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59" r:id="rId2"/>
    <p:sldId id="419" r:id="rId3"/>
    <p:sldId id="424" r:id="rId4"/>
    <p:sldId id="396" r:id="rId5"/>
    <p:sldId id="411" r:id="rId6"/>
    <p:sldId id="426" r:id="rId7"/>
    <p:sldId id="412" r:id="rId8"/>
    <p:sldId id="431" r:id="rId9"/>
    <p:sldId id="317" r:id="rId10"/>
  </p:sldIdLst>
  <p:sldSz cx="9144000" cy="5143500" type="screen16x9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744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8FA4"/>
    <a:srgbClr val="859E8C"/>
    <a:srgbClr val="94CDD1"/>
    <a:srgbClr val="12B7E5"/>
    <a:srgbClr val="3B7697"/>
    <a:srgbClr val="2D5A74"/>
    <a:srgbClr val="7BB8BF"/>
    <a:srgbClr val="FFFFFF"/>
    <a:srgbClr val="DD6144"/>
    <a:srgbClr val="1B3D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3" autoAdjust="0"/>
    <p:restoredTop sz="86590" autoAdjust="0"/>
  </p:normalViewPr>
  <p:slideViewPr>
    <p:cSldViewPr>
      <p:cViewPr varScale="1">
        <p:scale>
          <a:sx n="80" d="100"/>
          <a:sy n="80" d="100"/>
        </p:scale>
        <p:origin x="990" y="72"/>
      </p:cViewPr>
      <p:guideLst>
        <p:guide pos="2744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844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3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231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7976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7617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158750" indent="0">
              <a:buNone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952726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11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12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userDrawn="1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/>
          <p:cNvSpPr txBox="1">
            <a:spLocks noGrp="1"/>
          </p:cNvSpPr>
          <p:nvPr>
            <p:ph type="ctrTitle"/>
          </p:nvPr>
        </p:nvSpPr>
        <p:spPr>
          <a:xfrm>
            <a:off x="988069" y="98859"/>
            <a:ext cx="7169308" cy="64929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/>
            <a:lvl1pPr lvl="0"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3600">
                <a:solidFill>
                  <a:srgbClr val="27348B"/>
                </a:solidFill>
              </a:defRPr>
            </a:lvl1pPr>
            <a:lvl2pPr lvl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2pPr>
            <a:lvl3pPr lvl="2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3pPr>
            <a:lvl4pPr lvl="3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4pPr>
            <a:lvl5pPr lvl="4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5pPr>
            <a:lvl6pPr lvl="5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6pPr>
            <a:lvl7pPr lvl="6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7pPr>
            <a:lvl8pPr lvl="7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8pPr>
            <a:lvl9pPr lvl="8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14343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F6879E5-6761-1A98-5F22-0ECF902CEF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99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  <p:sldLayoutId id="2147483654" r:id="rId4"/>
    <p:sldLayoutId id="2147483655" r:id="rId5"/>
    <p:sldLayoutId id="2147483662" r:id="rId6"/>
    <p:sldLayoutId id="2147483672" r:id="rId7"/>
  </p:sldLayoutIdLst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7BB26EC4-91ED-42FE-BC7A-96D4C32A62BF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4CD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B Nazanin" panose="00000700000000000000" pitchFamily="2" charset="-78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66FD6ADD-4010-498F-B148-006BC5FBE2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555" y="-20538"/>
            <a:ext cx="9173176" cy="514350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92834D06-A2A1-4277-8E40-94D29E6AE9E4}"/>
              </a:ext>
            </a:extLst>
          </p:cNvPr>
          <p:cNvSpPr/>
          <p:nvPr/>
        </p:nvSpPr>
        <p:spPr>
          <a:xfrm>
            <a:off x="179512" y="226462"/>
            <a:ext cx="8784976" cy="4690575"/>
          </a:xfrm>
          <a:prstGeom prst="roundRect">
            <a:avLst>
              <a:gd name="adj" fmla="val 6072"/>
            </a:avLst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B Nazanin" panose="00000700000000000000" pitchFamily="2" charset="-78"/>
            </a:endParaRPr>
          </a:p>
        </p:txBody>
      </p:sp>
      <p:sp>
        <p:nvSpPr>
          <p:cNvPr id="9" name="Lágrima 8">
            <a:extLst>
              <a:ext uri="{FF2B5EF4-FFF2-40B4-BE49-F238E27FC236}">
                <a16:creationId xmlns:a16="http://schemas.microsoft.com/office/drawing/2014/main" id="{F0888FDD-C255-4049-BCCC-D74185F3E8AC}"/>
              </a:ext>
            </a:extLst>
          </p:cNvPr>
          <p:cNvSpPr/>
          <p:nvPr/>
        </p:nvSpPr>
        <p:spPr>
          <a:xfrm rot="10800000">
            <a:off x="-18223" y="731697"/>
            <a:ext cx="4411802" cy="4411802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700000000000000" pitchFamily="2" charset="-78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3186BBC0-655D-4FD7-834B-79BB98B95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7520" y="2560601"/>
            <a:ext cx="344592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fa-IR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700000000000000" pitchFamily="2" charset="-78"/>
                <a:sym typeface="+mn-lt"/>
              </a:rPr>
              <a:t>قالب پاورپوینت واکسن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B Nazanin" panose="00000700000000000000" pitchFamily="2" charset="-78"/>
              <a:sym typeface="+mn-lt"/>
            </a:endParaRPr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10E31D69-B53A-42F4-91D7-1D6447EFB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4679" y="3290415"/>
            <a:ext cx="29895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fa-IR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700000000000000" pitchFamily="2" charset="-78"/>
                <a:sym typeface="+mn-lt"/>
              </a:rPr>
              <a:t>خلاصه پایان سال برنامه سال نو گزارش توجیهی گزارش کار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 Nazanin" panose="00000700000000000000" pitchFamily="2" charset="-78"/>
              <a:sym typeface="+mn-lt"/>
            </a:endParaRPr>
          </a:p>
        </p:txBody>
      </p:sp>
      <p:sp>
        <p:nvSpPr>
          <p:cNvPr id="19" name="TextBox 84">
            <a:extLst>
              <a:ext uri="{FF2B5EF4-FFF2-40B4-BE49-F238E27FC236}">
                <a16:creationId xmlns:a16="http://schemas.microsoft.com/office/drawing/2014/main" id="{105FD1E6-EC87-4919-A597-FA6399F49689}"/>
              </a:ext>
            </a:extLst>
          </p:cNvPr>
          <p:cNvSpPr txBox="1"/>
          <p:nvPr/>
        </p:nvSpPr>
        <p:spPr>
          <a:xfrm>
            <a:off x="6333664" y="3884434"/>
            <a:ext cx="891591" cy="2539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  <a:cs typeface="B Nazanin" panose="00000700000000000000" pitchFamily="2" charset="-78"/>
                <a:sym typeface="+mn-lt"/>
              </a:rPr>
              <a:t>20begir.com</a:t>
            </a:r>
            <a:endParaRPr lang="zh-CN" altLang="en-US" sz="1050" dirty="0">
              <a:solidFill>
                <a:schemeClr val="bg1"/>
              </a:solidFill>
              <a:cs typeface="B Nazanin" panose="00000700000000000000" pitchFamily="2" charset="-78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214D78EA-7946-4AB1-8728-7E2038AEB3A3}"/>
              </a:ext>
            </a:extLst>
          </p:cNvPr>
          <p:cNvSpPr/>
          <p:nvPr/>
        </p:nvSpPr>
        <p:spPr>
          <a:xfrm>
            <a:off x="4709870" y="1081018"/>
            <a:ext cx="40212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altLang="zh-CN" sz="6000" spc="300" dirty="0">
                <a:solidFill>
                  <a:srgbClr val="DD61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B Nazanin" panose="00000700000000000000" pitchFamily="2" charset="-78"/>
                <a:sym typeface="+mn-lt"/>
              </a:rPr>
              <a:t>تم : واکسن</a:t>
            </a:r>
            <a:endParaRPr lang="zh-CN" altLang="en-US" sz="6000" spc="300" dirty="0">
              <a:solidFill>
                <a:srgbClr val="DD61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  <a:cs typeface="B Nazanin" panose="00000700000000000000" pitchFamily="2" charset="-78"/>
              <a:sym typeface="+mn-lt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E13DC20-76EB-4166-8AC6-FC66B777D1B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192" y="419351"/>
            <a:ext cx="4594538" cy="453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6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00"/>
                            </p:stCondLst>
                            <p:childTnLst>
                              <p:par>
                                <p:cTn id="22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5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/>
      <p:bldP spid="15" grpId="1"/>
      <p:bldP spid="16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43608" y="1306610"/>
            <a:ext cx="7270800" cy="3507722"/>
            <a:chOff x="943023" y="927133"/>
            <a:chExt cx="7270800" cy="3507722"/>
          </a:xfrm>
        </p:grpSpPr>
        <p:sp>
          <p:nvSpPr>
            <p:cNvPr id="4" name="Oval 1"/>
            <p:cNvSpPr/>
            <p:nvPr/>
          </p:nvSpPr>
          <p:spPr bwMode="auto">
            <a:xfrm>
              <a:off x="1521435" y="927133"/>
              <a:ext cx="417404" cy="4175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" name="Oval 3"/>
            <p:cNvSpPr/>
            <p:nvPr/>
          </p:nvSpPr>
          <p:spPr bwMode="auto">
            <a:xfrm>
              <a:off x="7203956" y="931930"/>
              <a:ext cx="417404" cy="4175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2620354" y="3317376"/>
              <a:ext cx="417404" cy="41751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" name="Oval 7"/>
            <p:cNvSpPr/>
            <p:nvPr/>
          </p:nvSpPr>
          <p:spPr bwMode="auto">
            <a:xfrm>
              <a:off x="1707472" y="2130861"/>
              <a:ext cx="417404" cy="41751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" name="Oval 9"/>
            <p:cNvSpPr/>
            <p:nvPr/>
          </p:nvSpPr>
          <p:spPr bwMode="auto">
            <a:xfrm>
              <a:off x="6987030" y="2135655"/>
              <a:ext cx="417404" cy="41751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" name="Oval 11"/>
            <p:cNvSpPr/>
            <p:nvPr/>
          </p:nvSpPr>
          <p:spPr bwMode="auto">
            <a:xfrm>
              <a:off x="6155770" y="3322171"/>
              <a:ext cx="417404" cy="41751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" name="Freeform: Shape 13"/>
            <p:cNvSpPr>
              <a:spLocks noChangeAspect="1"/>
            </p:cNvSpPr>
            <p:nvPr/>
          </p:nvSpPr>
          <p:spPr bwMode="auto">
            <a:xfrm>
              <a:off x="1799959" y="2234293"/>
              <a:ext cx="232430" cy="210649"/>
            </a:xfrm>
            <a:custGeom>
              <a:avLst/>
              <a:gdLst>
                <a:gd name="connsiteX0" fmla="*/ 496512 w 622984"/>
                <a:gd name="connsiteY0" fmla="*/ 492841 h 564606"/>
                <a:gd name="connsiteX1" fmla="*/ 473955 w 622984"/>
                <a:gd name="connsiteY1" fmla="*/ 515853 h 564606"/>
                <a:gd name="connsiteX2" fmla="*/ 496512 w 622984"/>
                <a:gd name="connsiteY2" fmla="*/ 535354 h 564606"/>
                <a:gd name="connsiteX3" fmla="*/ 519457 w 622984"/>
                <a:gd name="connsiteY3" fmla="*/ 515853 h 564606"/>
                <a:gd name="connsiteX4" fmla="*/ 496512 w 622984"/>
                <a:gd name="connsiteY4" fmla="*/ 492841 h 564606"/>
                <a:gd name="connsiteX5" fmla="*/ 249694 w 622984"/>
                <a:gd name="connsiteY5" fmla="*/ 352049 h 564606"/>
                <a:gd name="connsiteX6" fmla="*/ 272741 w 622984"/>
                <a:gd name="connsiteY6" fmla="*/ 374570 h 564606"/>
                <a:gd name="connsiteX7" fmla="*/ 171569 w 622984"/>
                <a:gd name="connsiteY7" fmla="*/ 475137 h 564606"/>
                <a:gd name="connsiteX8" fmla="*/ 177819 w 622984"/>
                <a:gd name="connsiteY8" fmla="*/ 481738 h 564606"/>
                <a:gd name="connsiteX9" fmla="*/ 155163 w 622984"/>
                <a:gd name="connsiteY9" fmla="*/ 510860 h 564606"/>
                <a:gd name="connsiteX10" fmla="*/ 73522 w 622984"/>
                <a:gd name="connsiteY10" fmla="*/ 562891 h 564606"/>
                <a:gd name="connsiteX11" fmla="*/ 60241 w 622984"/>
                <a:gd name="connsiteY11" fmla="*/ 550077 h 564606"/>
                <a:gd name="connsiteX12" fmla="*/ 112585 w 622984"/>
                <a:gd name="connsiteY12" fmla="*/ 468925 h 564606"/>
                <a:gd name="connsiteX13" fmla="*/ 141882 w 622984"/>
                <a:gd name="connsiteY13" fmla="*/ 446015 h 564606"/>
                <a:gd name="connsiteX14" fmla="*/ 148522 w 622984"/>
                <a:gd name="connsiteY14" fmla="*/ 452616 h 564606"/>
                <a:gd name="connsiteX15" fmla="*/ 122234 w 622984"/>
                <a:gd name="connsiteY15" fmla="*/ 15041 h 564606"/>
                <a:gd name="connsiteX16" fmla="*/ 210667 w 622984"/>
                <a:gd name="connsiteY16" fmla="*/ 52502 h 564606"/>
                <a:gd name="connsiteX17" fmla="*/ 242946 w 622984"/>
                <a:gd name="connsiteY17" fmla="*/ 173410 h 564606"/>
                <a:gd name="connsiteX18" fmla="*/ 532291 w 622984"/>
                <a:gd name="connsiteY18" fmla="*/ 463589 h 564606"/>
                <a:gd name="connsiteX19" fmla="*/ 532291 w 622984"/>
                <a:gd name="connsiteY19" fmla="*/ 545105 h 564606"/>
                <a:gd name="connsiteX20" fmla="*/ 493400 w 622984"/>
                <a:gd name="connsiteY20" fmla="*/ 564606 h 564606"/>
                <a:gd name="connsiteX21" fmla="*/ 451010 w 622984"/>
                <a:gd name="connsiteY21" fmla="*/ 545105 h 564606"/>
                <a:gd name="connsiteX22" fmla="*/ 161665 w 622984"/>
                <a:gd name="connsiteY22" fmla="*/ 258046 h 564606"/>
                <a:gd name="connsiteX23" fmla="*/ 34882 w 622984"/>
                <a:gd name="connsiteY23" fmla="*/ 225674 h 564606"/>
                <a:gd name="connsiteX24" fmla="*/ 5715 w 622984"/>
                <a:gd name="connsiteY24" fmla="*/ 104766 h 564606"/>
                <a:gd name="connsiteX25" fmla="*/ 74162 w 622984"/>
                <a:gd name="connsiteY25" fmla="*/ 176530 h 564606"/>
                <a:gd name="connsiteX26" fmla="*/ 142220 w 622984"/>
                <a:gd name="connsiteY26" fmla="*/ 157029 h 564606"/>
                <a:gd name="connsiteX27" fmla="*/ 161665 w 622984"/>
                <a:gd name="connsiteY27" fmla="*/ 88385 h 564606"/>
                <a:gd name="connsiteX28" fmla="*/ 90107 w 622984"/>
                <a:gd name="connsiteY28" fmla="*/ 20130 h 564606"/>
                <a:gd name="connsiteX29" fmla="*/ 122234 w 622984"/>
                <a:gd name="connsiteY29" fmla="*/ 15041 h 564606"/>
                <a:gd name="connsiteX30" fmla="*/ 531841 w 622984"/>
                <a:gd name="connsiteY30" fmla="*/ 0 h 564606"/>
                <a:gd name="connsiteX31" fmla="*/ 622984 w 622984"/>
                <a:gd name="connsiteY31" fmla="*/ 87684 h 564606"/>
                <a:gd name="connsiteX32" fmla="*/ 463289 w 622984"/>
                <a:gd name="connsiteY32" fmla="*/ 247465 h 564606"/>
                <a:gd name="connsiteX33" fmla="*/ 424339 w 622984"/>
                <a:gd name="connsiteY33" fmla="*/ 257207 h 564606"/>
                <a:gd name="connsiteX34" fmla="*/ 362409 w 622984"/>
                <a:gd name="connsiteY34" fmla="*/ 198751 h 564606"/>
                <a:gd name="connsiteX35" fmla="*/ 375263 w 622984"/>
                <a:gd name="connsiteY35" fmla="*/ 159391 h 564606"/>
                <a:gd name="connsiteX36" fmla="*/ 531841 w 622984"/>
                <a:gd name="connsiteY36" fmla="*/ 0 h 5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22984" h="564606">
                  <a:moveTo>
                    <a:pt x="496512" y="492841"/>
                  </a:moveTo>
                  <a:cubicBezTo>
                    <a:pt x="483678" y="492841"/>
                    <a:pt x="473955" y="502592"/>
                    <a:pt x="473955" y="515853"/>
                  </a:cubicBezTo>
                  <a:cubicBezTo>
                    <a:pt x="473955" y="525604"/>
                    <a:pt x="483678" y="535354"/>
                    <a:pt x="496512" y="535354"/>
                  </a:cubicBezTo>
                  <a:cubicBezTo>
                    <a:pt x="509734" y="535354"/>
                    <a:pt x="519457" y="525604"/>
                    <a:pt x="519457" y="515853"/>
                  </a:cubicBezTo>
                  <a:cubicBezTo>
                    <a:pt x="519457" y="502592"/>
                    <a:pt x="509734" y="492841"/>
                    <a:pt x="496512" y="492841"/>
                  </a:cubicBezTo>
                  <a:close/>
                  <a:moveTo>
                    <a:pt x="249694" y="352049"/>
                  </a:moveTo>
                  <a:lnTo>
                    <a:pt x="272741" y="374570"/>
                  </a:lnTo>
                  <a:lnTo>
                    <a:pt x="171569" y="475137"/>
                  </a:lnTo>
                  <a:lnTo>
                    <a:pt x="177819" y="481738"/>
                  </a:lnTo>
                  <a:lnTo>
                    <a:pt x="155163" y="510860"/>
                  </a:lnTo>
                  <a:lnTo>
                    <a:pt x="73522" y="562891"/>
                  </a:lnTo>
                  <a:lnTo>
                    <a:pt x="60241" y="550077"/>
                  </a:lnTo>
                  <a:lnTo>
                    <a:pt x="112585" y="468925"/>
                  </a:lnTo>
                  <a:lnTo>
                    <a:pt x="141882" y="446015"/>
                  </a:lnTo>
                  <a:lnTo>
                    <a:pt x="148522" y="452616"/>
                  </a:lnTo>
                  <a:close/>
                  <a:moveTo>
                    <a:pt x="122234" y="15041"/>
                  </a:moveTo>
                  <a:cubicBezTo>
                    <a:pt x="154446" y="14694"/>
                    <a:pt x="186166" y="28223"/>
                    <a:pt x="210667" y="52502"/>
                  </a:cubicBezTo>
                  <a:cubicBezTo>
                    <a:pt x="242946" y="85264"/>
                    <a:pt x="256169" y="130897"/>
                    <a:pt x="242946" y="173410"/>
                  </a:cubicBezTo>
                  <a:lnTo>
                    <a:pt x="532291" y="463589"/>
                  </a:lnTo>
                  <a:cubicBezTo>
                    <a:pt x="555236" y="486211"/>
                    <a:pt x="555236" y="522093"/>
                    <a:pt x="532291" y="545105"/>
                  </a:cubicBezTo>
                  <a:cubicBezTo>
                    <a:pt x="522568" y="557976"/>
                    <a:pt x="506234" y="564606"/>
                    <a:pt x="493400" y="564606"/>
                  </a:cubicBezTo>
                  <a:cubicBezTo>
                    <a:pt x="477066" y="564606"/>
                    <a:pt x="460733" y="557976"/>
                    <a:pt x="451010" y="545105"/>
                  </a:cubicBezTo>
                  <a:cubicBezTo>
                    <a:pt x="451010" y="545105"/>
                    <a:pt x="451010" y="545105"/>
                    <a:pt x="161665" y="258046"/>
                  </a:cubicBezTo>
                  <a:cubicBezTo>
                    <a:pt x="119275" y="270917"/>
                    <a:pt x="70662" y="261556"/>
                    <a:pt x="34882" y="225674"/>
                  </a:cubicBezTo>
                  <a:cubicBezTo>
                    <a:pt x="2215" y="192911"/>
                    <a:pt x="-7508" y="147278"/>
                    <a:pt x="5715" y="104766"/>
                  </a:cubicBezTo>
                  <a:cubicBezTo>
                    <a:pt x="5715" y="104766"/>
                    <a:pt x="5715" y="104766"/>
                    <a:pt x="74162" y="176530"/>
                  </a:cubicBezTo>
                  <a:cubicBezTo>
                    <a:pt x="74162" y="176530"/>
                    <a:pt x="74162" y="176530"/>
                    <a:pt x="142220" y="157029"/>
                  </a:cubicBezTo>
                  <a:cubicBezTo>
                    <a:pt x="142220" y="157029"/>
                    <a:pt x="142220" y="157029"/>
                    <a:pt x="161665" y="88385"/>
                  </a:cubicBezTo>
                  <a:cubicBezTo>
                    <a:pt x="161665" y="88385"/>
                    <a:pt x="161665" y="88385"/>
                    <a:pt x="90107" y="20130"/>
                  </a:cubicBezTo>
                  <a:cubicBezTo>
                    <a:pt x="100704" y="16815"/>
                    <a:pt x="111497" y="15157"/>
                    <a:pt x="122234" y="15041"/>
                  </a:cubicBezTo>
                  <a:close/>
                  <a:moveTo>
                    <a:pt x="531841" y="0"/>
                  </a:moveTo>
                  <a:cubicBezTo>
                    <a:pt x="531841" y="0"/>
                    <a:pt x="531841" y="0"/>
                    <a:pt x="622984" y="87684"/>
                  </a:cubicBezTo>
                  <a:cubicBezTo>
                    <a:pt x="622984" y="87684"/>
                    <a:pt x="622984" y="87684"/>
                    <a:pt x="463289" y="247465"/>
                  </a:cubicBezTo>
                  <a:cubicBezTo>
                    <a:pt x="450436" y="247465"/>
                    <a:pt x="434077" y="250582"/>
                    <a:pt x="424339" y="257207"/>
                  </a:cubicBezTo>
                  <a:lnTo>
                    <a:pt x="362409" y="198751"/>
                  </a:lnTo>
                  <a:cubicBezTo>
                    <a:pt x="372147" y="189009"/>
                    <a:pt x="375263" y="172641"/>
                    <a:pt x="375263" y="159391"/>
                  </a:cubicBezTo>
                  <a:cubicBezTo>
                    <a:pt x="375263" y="159391"/>
                    <a:pt x="375263" y="159391"/>
                    <a:pt x="5318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lc="http://schemas.openxmlformats.org/drawingml/2006/lockedCanvas" xmlns:p14="http://schemas.microsoft.com/office/powerpoint/2010/main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rtl="1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" name="Freeform: Shape 14"/>
            <p:cNvSpPr>
              <a:spLocks noChangeAspect="1"/>
            </p:cNvSpPr>
            <p:nvPr/>
          </p:nvSpPr>
          <p:spPr bwMode="auto">
            <a:xfrm>
              <a:off x="7318237" y="1046240"/>
              <a:ext cx="188843" cy="188892"/>
            </a:xfrm>
            <a:custGeom>
              <a:avLst/>
              <a:gdLst>
                <a:gd name="T0" fmla="*/ 10800 w 21600"/>
                <a:gd name="T1" fmla="*/ 10789 h 21579"/>
                <a:gd name="T2" fmla="*/ 10800 w 21600"/>
                <a:gd name="T3" fmla="*/ 10789 h 21579"/>
                <a:gd name="T4" fmla="*/ 10800 w 21600"/>
                <a:gd name="T5" fmla="*/ 10789 h 21579"/>
                <a:gd name="T6" fmla="*/ 10800 w 21600"/>
                <a:gd name="T7" fmla="*/ 10789 h 2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579">
                  <a:moveTo>
                    <a:pt x="21599" y="9391"/>
                  </a:moveTo>
                  <a:cubicBezTo>
                    <a:pt x="21599" y="9887"/>
                    <a:pt x="21472" y="10321"/>
                    <a:pt x="21218" y="10697"/>
                  </a:cubicBezTo>
                  <a:cubicBezTo>
                    <a:pt x="20963" y="11072"/>
                    <a:pt x="20647" y="11313"/>
                    <a:pt x="20263" y="11427"/>
                  </a:cubicBezTo>
                  <a:lnTo>
                    <a:pt x="20263" y="16610"/>
                  </a:lnTo>
                  <a:cubicBezTo>
                    <a:pt x="20263" y="17200"/>
                    <a:pt x="20087" y="17708"/>
                    <a:pt x="19729" y="18128"/>
                  </a:cubicBezTo>
                  <a:cubicBezTo>
                    <a:pt x="19374" y="18550"/>
                    <a:pt x="18951" y="18758"/>
                    <a:pt x="18459" y="18758"/>
                  </a:cubicBezTo>
                  <a:cubicBezTo>
                    <a:pt x="17927" y="18122"/>
                    <a:pt x="17286" y="17505"/>
                    <a:pt x="16537" y="16904"/>
                  </a:cubicBezTo>
                  <a:cubicBezTo>
                    <a:pt x="15785" y="16305"/>
                    <a:pt x="14980" y="15756"/>
                    <a:pt x="14116" y="15254"/>
                  </a:cubicBezTo>
                  <a:cubicBezTo>
                    <a:pt x="13254" y="14755"/>
                    <a:pt x="12363" y="14324"/>
                    <a:pt x="11449" y="13969"/>
                  </a:cubicBezTo>
                  <a:cubicBezTo>
                    <a:pt x="10536" y="13614"/>
                    <a:pt x="9648" y="13379"/>
                    <a:pt x="8788" y="13267"/>
                  </a:cubicBezTo>
                  <a:cubicBezTo>
                    <a:pt x="8453" y="13379"/>
                    <a:pt x="8179" y="13564"/>
                    <a:pt x="7968" y="13828"/>
                  </a:cubicBezTo>
                  <a:cubicBezTo>
                    <a:pt x="7758" y="14092"/>
                    <a:pt x="7613" y="14386"/>
                    <a:pt x="7535" y="14706"/>
                  </a:cubicBezTo>
                  <a:cubicBezTo>
                    <a:pt x="7457" y="15028"/>
                    <a:pt x="7449" y="15360"/>
                    <a:pt x="7510" y="15698"/>
                  </a:cubicBezTo>
                  <a:cubicBezTo>
                    <a:pt x="7574" y="16035"/>
                    <a:pt x="7719" y="16340"/>
                    <a:pt x="7946" y="16610"/>
                  </a:cubicBezTo>
                  <a:cubicBezTo>
                    <a:pt x="7750" y="16992"/>
                    <a:pt x="7660" y="17347"/>
                    <a:pt x="7677" y="17673"/>
                  </a:cubicBezTo>
                  <a:cubicBezTo>
                    <a:pt x="7692" y="17993"/>
                    <a:pt x="7772" y="18307"/>
                    <a:pt x="7917" y="18606"/>
                  </a:cubicBezTo>
                  <a:cubicBezTo>
                    <a:pt x="8059" y="18908"/>
                    <a:pt x="8255" y="19193"/>
                    <a:pt x="8497" y="19469"/>
                  </a:cubicBezTo>
                  <a:cubicBezTo>
                    <a:pt x="8737" y="19745"/>
                    <a:pt x="8996" y="20021"/>
                    <a:pt x="9271" y="20291"/>
                  </a:cubicBezTo>
                  <a:cubicBezTo>
                    <a:pt x="9114" y="20696"/>
                    <a:pt x="8842" y="21001"/>
                    <a:pt x="8455" y="21212"/>
                  </a:cubicBezTo>
                  <a:cubicBezTo>
                    <a:pt x="8069" y="21423"/>
                    <a:pt x="7655" y="21541"/>
                    <a:pt x="7212" y="21570"/>
                  </a:cubicBezTo>
                  <a:cubicBezTo>
                    <a:pt x="6771" y="21599"/>
                    <a:pt x="6340" y="21550"/>
                    <a:pt x="5917" y="21423"/>
                  </a:cubicBezTo>
                  <a:cubicBezTo>
                    <a:pt x="5496" y="21294"/>
                    <a:pt x="5163" y="21092"/>
                    <a:pt x="4923" y="20810"/>
                  </a:cubicBezTo>
                  <a:cubicBezTo>
                    <a:pt x="4781" y="20241"/>
                    <a:pt x="4624" y="19657"/>
                    <a:pt x="4453" y="19055"/>
                  </a:cubicBezTo>
                  <a:cubicBezTo>
                    <a:pt x="4281" y="18453"/>
                    <a:pt x="4139" y="17843"/>
                    <a:pt x="4032" y="17224"/>
                  </a:cubicBezTo>
                  <a:cubicBezTo>
                    <a:pt x="3921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49" y="13153"/>
                  </a:cubicBezTo>
                  <a:lnTo>
                    <a:pt x="1804" y="13153"/>
                  </a:lnTo>
                  <a:cubicBezTo>
                    <a:pt x="1312" y="13153"/>
                    <a:pt x="888" y="12945"/>
                    <a:pt x="533" y="12522"/>
                  </a:cubicBezTo>
                  <a:cubicBezTo>
                    <a:pt x="176" y="12100"/>
                    <a:pt x="0" y="11592"/>
                    <a:pt x="0" y="10990"/>
                  </a:cubicBezTo>
                  <a:lnTo>
                    <a:pt x="0" y="7774"/>
                  </a:lnTo>
                  <a:cubicBezTo>
                    <a:pt x="0" y="7184"/>
                    <a:pt x="176" y="6676"/>
                    <a:pt x="526" y="6245"/>
                  </a:cubicBezTo>
                  <a:cubicBezTo>
                    <a:pt x="878" y="5819"/>
                    <a:pt x="1304" y="5605"/>
                    <a:pt x="1804" y="5605"/>
                  </a:cubicBezTo>
                  <a:lnTo>
                    <a:pt x="7652" y="5605"/>
                  </a:lnTo>
                  <a:cubicBezTo>
                    <a:pt x="8551" y="5605"/>
                    <a:pt x="9508" y="5449"/>
                    <a:pt x="10524" y="5135"/>
                  </a:cubicBezTo>
                  <a:cubicBezTo>
                    <a:pt x="11540" y="4821"/>
                    <a:pt x="12536" y="4399"/>
                    <a:pt x="13511" y="3873"/>
                  </a:cubicBezTo>
                  <a:cubicBezTo>
                    <a:pt x="14488" y="3342"/>
                    <a:pt x="15408" y="2744"/>
                    <a:pt x="16272" y="2071"/>
                  </a:cubicBezTo>
                  <a:cubicBezTo>
                    <a:pt x="17134" y="1405"/>
                    <a:pt x="17864" y="713"/>
                    <a:pt x="18459" y="0"/>
                  </a:cubicBezTo>
                  <a:cubicBezTo>
                    <a:pt x="18951" y="0"/>
                    <a:pt x="19374" y="214"/>
                    <a:pt x="19729" y="633"/>
                  </a:cubicBezTo>
                  <a:cubicBezTo>
                    <a:pt x="20087" y="1056"/>
                    <a:pt x="20263" y="1567"/>
                    <a:pt x="20263" y="2165"/>
                  </a:cubicBezTo>
                  <a:lnTo>
                    <a:pt x="20263" y="7334"/>
                  </a:lnTo>
                  <a:cubicBezTo>
                    <a:pt x="20647" y="7445"/>
                    <a:pt x="20963" y="7692"/>
                    <a:pt x="21218" y="8070"/>
                  </a:cubicBezTo>
                  <a:cubicBezTo>
                    <a:pt x="21472" y="8454"/>
                    <a:pt x="21599" y="8895"/>
                    <a:pt x="21599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2" y="4451"/>
                  </a:cubicBezTo>
                  <a:cubicBezTo>
                    <a:pt x="15810" y="4962"/>
                    <a:pt x="15065" y="5423"/>
                    <a:pt x="14280" y="5834"/>
                  </a:cubicBezTo>
                  <a:cubicBezTo>
                    <a:pt x="13494" y="6245"/>
                    <a:pt x="12693" y="6609"/>
                    <a:pt x="11878" y="6923"/>
                  </a:cubicBezTo>
                  <a:cubicBezTo>
                    <a:pt x="11060" y="7237"/>
                    <a:pt x="10255" y="7462"/>
                    <a:pt x="9457" y="7603"/>
                  </a:cubicBezTo>
                  <a:lnTo>
                    <a:pt x="9457" y="11172"/>
                  </a:lnTo>
                  <a:cubicBezTo>
                    <a:pt x="10255" y="11325"/>
                    <a:pt x="11060" y="11554"/>
                    <a:pt x="11878" y="11862"/>
                  </a:cubicBezTo>
                  <a:cubicBezTo>
                    <a:pt x="12693" y="12170"/>
                    <a:pt x="13494" y="12537"/>
                    <a:pt x="14280" y="12956"/>
                  </a:cubicBezTo>
                  <a:cubicBezTo>
                    <a:pt x="15065" y="13379"/>
                    <a:pt x="15812" y="13843"/>
                    <a:pt x="16524" y="14347"/>
                  </a:cubicBezTo>
                  <a:cubicBezTo>
                    <a:pt x="17234" y="14855"/>
                    <a:pt x="17881" y="15380"/>
                    <a:pt x="18459" y="15920"/>
                  </a:cubicBezTo>
                  <a:lnTo>
                    <a:pt x="18459" y="28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 rtl="1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" name="Freeform: Shape 15"/>
            <p:cNvSpPr>
              <a:spLocks noChangeAspect="1"/>
            </p:cNvSpPr>
            <p:nvPr/>
          </p:nvSpPr>
          <p:spPr bwMode="auto">
            <a:xfrm>
              <a:off x="6260253" y="3447634"/>
              <a:ext cx="208438" cy="16658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84" y="0"/>
                  </a:moveTo>
                  <a:cubicBezTo>
                    <a:pt x="20941" y="0"/>
                    <a:pt x="21159" y="103"/>
                    <a:pt x="21335" y="310"/>
                  </a:cubicBezTo>
                  <a:cubicBezTo>
                    <a:pt x="21511" y="518"/>
                    <a:pt x="21599" y="760"/>
                    <a:pt x="21599" y="1048"/>
                  </a:cubicBezTo>
                  <a:lnTo>
                    <a:pt x="21599" y="16238"/>
                  </a:lnTo>
                  <a:cubicBezTo>
                    <a:pt x="21599" y="16523"/>
                    <a:pt x="21511" y="16767"/>
                    <a:pt x="21335" y="16969"/>
                  </a:cubicBezTo>
                  <a:cubicBezTo>
                    <a:pt x="21161" y="17173"/>
                    <a:pt x="20943" y="17274"/>
                    <a:pt x="20684" y="17274"/>
                  </a:cubicBezTo>
                  <a:lnTo>
                    <a:pt x="19807" y="17274"/>
                  </a:lnTo>
                  <a:lnTo>
                    <a:pt x="19807" y="17369"/>
                  </a:lnTo>
                  <a:cubicBezTo>
                    <a:pt x="19807" y="17948"/>
                    <a:pt x="19709" y="18498"/>
                    <a:pt x="19513" y="19017"/>
                  </a:cubicBezTo>
                  <a:cubicBezTo>
                    <a:pt x="19317" y="19535"/>
                    <a:pt x="19060" y="19984"/>
                    <a:pt x="18746" y="20361"/>
                  </a:cubicBezTo>
                  <a:cubicBezTo>
                    <a:pt x="18433" y="20738"/>
                    <a:pt x="18051" y="21038"/>
                    <a:pt x="17608" y="21263"/>
                  </a:cubicBezTo>
                  <a:cubicBezTo>
                    <a:pt x="17167" y="21487"/>
                    <a:pt x="16697" y="21599"/>
                    <a:pt x="16197" y="21599"/>
                  </a:cubicBezTo>
                  <a:cubicBezTo>
                    <a:pt x="15705" y="21599"/>
                    <a:pt x="15237" y="21487"/>
                    <a:pt x="14796" y="21263"/>
                  </a:cubicBezTo>
                  <a:cubicBezTo>
                    <a:pt x="14353" y="21038"/>
                    <a:pt x="13973" y="20738"/>
                    <a:pt x="13653" y="20361"/>
                  </a:cubicBezTo>
                  <a:cubicBezTo>
                    <a:pt x="13332" y="19984"/>
                    <a:pt x="13077" y="19535"/>
                    <a:pt x="12886" y="19017"/>
                  </a:cubicBezTo>
                  <a:cubicBezTo>
                    <a:pt x="12695" y="18498"/>
                    <a:pt x="12600" y="17948"/>
                    <a:pt x="12600" y="17369"/>
                  </a:cubicBezTo>
                  <a:lnTo>
                    <a:pt x="12600" y="17274"/>
                  </a:lnTo>
                  <a:lnTo>
                    <a:pt x="9000" y="17274"/>
                  </a:lnTo>
                  <a:lnTo>
                    <a:pt x="9000" y="17369"/>
                  </a:lnTo>
                  <a:cubicBezTo>
                    <a:pt x="9000" y="17948"/>
                    <a:pt x="8904" y="18498"/>
                    <a:pt x="8713" y="19017"/>
                  </a:cubicBezTo>
                  <a:cubicBezTo>
                    <a:pt x="8522" y="19535"/>
                    <a:pt x="8265" y="19984"/>
                    <a:pt x="7946" y="20361"/>
                  </a:cubicBezTo>
                  <a:cubicBezTo>
                    <a:pt x="7628" y="20738"/>
                    <a:pt x="7244" y="21038"/>
                    <a:pt x="6803" y="21263"/>
                  </a:cubicBezTo>
                  <a:cubicBezTo>
                    <a:pt x="6360" y="21487"/>
                    <a:pt x="5894" y="21599"/>
                    <a:pt x="5402" y="21599"/>
                  </a:cubicBezTo>
                  <a:cubicBezTo>
                    <a:pt x="4910" y="21599"/>
                    <a:pt x="4442" y="21487"/>
                    <a:pt x="4004" y="21263"/>
                  </a:cubicBezTo>
                  <a:cubicBezTo>
                    <a:pt x="3558" y="21038"/>
                    <a:pt x="3178" y="20738"/>
                    <a:pt x="2857" y="20361"/>
                  </a:cubicBezTo>
                  <a:cubicBezTo>
                    <a:pt x="2537" y="19984"/>
                    <a:pt x="2282" y="19535"/>
                    <a:pt x="2091" y="19017"/>
                  </a:cubicBezTo>
                  <a:cubicBezTo>
                    <a:pt x="1900" y="18498"/>
                    <a:pt x="1804" y="17948"/>
                    <a:pt x="1804" y="17369"/>
                  </a:cubicBezTo>
                  <a:lnTo>
                    <a:pt x="1804" y="17274"/>
                  </a:lnTo>
                  <a:lnTo>
                    <a:pt x="891" y="17274"/>
                  </a:lnTo>
                  <a:cubicBezTo>
                    <a:pt x="646" y="17274"/>
                    <a:pt x="438" y="17168"/>
                    <a:pt x="262" y="16960"/>
                  </a:cubicBezTo>
                  <a:cubicBezTo>
                    <a:pt x="88" y="16756"/>
                    <a:pt x="0" y="16514"/>
                    <a:pt x="0" y="16238"/>
                  </a:cubicBezTo>
                  <a:lnTo>
                    <a:pt x="0" y="10668"/>
                  </a:lnTo>
                  <a:cubicBezTo>
                    <a:pt x="0" y="10441"/>
                    <a:pt x="26" y="10205"/>
                    <a:pt x="68" y="9960"/>
                  </a:cubicBezTo>
                  <a:cubicBezTo>
                    <a:pt x="117" y="9715"/>
                    <a:pt x="186" y="9474"/>
                    <a:pt x="274" y="9229"/>
                  </a:cubicBezTo>
                  <a:cubicBezTo>
                    <a:pt x="364" y="8984"/>
                    <a:pt x="470" y="8751"/>
                    <a:pt x="592" y="8526"/>
                  </a:cubicBezTo>
                  <a:cubicBezTo>
                    <a:pt x="712" y="8301"/>
                    <a:pt x="837" y="8114"/>
                    <a:pt x="959" y="7964"/>
                  </a:cubicBezTo>
                  <a:lnTo>
                    <a:pt x="3573" y="4906"/>
                  </a:lnTo>
                  <a:cubicBezTo>
                    <a:pt x="3697" y="4759"/>
                    <a:pt x="3857" y="4613"/>
                    <a:pt x="4053" y="4474"/>
                  </a:cubicBezTo>
                  <a:cubicBezTo>
                    <a:pt x="4248" y="4330"/>
                    <a:pt x="4449" y="4209"/>
                    <a:pt x="4657" y="4109"/>
                  </a:cubicBezTo>
                  <a:cubicBezTo>
                    <a:pt x="4863" y="4005"/>
                    <a:pt x="5071" y="3927"/>
                    <a:pt x="5277" y="3867"/>
                  </a:cubicBezTo>
                  <a:cubicBezTo>
                    <a:pt x="5485" y="3806"/>
                    <a:pt x="5686" y="3775"/>
                    <a:pt x="5882" y="3775"/>
                  </a:cubicBezTo>
                  <a:lnTo>
                    <a:pt x="6820" y="3775"/>
                  </a:lnTo>
                  <a:lnTo>
                    <a:pt x="6820" y="1048"/>
                  </a:lnTo>
                  <a:cubicBezTo>
                    <a:pt x="6820" y="760"/>
                    <a:pt x="6908" y="518"/>
                    <a:pt x="7082" y="310"/>
                  </a:cubicBezTo>
                  <a:cubicBezTo>
                    <a:pt x="7258" y="103"/>
                    <a:pt x="7464" y="0"/>
                    <a:pt x="7699" y="0"/>
                  </a:cubicBezTo>
                  <a:lnTo>
                    <a:pt x="20684" y="0"/>
                  </a:lnTo>
                  <a:close/>
                  <a:moveTo>
                    <a:pt x="6791" y="6438"/>
                  </a:moveTo>
                  <a:lnTo>
                    <a:pt x="5877" y="6438"/>
                  </a:lnTo>
                  <a:cubicBezTo>
                    <a:pt x="5799" y="6438"/>
                    <a:pt x="5676" y="6478"/>
                    <a:pt x="5510" y="6550"/>
                  </a:cubicBezTo>
                  <a:cubicBezTo>
                    <a:pt x="5341" y="6625"/>
                    <a:pt x="5223" y="6703"/>
                    <a:pt x="5152" y="6784"/>
                  </a:cubicBezTo>
                  <a:lnTo>
                    <a:pt x="2539" y="9830"/>
                  </a:lnTo>
                  <a:cubicBezTo>
                    <a:pt x="2478" y="9902"/>
                    <a:pt x="2412" y="10040"/>
                    <a:pt x="2351" y="10239"/>
                  </a:cubicBezTo>
                  <a:cubicBezTo>
                    <a:pt x="2289" y="10435"/>
                    <a:pt x="2257" y="10579"/>
                    <a:pt x="2257" y="10671"/>
                  </a:cubicBezTo>
                  <a:lnTo>
                    <a:pt x="2257" y="11527"/>
                  </a:lnTo>
                  <a:lnTo>
                    <a:pt x="6795" y="11527"/>
                  </a:lnTo>
                  <a:lnTo>
                    <a:pt x="6795" y="6438"/>
                  </a:lnTo>
                  <a:close/>
                  <a:moveTo>
                    <a:pt x="5395" y="18942"/>
                  </a:moveTo>
                  <a:cubicBezTo>
                    <a:pt x="5760" y="18942"/>
                    <a:pt x="6075" y="18789"/>
                    <a:pt x="6340" y="18481"/>
                  </a:cubicBezTo>
                  <a:cubicBezTo>
                    <a:pt x="6600" y="18173"/>
                    <a:pt x="6732" y="17804"/>
                    <a:pt x="6732" y="17372"/>
                  </a:cubicBezTo>
                  <a:cubicBezTo>
                    <a:pt x="6732" y="16940"/>
                    <a:pt x="6600" y="16569"/>
                    <a:pt x="6340" y="16252"/>
                  </a:cubicBezTo>
                  <a:cubicBezTo>
                    <a:pt x="6078" y="15944"/>
                    <a:pt x="5762" y="15786"/>
                    <a:pt x="5395" y="15786"/>
                  </a:cubicBezTo>
                  <a:cubicBezTo>
                    <a:pt x="5027" y="15786"/>
                    <a:pt x="4714" y="15941"/>
                    <a:pt x="4444" y="16246"/>
                  </a:cubicBezTo>
                  <a:cubicBezTo>
                    <a:pt x="4180" y="16557"/>
                    <a:pt x="4045" y="16932"/>
                    <a:pt x="4045" y="17372"/>
                  </a:cubicBezTo>
                  <a:cubicBezTo>
                    <a:pt x="4045" y="17804"/>
                    <a:pt x="4180" y="18173"/>
                    <a:pt x="4444" y="18481"/>
                  </a:cubicBezTo>
                  <a:cubicBezTo>
                    <a:pt x="4714" y="18789"/>
                    <a:pt x="5027" y="18942"/>
                    <a:pt x="5395" y="18942"/>
                  </a:cubicBezTo>
                  <a:moveTo>
                    <a:pt x="16195" y="18942"/>
                  </a:moveTo>
                  <a:cubicBezTo>
                    <a:pt x="16560" y="18942"/>
                    <a:pt x="16878" y="18789"/>
                    <a:pt x="17145" y="18481"/>
                  </a:cubicBezTo>
                  <a:cubicBezTo>
                    <a:pt x="17409" y="18173"/>
                    <a:pt x="17544" y="17804"/>
                    <a:pt x="17544" y="17372"/>
                  </a:cubicBezTo>
                  <a:cubicBezTo>
                    <a:pt x="17544" y="16940"/>
                    <a:pt x="17412" y="16569"/>
                    <a:pt x="17150" y="16252"/>
                  </a:cubicBezTo>
                  <a:cubicBezTo>
                    <a:pt x="16890" y="15944"/>
                    <a:pt x="16572" y="15786"/>
                    <a:pt x="16195" y="15786"/>
                  </a:cubicBezTo>
                  <a:cubicBezTo>
                    <a:pt x="15827" y="15786"/>
                    <a:pt x="15514" y="15941"/>
                    <a:pt x="15249" y="16246"/>
                  </a:cubicBezTo>
                  <a:cubicBezTo>
                    <a:pt x="14990" y="16557"/>
                    <a:pt x="14857" y="16932"/>
                    <a:pt x="14857" y="17372"/>
                  </a:cubicBezTo>
                  <a:cubicBezTo>
                    <a:pt x="14857" y="17804"/>
                    <a:pt x="14990" y="18173"/>
                    <a:pt x="15249" y="18481"/>
                  </a:cubicBezTo>
                  <a:cubicBezTo>
                    <a:pt x="15511" y="18789"/>
                    <a:pt x="15825" y="18942"/>
                    <a:pt x="16195" y="1894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 rtl="1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" name="Freeform: Shape 16"/>
            <p:cNvSpPr>
              <a:spLocks noChangeAspect="1"/>
            </p:cNvSpPr>
            <p:nvPr/>
          </p:nvSpPr>
          <p:spPr bwMode="auto">
            <a:xfrm>
              <a:off x="7092399" y="2240637"/>
              <a:ext cx="206666" cy="20754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2" y="0"/>
                  </a:moveTo>
                  <a:cubicBezTo>
                    <a:pt x="12101" y="0"/>
                    <a:pt x="13398" y="296"/>
                    <a:pt x="14685" y="897"/>
                  </a:cubicBezTo>
                  <a:cubicBezTo>
                    <a:pt x="15972" y="1496"/>
                    <a:pt x="17128" y="2309"/>
                    <a:pt x="18152" y="3337"/>
                  </a:cubicBezTo>
                  <a:cubicBezTo>
                    <a:pt x="19173" y="4365"/>
                    <a:pt x="20002" y="5565"/>
                    <a:pt x="20642" y="6941"/>
                  </a:cubicBezTo>
                  <a:cubicBezTo>
                    <a:pt x="21277" y="8313"/>
                    <a:pt x="21599" y="9784"/>
                    <a:pt x="21599" y="11354"/>
                  </a:cubicBezTo>
                  <a:cubicBezTo>
                    <a:pt x="21599" y="12995"/>
                    <a:pt x="21305" y="14571"/>
                    <a:pt x="20722" y="16085"/>
                  </a:cubicBezTo>
                  <a:lnTo>
                    <a:pt x="20416" y="16895"/>
                  </a:lnTo>
                  <a:lnTo>
                    <a:pt x="18455" y="17245"/>
                  </a:lnTo>
                  <a:cubicBezTo>
                    <a:pt x="18253" y="18183"/>
                    <a:pt x="17836" y="18965"/>
                    <a:pt x="17210" y="19589"/>
                  </a:cubicBezTo>
                  <a:cubicBezTo>
                    <a:pt x="16584" y="20207"/>
                    <a:pt x="15843" y="20521"/>
                    <a:pt x="14996" y="20521"/>
                  </a:cubicBezTo>
                  <a:lnTo>
                    <a:pt x="14996" y="21074"/>
                  </a:lnTo>
                  <a:cubicBezTo>
                    <a:pt x="14996" y="21218"/>
                    <a:pt x="14953" y="21343"/>
                    <a:pt x="14862" y="21447"/>
                  </a:cubicBezTo>
                  <a:cubicBezTo>
                    <a:pt x="14770" y="21549"/>
                    <a:pt x="14664" y="21599"/>
                    <a:pt x="14534" y="21599"/>
                  </a:cubicBezTo>
                  <a:lnTo>
                    <a:pt x="13633" y="21599"/>
                  </a:lnTo>
                  <a:cubicBezTo>
                    <a:pt x="13513" y="21599"/>
                    <a:pt x="13407" y="21549"/>
                    <a:pt x="13322" y="21447"/>
                  </a:cubicBezTo>
                  <a:cubicBezTo>
                    <a:pt x="13238" y="21343"/>
                    <a:pt x="13193" y="21218"/>
                    <a:pt x="13193" y="21074"/>
                  </a:cubicBezTo>
                  <a:lnTo>
                    <a:pt x="13193" y="11354"/>
                  </a:lnTo>
                  <a:cubicBezTo>
                    <a:pt x="13193" y="11210"/>
                    <a:pt x="13238" y="11081"/>
                    <a:pt x="13322" y="10970"/>
                  </a:cubicBezTo>
                  <a:cubicBezTo>
                    <a:pt x="13407" y="10857"/>
                    <a:pt x="13513" y="10798"/>
                    <a:pt x="13633" y="10798"/>
                  </a:cubicBezTo>
                  <a:lnTo>
                    <a:pt x="14534" y="10798"/>
                  </a:lnTo>
                  <a:cubicBezTo>
                    <a:pt x="14654" y="10798"/>
                    <a:pt x="14763" y="10857"/>
                    <a:pt x="14857" y="10970"/>
                  </a:cubicBezTo>
                  <a:cubicBezTo>
                    <a:pt x="14949" y="11081"/>
                    <a:pt x="14996" y="11210"/>
                    <a:pt x="14996" y="11354"/>
                  </a:cubicBezTo>
                  <a:lnTo>
                    <a:pt x="14996" y="11880"/>
                  </a:lnTo>
                  <a:cubicBezTo>
                    <a:pt x="15655" y="11880"/>
                    <a:pt x="16262" y="12077"/>
                    <a:pt x="16810" y="12476"/>
                  </a:cubicBezTo>
                  <a:cubicBezTo>
                    <a:pt x="17359" y="12874"/>
                    <a:pt x="17787" y="13396"/>
                    <a:pt x="18095" y="14046"/>
                  </a:cubicBezTo>
                  <a:lnTo>
                    <a:pt x="18533" y="13947"/>
                  </a:lnTo>
                  <a:cubicBezTo>
                    <a:pt x="18782" y="13136"/>
                    <a:pt x="18900" y="12272"/>
                    <a:pt x="18893" y="11354"/>
                  </a:cubicBezTo>
                  <a:cubicBezTo>
                    <a:pt x="18893" y="10228"/>
                    <a:pt x="18648" y="9177"/>
                    <a:pt x="18156" y="8194"/>
                  </a:cubicBezTo>
                  <a:cubicBezTo>
                    <a:pt x="17665" y="7220"/>
                    <a:pt x="17024" y="6362"/>
                    <a:pt x="16238" y="5622"/>
                  </a:cubicBezTo>
                  <a:cubicBezTo>
                    <a:pt x="15455" y="4882"/>
                    <a:pt x="14584" y="4300"/>
                    <a:pt x="13621" y="3877"/>
                  </a:cubicBezTo>
                  <a:cubicBezTo>
                    <a:pt x="12659" y="3456"/>
                    <a:pt x="11717" y="3241"/>
                    <a:pt x="10792" y="3241"/>
                  </a:cubicBezTo>
                  <a:cubicBezTo>
                    <a:pt x="9868" y="3241"/>
                    <a:pt x="8929" y="3456"/>
                    <a:pt x="7971" y="3877"/>
                  </a:cubicBezTo>
                  <a:cubicBezTo>
                    <a:pt x="7015" y="4300"/>
                    <a:pt x="6140" y="4879"/>
                    <a:pt x="5358" y="5608"/>
                  </a:cubicBezTo>
                  <a:cubicBezTo>
                    <a:pt x="4572" y="6336"/>
                    <a:pt x="3934" y="7198"/>
                    <a:pt x="3443" y="8183"/>
                  </a:cubicBezTo>
                  <a:cubicBezTo>
                    <a:pt x="2951" y="9171"/>
                    <a:pt x="2704" y="10219"/>
                    <a:pt x="2704" y="11329"/>
                  </a:cubicBezTo>
                  <a:cubicBezTo>
                    <a:pt x="2704" y="12267"/>
                    <a:pt x="2824" y="13136"/>
                    <a:pt x="3066" y="13947"/>
                  </a:cubicBezTo>
                  <a:lnTo>
                    <a:pt x="3504" y="14046"/>
                  </a:lnTo>
                  <a:cubicBezTo>
                    <a:pt x="3812" y="13396"/>
                    <a:pt x="4240" y="12874"/>
                    <a:pt x="4789" y="12476"/>
                  </a:cubicBezTo>
                  <a:cubicBezTo>
                    <a:pt x="5337" y="12077"/>
                    <a:pt x="5942" y="11880"/>
                    <a:pt x="6603" y="11880"/>
                  </a:cubicBezTo>
                  <a:lnTo>
                    <a:pt x="6603" y="11354"/>
                  </a:lnTo>
                  <a:cubicBezTo>
                    <a:pt x="6603" y="11210"/>
                    <a:pt x="6646" y="11081"/>
                    <a:pt x="6737" y="10970"/>
                  </a:cubicBezTo>
                  <a:cubicBezTo>
                    <a:pt x="6827" y="10857"/>
                    <a:pt x="6935" y="10798"/>
                    <a:pt x="7065" y="10798"/>
                  </a:cubicBezTo>
                  <a:lnTo>
                    <a:pt x="7966" y="10798"/>
                  </a:lnTo>
                  <a:cubicBezTo>
                    <a:pt x="8086" y="10798"/>
                    <a:pt x="8187" y="10857"/>
                    <a:pt x="8270" y="10970"/>
                  </a:cubicBezTo>
                  <a:cubicBezTo>
                    <a:pt x="8352" y="11081"/>
                    <a:pt x="8392" y="11210"/>
                    <a:pt x="8392" y="11354"/>
                  </a:cubicBezTo>
                  <a:lnTo>
                    <a:pt x="8392" y="21074"/>
                  </a:lnTo>
                  <a:cubicBezTo>
                    <a:pt x="8392" y="21218"/>
                    <a:pt x="8352" y="21343"/>
                    <a:pt x="8270" y="21447"/>
                  </a:cubicBezTo>
                  <a:cubicBezTo>
                    <a:pt x="8187" y="21549"/>
                    <a:pt x="8086" y="21599"/>
                    <a:pt x="7966" y="21599"/>
                  </a:cubicBezTo>
                  <a:lnTo>
                    <a:pt x="7065" y="21599"/>
                  </a:lnTo>
                  <a:cubicBezTo>
                    <a:pt x="6945" y="21599"/>
                    <a:pt x="6836" y="21549"/>
                    <a:pt x="6742" y="21447"/>
                  </a:cubicBezTo>
                  <a:cubicBezTo>
                    <a:pt x="6650" y="21343"/>
                    <a:pt x="6603" y="21218"/>
                    <a:pt x="6603" y="21074"/>
                  </a:cubicBezTo>
                  <a:lnTo>
                    <a:pt x="6603" y="20521"/>
                  </a:lnTo>
                  <a:cubicBezTo>
                    <a:pt x="6189" y="20521"/>
                    <a:pt x="5789" y="20436"/>
                    <a:pt x="5403" y="20270"/>
                  </a:cubicBezTo>
                  <a:cubicBezTo>
                    <a:pt x="5015" y="20103"/>
                    <a:pt x="4671" y="19877"/>
                    <a:pt x="4370" y="19589"/>
                  </a:cubicBezTo>
                  <a:cubicBezTo>
                    <a:pt x="4073" y="19298"/>
                    <a:pt x="3814" y="18956"/>
                    <a:pt x="3598" y="18558"/>
                  </a:cubicBezTo>
                  <a:cubicBezTo>
                    <a:pt x="3388" y="18163"/>
                    <a:pt x="3233" y="17725"/>
                    <a:pt x="3144" y="17245"/>
                  </a:cubicBezTo>
                  <a:lnTo>
                    <a:pt x="1172" y="16895"/>
                  </a:lnTo>
                  <a:lnTo>
                    <a:pt x="877" y="16085"/>
                  </a:lnTo>
                  <a:cubicBezTo>
                    <a:pt x="294" y="14571"/>
                    <a:pt x="0" y="12987"/>
                    <a:pt x="0" y="11326"/>
                  </a:cubicBezTo>
                  <a:cubicBezTo>
                    <a:pt x="0" y="9776"/>
                    <a:pt x="320" y="8310"/>
                    <a:pt x="957" y="6938"/>
                  </a:cubicBezTo>
                  <a:cubicBezTo>
                    <a:pt x="1595" y="5563"/>
                    <a:pt x="2426" y="4363"/>
                    <a:pt x="3447" y="3335"/>
                  </a:cubicBezTo>
                  <a:cubicBezTo>
                    <a:pt x="4469" y="2307"/>
                    <a:pt x="5622" y="1493"/>
                    <a:pt x="6909" y="895"/>
                  </a:cubicBezTo>
                  <a:cubicBezTo>
                    <a:pt x="8192" y="296"/>
                    <a:pt x="9486" y="0"/>
                    <a:pt x="1079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 rtl="1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" name="Freeform: Shape 17"/>
            <p:cNvSpPr>
              <a:spLocks noChangeAspect="1"/>
            </p:cNvSpPr>
            <p:nvPr/>
          </p:nvSpPr>
          <p:spPr bwMode="auto">
            <a:xfrm>
              <a:off x="1632144" y="1042131"/>
              <a:ext cx="195986" cy="18751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20" y="19326"/>
                  </a:moveTo>
                  <a:cubicBezTo>
                    <a:pt x="21574" y="19434"/>
                    <a:pt x="21599" y="19552"/>
                    <a:pt x="21599" y="19677"/>
                  </a:cubicBezTo>
                  <a:cubicBezTo>
                    <a:pt x="21599" y="19974"/>
                    <a:pt x="21492" y="20237"/>
                    <a:pt x="21274" y="20463"/>
                  </a:cubicBezTo>
                  <a:lnTo>
                    <a:pt x="20490" y="21235"/>
                  </a:lnTo>
                  <a:cubicBezTo>
                    <a:pt x="20281" y="21461"/>
                    <a:pt x="20026" y="21574"/>
                    <a:pt x="19720" y="21574"/>
                  </a:cubicBezTo>
                  <a:lnTo>
                    <a:pt x="19664" y="21574"/>
                  </a:lnTo>
                  <a:cubicBezTo>
                    <a:pt x="19350" y="21537"/>
                    <a:pt x="19081" y="21396"/>
                    <a:pt x="18866" y="21153"/>
                  </a:cubicBezTo>
                  <a:lnTo>
                    <a:pt x="12700" y="13222"/>
                  </a:lnTo>
                  <a:cubicBezTo>
                    <a:pt x="11958" y="13870"/>
                    <a:pt x="11265" y="14438"/>
                    <a:pt x="10623" y="14927"/>
                  </a:cubicBezTo>
                  <a:cubicBezTo>
                    <a:pt x="9975" y="15413"/>
                    <a:pt x="9366" y="15835"/>
                    <a:pt x="8789" y="16188"/>
                  </a:cubicBezTo>
                  <a:lnTo>
                    <a:pt x="9261" y="19988"/>
                  </a:lnTo>
                  <a:lnTo>
                    <a:pt x="9261" y="20124"/>
                  </a:lnTo>
                  <a:cubicBezTo>
                    <a:pt x="9261" y="20423"/>
                    <a:pt x="9162" y="20672"/>
                    <a:pt x="8964" y="20870"/>
                  </a:cubicBezTo>
                  <a:lnTo>
                    <a:pt x="8546" y="21289"/>
                  </a:lnTo>
                  <a:cubicBezTo>
                    <a:pt x="8339" y="21498"/>
                    <a:pt x="8076" y="21599"/>
                    <a:pt x="7762" y="21599"/>
                  </a:cubicBezTo>
                  <a:lnTo>
                    <a:pt x="7705" y="21599"/>
                  </a:lnTo>
                  <a:cubicBezTo>
                    <a:pt x="7354" y="21563"/>
                    <a:pt x="7088" y="21424"/>
                    <a:pt x="6907" y="21178"/>
                  </a:cubicBezTo>
                  <a:lnTo>
                    <a:pt x="4131" y="17500"/>
                  </a:lnTo>
                  <a:lnTo>
                    <a:pt x="418" y="14695"/>
                  </a:lnTo>
                  <a:cubicBezTo>
                    <a:pt x="155" y="14472"/>
                    <a:pt x="16" y="14201"/>
                    <a:pt x="0" y="13884"/>
                  </a:cubicBezTo>
                  <a:lnTo>
                    <a:pt x="0" y="13833"/>
                  </a:lnTo>
                  <a:cubicBezTo>
                    <a:pt x="0" y="13550"/>
                    <a:pt x="104" y="13293"/>
                    <a:pt x="311" y="13059"/>
                  </a:cubicBezTo>
                  <a:lnTo>
                    <a:pt x="715" y="12668"/>
                  </a:lnTo>
                  <a:cubicBezTo>
                    <a:pt x="897" y="12439"/>
                    <a:pt x="1151" y="12332"/>
                    <a:pt x="1477" y="12340"/>
                  </a:cubicBezTo>
                  <a:cubicBezTo>
                    <a:pt x="1550" y="12340"/>
                    <a:pt x="1596" y="12352"/>
                    <a:pt x="1612" y="12369"/>
                  </a:cubicBezTo>
                  <a:lnTo>
                    <a:pt x="5407" y="12801"/>
                  </a:lnTo>
                  <a:cubicBezTo>
                    <a:pt x="5761" y="12233"/>
                    <a:pt x="6180" y="11625"/>
                    <a:pt x="6672" y="10983"/>
                  </a:cubicBezTo>
                  <a:cubicBezTo>
                    <a:pt x="7167" y="10336"/>
                    <a:pt x="7733" y="9655"/>
                    <a:pt x="8376" y="8931"/>
                  </a:cubicBezTo>
                  <a:lnTo>
                    <a:pt x="478" y="2748"/>
                  </a:lnTo>
                  <a:cubicBezTo>
                    <a:pt x="195" y="2521"/>
                    <a:pt x="59" y="2256"/>
                    <a:pt x="59" y="1950"/>
                  </a:cubicBezTo>
                  <a:lnTo>
                    <a:pt x="59" y="1894"/>
                  </a:lnTo>
                  <a:cubicBezTo>
                    <a:pt x="59" y="1614"/>
                    <a:pt x="161" y="1354"/>
                    <a:pt x="370" y="1111"/>
                  </a:cubicBezTo>
                  <a:lnTo>
                    <a:pt x="1140" y="336"/>
                  </a:lnTo>
                  <a:cubicBezTo>
                    <a:pt x="1383" y="130"/>
                    <a:pt x="1641" y="25"/>
                    <a:pt x="1910" y="25"/>
                  </a:cubicBezTo>
                  <a:lnTo>
                    <a:pt x="2088" y="25"/>
                  </a:lnTo>
                  <a:cubicBezTo>
                    <a:pt x="2153" y="25"/>
                    <a:pt x="2215" y="45"/>
                    <a:pt x="2269" y="79"/>
                  </a:cubicBezTo>
                  <a:lnTo>
                    <a:pt x="13147" y="4045"/>
                  </a:lnTo>
                  <a:lnTo>
                    <a:pt x="15193" y="2030"/>
                  </a:lnTo>
                  <a:cubicBezTo>
                    <a:pt x="15827" y="1396"/>
                    <a:pt x="16551" y="901"/>
                    <a:pt x="17375" y="540"/>
                  </a:cubicBezTo>
                  <a:cubicBezTo>
                    <a:pt x="18195" y="180"/>
                    <a:pt x="18951" y="0"/>
                    <a:pt x="19636" y="0"/>
                  </a:cubicBezTo>
                  <a:cubicBezTo>
                    <a:pt x="20284" y="0"/>
                    <a:pt x="20779" y="166"/>
                    <a:pt x="21113" y="500"/>
                  </a:cubicBezTo>
                  <a:cubicBezTo>
                    <a:pt x="21291" y="661"/>
                    <a:pt x="21418" y="870"/>
                    <a:pt x="21492" y="1125"/>
                  </a:cubicBezTo>
                  <a:cubicBezTo>
                    <a:pt x="21563" y="1374"/>
                    <a:pt x="21599" y="1659"/>
                    <a:pt x="21599" y="1973"/>
                  </a:cubicBezTo>
                  <a:cubicBezTo>
                    <a:pt x="21599" y="2660"/>
                    <a:pt x="21424" y="3415"/>
                    <a:pt x="21076" y="4235"/>
                  </a:cubicBezTo>
                  <a:cubicBezTo>
                    <a:pt x="20728" y="5055"/>
                    <a:pt x="20230" y="5778"/>
                    <a:pt x="19582" y="6400"/>
                  </a:cubicBezTo>
                  <a:lnTo>
                    <a:pt x="17547" y="8456"/>
                  </a:lnTo>
                  <a:lnTo>
                    <a:pt x="21520" y="193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 rtl="1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5" name="Freeform: Shape 18"/>
            <p:cNvSpPr>
              <a:spLocks noChangeAspect="1"/>
            </p:cNvSpPr>
            <p:nvPr/>
          </p:nvSpPr>
          <p:spPr bwMode="auto">
            <a:xfrm>
              <a:off x="2734871" y="3413406"/>
              <a:ext cx="188371" cy="225452"/>
            </a:xfrm>
            <a:custGeom>
              <a:avLst/>
              <a:gdLst>
                <a:gd name="connsiteX0" fmla="*/ 206367 w 449768"/>
                <a:gd name="connsiteY0" fmla="*/ 423375 h 538305"/>
                <a:gd name="connsiteX1" fmla="*/ 208536 w 449768"/>
                <a:gd name="connsiteY1" fmla="*/ 434347 h 538305"/>
                <a:gd name="connsiteX2" fmla="*/ 136133 w 449768"/>
                <a:gd name="connsiteY2" fmla="*/ 527584 h 538305"/>
                <a:gd name="connsiteX3" fmla="*/ 120760 w 449768"/>
                <a:gd name="connsiteY3" fmla="*/ 517169 h 538305"/>
                <a:gd name="connsiteX4" fmla="*/ 192667 w 449768"/>
                <a:gd name="connsiteY4" fmla="*/ 423933 h 538305"/>
                <a:gd name="connsiteX5" fmla="*/ 206367 w 449768"/>
                <a:gd name="connsiteY5" fmla="*/ 423375 h 538305"/>
                <a:gd name="connsiteX6" fmla="*/ 158371 w 449768"/>
                <a:gd name="connsiteY6" fmla="*/ 386315 h 538305"/>
                <a:gd name="connsiteX7" fmla="*/ 160292 w 449768"/>
                <a:gd name="connsiteY7" fmla="*/ 397002 h 538305"/>
                <a:gd name="connsiteX8" fmla="*/ 51725 w 449768"/>
                <a:gd name="connsiteY8" fmla="*/ 536376 h 538305"/>
                <a:gd name="connsiteX9" fmla="*/ 41315 w 449768"/>
                <a:gd name="connsiteY9" fmla="*/ 525997 h 538305"/>
                <a:gd name="connsiteX10" fmla="*/ 144924 w 449768"/>
                <a:gd name="connsiteY10" fmla="*/ 387118 h 538305"/>
                <a:gd name="connsiteX11" fmla="*/ 158371 w 449768"/>
                <a:gd name="connsiteY11" fmla="*/ 386315 h 538305"/>
                <a:gd name="connsiteX12" fmla="*/ 112005 w 449768"/>
                <a:gd name="connsiteY12" fmla="*/ 349971 h 538305"/>
                <a:gd name="connsiteX13" fmla="*/ 113740 w 449768"/>
                <a:gd name="connsiteY13" fmla="*/ 362927 h 538305"/>
                <a:gd name="connsiteX14" fmla="*/ 41338 w 449768"/>
                <a:gd name="connsiteY14" fmla="*/ 455221 h 538305"/>
                <a:gd name="connsiteX15" fmla="*/ 25965 w 449768"/>
                <a:gd name="connsiteY15" fmla="*/ 444857 h 538305"/>
                <a:gd name="connsiteX16" fmla="*/ 98367 w 449768"/>
                <a:gd name="connsiteY16" fmla="*/ 352562 h 538305"/>
                <a:gd name="connsiteX17" fmla="*/ 112005 w 449768"/>
                <a:gd name="connsiteY17" fmla="*/ 349971 h 538305"/>
                <a:gd name="connsiteX18" fmla="*/ 287508 w 449768"/>
                <a:gd name="connsiteY18" fmla="*/ 153269 h 538305"/>
                <a:gd name="connsiteX19" fmla="*/ 261020 w 449768"/>
                <a:gd name="connsiteY19" fmla="*/ 165441 h 538305"/>
                <a:gd name="connsiteX20" fmla="*/ 255548 w 449768"/>
                <a:gd name="connsiteY20" fmla="*/ 175874 h 538305"/>
                <a:gd name="connsiteX21" fmla="*/ 276441 w 449768"/>
                <a:gd name="connsiteY21" fmla="*/ 232511 h 538305"/>
                <a:gd name="connsiteX22" fmla="*/ 328174 w 449768"/>
                <a:gd name="connsiteY22" fmla="*/ 227543 h 538305"/>
                <a:gd name="connsiteX23" fmla="*/ 333645 w 449768"/>
                <a:gd name="connsiteY23" fmla="*/ 217110 h 538305"/>
                <a:gd name="connsiteX24" fmla="*/ 317727 w 449768"/>
                <a:gd name="connsiteY24" fmla="*/ 160472 h 538305"/>
                <a:gd name="connsiteX25" fmla="*/ 287508 w 449768"/>
                <a:gd name="connsiteY25" fmla="*/ 153269 h 538305"/>
                <a:gd name="connsiteX26" fmla="*/ 437111 w 449768"/>
                <a:gd name="connsiteY26" fmla="*/ 0 h 538305"/>
                <a:gd name="connsiteX27" fmla="*/ 442086 w 449768"/>
                <a:gd name="connsiteY27" fmla="*/ 0 h 538305"/>
                <a:gd name="connsiteX28" fmla="*/ 447557 w 449768"/>
                <a:gd name="connsiteY28" fmla="*/ 4968 h 538305"/>
                <a:gd name="connsiteX29" fmla="*/ 447557 w 449768"/>
                <a:gd name="connsiteY29" fmla="*/ 9937 h 538305"/>
                <a:gd name="connsiteX30" fmla="*/ 447557 w 449768"/>
                <a:gd name="connsiteY30" fmla="*/ 20370 h 538305"/>
                <a:gd name="connsiteX31" fmla="*/ 447557 w 449768"/>
                <a:gd name="connsiteY31" fmla="*/ 46204 h 538305"/>
                <a:gd name="connsiteX32" fmla="*/ 442086 w 449768"/>
                <a:gd name="connsiteY32" fmla="*/ 103338 h 538305"/>
                <a:gd name="connsiteX33" fmla="*/ 442086 w 449768"/>
                <a:gd name="connsiteY33" fmla="*/ 113771 h 538305"/>
                <a:gd name="connsiteX34" fmla="*/ 437111 w 449768"/>
                <a:gd name="connsiteY34" fmla="*/ 134141 h 538305"/>
                <a:gd name="connsiteX35" fmla="*/ 421194 w 449768"/>
                <a:gd name="connsiteY35" fmla="*/ 175874 h 538305"/>
                <a:gd name="connsiteX36" fmla="*/ 354040 w 449768"/>
                <a:gd name="connsiteY36" fmla="*/ 289645 h 538305"/>
                <a:gd name="connsiteX37" fmla="*/ 344091 w 449768"/>
                <a:gd name="connsiteY37" fmla="*/ 325913 h 538305"/>
                <a:gd name="connsiteX38" fmla="*/ 276441 w 449768"/>
                <a:gd name="connsiteY38" fmla="*/ 506754 h 538305"/>
                <a:gd name="connsiteX39" fmla="*/ 261020 w 449768"/>
                <a:gd name="connsiteY39" fmla="*/ 496321 h 538305"/>
                <a:gd name="connsiteX40" fmla="*/ 17278 w 449768"/>
                <a:gd name="connsiteY40" fmla="*/ 310511 h 538305"/>
                <a:gd name="connsiteX41" fmla="*/ 1858 w 449768"/>
                <a:gd name="connsiteY41" fmla="*/ 289645 h 538305"/>
                <a:gd name="connsiteX42" fmla="*/ 162528 w 449768"/>
                <a:gd name="connsiteY42" fmla="*/ 186307 h 538305"/>
                <a:gd name="connsiteX43" fmla="*/ 193369 w 449768"/>
                <a:gd name="connsiteY43" fmla="*/ 165441 h 538305"/>
                <a:gd name="connsiteX44" fmla="*/ 312753 w 449768"/>
                <a:gd name="connsiteY44" fmla="*/ 51669 h 538305"/>
                <a:gd name="connsiteX45" fmla="*/ 400799 w 449768"/>
                <a:gd name="connsiteY45" fmla="*/ 9937 h 538305"/>
                <a:gd name="connsiteX46" fmla="*/ 426665 w 449768"/>
                <a:gd name="connsiteY46" fmla="*/ 4968 h 538305"/>
                <a:gd name="connsiteX47" fmla="*/ 437111 w 449768"/>
                <a:gd name="connsiteY47" fmla="*/ 0 h 53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49768" h="538305">
                  <a:moveTo>
                    <a:pt x="206367" y="423375"/>
                  </a:moveTo>
                  <a:cubicBezTo>
                    <a:pt x="209652" y="425297"/>
                    <a:pt x="211016" y="429140"/>
                    <a:pt x="208536" y="434347"/>
                  </a:cubicBezTo>
                  <a:cubicBezTo>
                    <a:pt x="198122" y="460136"/>
                    <a:pt x="172335" y="506754"/>
                    <a:pt x="136133" y="527584"/>
                  </a:cubicBezTo>
                  <a:cubicBezTo>
                    <a:pt x="125719" y="532543"/>
                    <a:pt x="115305" y="527584"/>
                    <a:pt x="120760" y="517169"/>
                  </a:cubicBezTo>
                  <a:cubicBezTo>
                    <a:pt x="130678" y="491380"/>
                    <a:pt x="151507" y="450217"/>
                    <a:pt x="192667" y="423933"/>
                  </a:cubicBezTo>
                  <a:cubicBezTo>
                    <a:pt x="197874" y="421453"/>
                    <a:pt x="203081" y="421453"/>
                    <a:pt x="206367" y="423375"/>
                  </a:cubicBezTo>
                  <a:close/>
                  <a:moveTo>
                    <a:pt x="158371" y="386315"/>
                  </a:moveTo>
                  <a:cubicBezTo>
                    <a:pt x="161532" y="388230"/>
                    <a:pt x="162771" y="392060"/>
                    <a:pt x="160292" y="397002"/>
                  </a:cubicBezTo>
                  <a:cubicBezTo>
                    <a:pt x="144924" y="433081"/>
                    <a:pt x="113693" y="500297"/>
                    <a:pt x="51725" y="536376"/>
                  </a:cubicBezTo>
                  <a:cubicBezTo>
                    <a:pt x="41315" y="541318"/>
                    <a:pt x="36357" y="536376"/>
                    <a:pt x="41315" y="525997"/>
                  </a:cubicBezTo>
                  <a:cubicBezTo>
                    <a:pt x="51725" y="489918"/>
                    <a:pt x="82957" y="422702"/>
                    <a:pt x="144924" y="387118"/>
                  </a:cubicBezTo>
                  <a:cubicBezTo>
                    <a:pt x="150130" y="384399"/>
                    <a:pt x="155211" y="384399"/>
                    <a:pt x="158371" y="386315"/>
                  </a:cubicBezTo>
                  <a:close/>
                  <a:moveTo>
                    <a:pt x="112005" y="349971"/>
                  </a:moveTo>
                  <a:cubicBezTo>
                    <a:pt x="115228" y="352562"/>
                    <a:pt x="116468" y="357744"/>
                    <a:pt x="113740" y="362927"/>
                  </a:cubicBezTo>
                  <a:cubicBezTo>
                    <a:pt x="103326" y="388591"/>
                    <a:pt x="77539" y="429556"/>
                    <a:pt x="41338" y="455221"/>
                  </a:cubicBezTo>
                  <a:cubicBezTo>
                    <a:pt x="25965" y="460157"/>
                    <a:pt x="21006" y="455221"/>
                    <a:pt x="25965" y="444857"/>
                  </a:cubicBezTo>
                  <a:cubicBezTo>
                    <a:pt x="36379" y="419192"/>
                    <a:pt x="57207" y="378227"/>
                    <a:pt x="98367" y="352562"/>
                  </a:cubicBezTo>
                  <a:cubicBezTo>
                    <a:pt x="103574" y="347380"/>
                    <a:pt x="108781" y="347380"/>
                    <a:pt x="112005" y="349971"/>
                  </a:cubicBezTo>
                  <a:close/>
                  <a:moveTo>
                    <a:pt x="287508" y="153269"/>
                  </a:moveTo>
                  <a:cubicBezTo>
                    <a:pt x="277809" y="153890"/>
                    <a:pt x="268730" y="157740"/>
                    <a:pt x="261020" y="165441"/>
                  </a:cubicBezTo>
                  <a:cubicBezTo>
                    <a:pt x="261020" y="170409"/>
                    <a:pt x="261020" y="170409"/>
                    <a:pt x="255548" y="175874"/>
                  </a:cubicBezTo>
                  <a:cubicBezTo>
                    <a:pt x="245600" y="196243"/>
                    <a:pt x="250574" y="222575"/>
                    <a:pt x="276441" y="232511"/>
                  </a:cubicBezTo>
                  <a:cubicBezTo>
                    <a:pt x="291861" y="242944"/>
                    <a:pt x="317727" y="242944"/>
                    <a:pt x="328174" y="227543"/>
                  </a:cubicBezTo>
                  <a:cubicBezTo>
                    <a:pt x="333645" y="222575"/>
                    <a:pt x="333645" y="222575"/>
                    <a:pt x="333645" y="217110"/>
                  </a:cubicBezTo>
                  <a:cubicBezTo>
                    <a:pt x="349066" y="196243"/>
                    <a:pt x="338620" y="170409"/>
                    <a:pt x="317727" y="160472"/>
                  </a:cubicBezTo>
                  <a:cubicBezTo>
                    <a:pt x="307530" y="155256"/>
                    <a:pt x="297208" y="152648"/>
                    <a:pt x="287508" y="153269"/>
                  </a:cubicBezTo>
                  <a:close/>
                  <a:moveTo>
                    <a:pt x="437111" y="0"/>
                  </a:moveTo>
                  <a:lnTo>
                    <a:pt x="442086" y="0"/>
                  </a:lnTo>
                  <a:cubicBezTo>
                    <a:pt x="447557" y="0"/>
                    <a:pt x="452532" y="0"/>
                    <a:pt x="447557" y="4968"/>
                  </a:cubicBezTo>
                  <a:lnTo>
                    <a:pt x="447557" y="9937"/>
                  </a:lnTo>
                  <a:cubicBezTo>
                    <a:pt x="452532" y="15402"/>
                    <a:pt x="447557" y="15402"/>
                    <a:pt x="447557" y="20370"/>
                  </a:cubicBezTo>
                  <a:cubicBezTo>
                    <a:pt x="447557" y="25835"/>
                    <a:pt x="447557" y="36268"/>
                    <a:pt x="447557" y="46204"/>
                  </a:cubicBezTo>
                  <a:cubicBezTo>
                    <a:pt x="447557" y="62102"/>
                    <a:pt x="447557" y="82472"/>
                    <a:pt x="442086" y="103338"/>
                  </a:cubicBezTo>
                  <a:cubicBezTo>
                    <a:pt x="442086" y="108306"/>
                    <a:pt x="442086" y="108306"/>
                    <a:pt x="442086" y="113771"/>
                  </a:cubicBezTo>
                  <a:cubicBezTo>
                    <a:pt x="437111" y="124205"/>
                    <a:pt x="437111" y="129173"/>
                    <a:pt x="437111" y="134141"/>
                  </a:cubicBezTo>
                  <a:cubicBezTo>
                    <a:pt x="431640" y="150039"/>
                    <a:pt x="426665" y="165441"/>
                    <a:pt x="421194" y="175874"/>
                  </a:cubicBezTo>
                  <a:cubicBezTo>
                    <a:pt x="406271" y="212141"/>
                    <a:pt x="385378" y="248409"/>
                    <a:pt x="354040" y="289645"/>
                  </a:cubicBezTo>
                  <a:cubicBezTo>
                    <a:pt x="349066" y="294613"/>
                    <a:pt x="344091" y="315479"/>
                    <a:pt x="344091" y="325913"/>
                  </a:cubicBezTo>
                  <a:cubicBezTo>
                    <a:pt x="354040" y="367148"/>
                    <a:pt x="359512" y="460053"/>
                    <a:pt x="276441" y="506754"/>
                  </a:cubicBezTo>
                  <a:cubicBezTo>
                    <a:pt x="265994" y="517187"/>
                    <a:pt x="255548" y="512219"/>
                    <a:pt x="261020" y="496321"/>
                  </a:cubicBezTo>
                  <a:cubicBezTo>
                    <a:pt x="261020" y="439684"/>
                    <a:pt x="240128" y="305046"/>
                    <a:pt x="17278" y="310511"/>
                  </a:cubicBezTo>
                  <a:cubicBezTo>
                    <a:pt x="1858" y="310511"/>
                    <a:pt x="-3117" y="300078"/>
                    <a:pt x="1858" y="289645"/>
                  </a:cubicBezTo>
                  <a:cubicBezTo>
                    <a:pt x="17278" y="253377"/>
                    <a:pt x="59062" y="180842"/>
                    <a:pt x="162528" y="186307"/>
                  </a:cubicBezTo>
                  <a:cubicBezTo>
                    <a:pt x="172975" y="186307"/>
                    <a:pt x="188395" y="175874"/>
                    <a:pt x="193369" y="165441"/>
                  </a:cubicBezTo>
                  <a:cubicBezTo>
                    <a:pt x="214261" y="139606"/>
                    <a:pt x="250574" y="87937"/>
                    <a:pt x="312753" y="51669"/>
                  </a:cubicBezTo>
                  <a:cubicBezTo>
                    <a:pt x="349066" y="25835"/>
                    <a:pt x="379907" y="15402"/>
                    <a:pt x="400799" y="9937"/>
                  </a:cubicBezTo>
                  <a:cubicBezTo>
                    <a:pt x="416219" y="9937"/>
                    <a:pt x="426665" y="9937"/>
                    <a:pt x="426665" y="4968"/>
                  </a:cubicBezTo>
                  <a:cubicBezTo>
                    <a:pt x="431640" y="4968"/>
                    <a:pt x="431640" y="0"/>
                    <a:pt x="4371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lc="http://schemas.openxmlformats.org/drawingml/2006/lockedCanvas" xmlns:p14="http://schemas.microsoft.com/office/powerpoint/2010/main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rtl="1"/>
              <a:endParaRPr>
                <a:cs typeface="B Nazanin" panose="00000400000000000000" pitchFamily="2" charset="-78"/>
              </a:endParaRPr>
            </a:p>
          </p:txBody>
        </p:sp>
        <p:grpSp>
          <p:nvGrpSpPr>
            <p:cNvPr id="17" name="Group 55"/>
            <p:cNvGrpSpPr/>
            <p:nvPr/>
          </p:nvGrpSpPr>
          <p:grpSpPr>
            <a:xfrm>
              <a:off x="943023" y="1344645"/>
              <a:ext cx="1602330" cy="699967"/>
              <a:chOff x="4948086" y="350981"/>
              <a:chExt cx="2549181" cy="933289"/>
            </a:xfrm>
          </p:grpSpPr>
          <p:sp>
            <p:nvSpPr>
              <p:cNvPr id="33" name="TextBox 56"/>
              <p:cNvSpPr txBox="1"/>
              <p:nvPr/>
            </p:nvSpPr>
            <p:spPr>
              <a:xfrm>
                <a:off x="4948086" y="350981"/>
                <a:ext cx="2549181" cy="37660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algn="ctr" rtl="1"/>
                <a:r>
                  <a:rPr lang="fa-IR" altLang="zh-CN" sz="1600" b="1" dirty="0">
                    <a:solidFill>
                      <a:schemeClr val="accent2">
                        <a:lumMod val="100000"/>
                      </a:schemeClr>
                    </a:solidFill>
                    <a:cs typeface="B Nazanin" panose="00000400000000000000" pitchFamily="2" charset="-78"/>
                  </a:rPr>
                  <a:t>از پیش تنظیم متن عنوان</a:t>
                </a:r>
                <a:endParaRPr lang="zh-CN" altLang="en-US" sz="1600" b="1" dirty="0">
                  <a:solidFill>
                    <a:schemeClr val="accent2">
                      <a:lumMod val="10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34" name="TextBox 57"/>
              <p:cNvSpPr txBox="1">
                <a:spLocks/>
              </p:cNvSpPr>
              <p:nvPr/>
            </p:nvSpPr>
            <p:spPr>
              <a:xfrm>
                <a:off x="4948086" y="727586"/>
                <a:ext cx="2549181" cy="556684"/>
              </a:xfrm>
              <a:prstGeom prst="rect">
                <a:avLst/>
              </a:prstGeom>
            </p:spPr>
            <p:txBody>
              <a:bodyPr vert="horz" wrap="square" lIns="0" tIns="72000" rIns="0" bIns="0" anchor="t" anchorCtr="1">
                <a:normAutofit fontScale="70000" lnSpcReduction="20000"/>
              </a:bodyPr>
              <a:lstStyle/>
              <a:p>
                <a:pPr algn="r" rtl="1">
                  <a:lnSpc>
                    <a:spcPct val="120000"/>
                  </a:lnSpc>
                </a:pPr>
                <a:r>
                  <a:rPr lang="fa-IR" altLang="zh-CN" sz="1000" dirty="0">
                    <a:solidFill>
                      <a:schemeClr val="dk1">
                        <a:lumMod val="100000"/>
                      </a:schemeClr>
                    </a:solidFill>
                    <a:cs typeface="B Nazanin" panose="00000400000000000000" pitchFamily="2" charset="-78"/>
                  </a:rPr>
                  <a:t>این قسمت از محتوا به عنوان یک نمایشگر مکان‌دار طرح‌بندی متن (فونت‌های تم پیشنهادی) است.</a:t>
                </a: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8" name="Group 58"/>
            <p:cNvGrpSpPr/>
            <p:nvPr/>
          </p:nvGrpSpPr>
          <p:grpSpPr>
            <a:xfrm>
              <a:off x="6611493" y="1344645"/>
              <a:ext cx="1602330" cy="699967"/>
              <a:chOff x="4948086" y="350981"/>
              <a:chExt cx="2549181" cy="933289"/>
            </a:xfrm>
          </p:grpSpPr>
          <p:sp>
            <p:nvSpPr>
              <p:cNvPr id="31" name="TextBox 59"/>
              <p:cNvSpPr txBox="1"/>
              <p:nvPr/>
            </p:nvSpPr>
            <p:spPr>
              <a:xfrm>
                <a:off x="4948086" y="350981"/>
                <a:ext cx="2549181" cy="37660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algn="ctr" rtl="1"/>
                <a:r>
                  <a:rPr lang="fa-IR" altLang="zh-CN" sz="1600" b="1" dirty="0">
                    <a:solidFill>
                      <a:schemeClr val="accent2">
                        <a:lumMod val="100000"/>
                      </a:schemeClr>
                    </a:solidFill>
                    <a:cs typeface="B Nazanin" panose="00000400000000000000" pitchFamily="2" charset="-78"/>
                  </a:rPr>
                  <a:t>از پیش تنظیم متن عنوان</a:t>
                </a:r>
                <a:endParaRPr lang="zh-CN" altLang="en-US" sz="1600" b="1" dirty="0">
                  <a:solidFill>
                    <a:schemeClr val="accent2">
                      <a:lumMod val="10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32" name="TextBox 60"/>
              <p:cNvSpPr txBox="1">
                <a:spLocks/>
              </p:cNvSpPr>
              <p:nvPr/>
            </p:nvSpPr>
            <p:spPr>
              <a:xfrm>
                <a:off x="4948086" y="727586"/>
                <a:ext cx="2549181" cy="556684"/>
              </a:xfrm>
              <a:prstGeom prst="rect">
                <a:avLst/>
              </a:prstGeom>
            </p:spPr>
            <p:txBody>
              <a:bodyPr vert="horz" wrap="square" lIns="0" tIns="72000" rIns="0" bIns="0" anchor="t" anchorCtr="1">
                <a:normAutofit fontScale="70000" lnSpcReduction="20000"/>
              </a:bodyPr>
              <a:lstStyle/>
              <a:p>
                <a:pPr algn="r" rtl="1">
                  <a:lnSpc>
                    <a:spcPct val="120000"/>
                  </a:lnSpc>
                </a:pPr>
                <a:r>
                  <a:rPr lang="fa-IR" altLang="zh-CN" sz="1000" dirty="0">
                    <a:solidFill>
                      <a:schemeClr val="dk1">
                        <a:lumMod val="100000"/>
                      </a:schemeClr>
                    </a:solidFill>
                    <a:cs typeface="B Nazanin" panose="00000400000000000000" pitchFamily="2" charset="-78"/>
                  </a:rPr>
                  <a:t>این قسمت از محتوا به عنوان یک نمایشگر مکان‌دار طرح‌بندی متن (فونت‌های تم پیشنهادی) است.</a:t>
                </a: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9" name="Group 61"/>
            <p:cNvGrpSpPr/>
            <p:nvPr/>
          </p:nvGrpSpPr>
          <p:grpSpPr>
            <a:xfrm>
              <a:off x="6402791" y="2553167"/>
              <a:ext cx="1602330" cy="699967"/>
              <a:chOff x="4948086" y="350981"/>
              <a:chExt cx="2549181" cy="933289"/>
            </a:xfrm>
          </p:grpSpPr>
          <p:sp>
            <p:nvSpPr>
              <p:cNvPr id="29" name="TextBox 62"/>
              <p:cNvSpPr txBox="1"/>
              <p:nvPr/>
            </p:nvSpPr>
            <p:spPr>
              <a:xfrm>
                <a:off x="4948086" y="350981"/>
                <a:ext cx="2549181" cy="37660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algn="ctr" rtl="1"/>
                <a:r>
                  <a:rPr lang="fa-IR" altLang="zh-CN" sz="1600" b="1" dirty="0">
                    <a:solidFill>
                      <a:schemeClr val="accent2">
                        <a:lumMod val="100000"/>
                      </a:schemeClr>
                    </a:solidFill>
                    <a:cs typeface="B Nazanin" panose="00000400000000000000" pitchFamily="2" charset="-78"/>
                  </a:rPr>
                  <a:t>از پیش تنظیم متن عنوان</a:t>
                </a:r>
                <a:endParaRPr lang="zh-CN" altLang="en-US" sz="1600" b="1" dirty="0">
                  <a:solidFill>
                    <a:schemeClr val="accent2">
                      <a:lumMod val="10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30" name="TextBox 63"/>
              <p:cNvSpPr txBox="1">
                <a:spLocks/>
              </p:cNvSpPr>
              <p:nvPr/>
            </p:nvSpPr>
            <p:spPr>
              <a:xfrm>
                <a:off x="4948086" y="727586"/>
                <a:ext cx="2549181" cy="556684"/>
              </a:xfrm>
              <a:prstGeom prst="rect">
                <a:avLst/>
              </a:prstGeom>
            </p:spPr>
            <p:txBody>
              <a:bodyPr vert="horz" wrap="square" lIns="0" tIns="72000" rIns="0" bIns="0" anchor="t" anchorCtr="1">
                <a:normAutofit fontScale="70000" lnSpcReduction="20000"/>
              </a:bodyPr>
              <a:lstStyle/>
              <a:p>
                <a:pPr algn="r" rtl="1">
                  <a:lnSpc>
                    <a:spcPct val="120000"/>
                  </a:lnSpc>
                </a:pPr>
                <a:r>
                  <a:rPr lang="fa-IR" altLang="zh-CN" sz="1000" dirty="0">
                    <a:solidFill>
                      <a:schemeClr val="dk1">
                        <a:lumMod val="100000"/>
                      </a:schemeClr>
                    </a:solidFill>
                    <a:cs typeface="B Nazanin" panose="00000400000000000000" pitchFamily="2" charset="-78"/>
                  </a:rPr>
                  <a:t>این قسمت از محتوا به عنوان یک نمایشگر مکان‌دار طرح‌بندی متن (فونت‌های تم پیشنهادی) است.</a:t>
                </a: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20" name="Group 64"/>
            <p:cNvGrpSpPr/>
            <p:nvPr/>
          </p:nvGrpSpPr>
          <p:grpSpPr>
            <a:xfrm>
              <a:off x="1115594" y="2548374"/>
              <a:ext cx="1602330" cy="699967"/>
              <a:chOff x="4948086" y="350981"/>
              <a:chExt cx="2549181" cy="933289"/>
            </a:xfrm>
          </p:grpSpPr>
          <p:sp>
            <p:nvSpPr>
              <p:cNvPr id="27" name="TextBox 65"/>
              <p:cNvSpPr txBox="1"/>
              <p:nvPr/>
            </p:nvSpPr>
            <p:spPr>
              <a:xfrm>
                <a:off x="4948086" y="350981"/>
                <a:ext cx="2549181" cy="37660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algn="ctr" rtl="1"/>
                <a:r>
                  <a:rPr lang="fa-IR" altLang="zh-CN" sz="1600" b="1" dirty="0">
                    <a:solidFill>
                      <a:schemeClr val="accent2">
                        <a:lumMod val="100000"/>
                      </a:schemeClr>
                    </a:solidFill>
                    <a:cs typeface="B Nazanin" panose="00000400000000000000" pitchFamily="2" charset="-78"/>
                  </a:rPr>
                  <a:t>از پیش تنظیم متن عنوان</a:t>
                </a:r>
                <a:endParaRPr lang="zh-CN" altLang="en-US" sz="1600" b="1" dirty="0">
                  <a:solidFill>
                    <a:schemeClr val="accent2">
                      <a:lumMod val="10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28" name="TextBox 66"/>
              <p:cNvSpPr txBox="1">
                <a:spLocks/>
              </p:cNvSpPr>
              <p:nvPr/>
            </p:nvSpPr>
            <p:spPr>
              <a:xfrm>
                <a:off x="4948086" y="727586"/>
                <a:ext cx="2549181" cy="556684"/>
              </a:xfrm>
              <a:prstGeom prst="rect">
                <a:avLst/>
              </a:prstGeom>
            </p:spPr>
            <p:txBody>
              <a:bodyPr vert="horz" wrap="square" lIns="0" tIns="72000" rIns="0" bIns="0" anchor="t" anchorCtr="1">
                <a:normAutofit fontScale="70000" lnSpcReduction="20000"/>
              </a:bodyPr>
              <a:lstStyle/>
              <a:p>
                <a:pPr algn="r" rtl="1">
                  <a:lnSpc>
                    <a:spcPct val="120000"/>
                  </a:lnSpc>
                </a:pPr>
                <a:r>
                  <a:rPr lang="fa-IR" altLang="zh-CN" sz="1000" dirty="0">
                    <a:solidFill>
                      <a:schemeClr val="dk1">
                        <a:lumMod val="100000"/>
                      </a:schemeClr>
                    </a:solidFill>
                    <a:cs typeface="B Nazanin" panose="00000400000000000000" pitchFamily="2" charset="-78"/>
                  </a:rPr>
                  <a:t>این قسمت از محتوا به عنوان یک نمایشگر مکان‌دار طرح‌بندی متن (فونت‌های تم پیشنهادی) است.</a:t>
                </a: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21" name="Group 67"/>
            <p:cNvGrpSpPr/>
            <p:nvPr/>
          </p:nvGrpSpPr>
          <p:grpSpPr>
            <a:xfrm>
              <a:off x="2027396" y="3734888"/>
              <a:ext cx="1602330" cy="699967"/>
              <a:chOff x="4948086" y="350981"/>
              <a:chExt cx="2549181" cy="933289"/>
            </a:xfrm>
          </p:grpSpPr>
          <p:sp>
            <p:nvSpPr>
              <p:cNvPr id="25" name="TextBox 68"/>
              <p:cNvSpPr txBox="1"/>
              <p:nvPr/>
            </p:nvSpPr>
            <p:spPr>
              <a:xfrm>
                <a:off x="4948086" y="350981"/>
                <a:ext cx="2549181" cy="37660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algn="ctr" rtl="1"/>
                <a:r>
                  <a:rPr lang="fa-IR" altLang="zh-CN" sz="1600" b="1" dirty="0">
                    <a:solidFill>
                      <a:schemeClr val="accent2">
                        <a:lumMod val="100000"/>
                      </a:schemeClr>
                    </a:solidFill>
                    <a:cs typeface="B Nazanin" panose="00000400000000000000" pitchFamily="2" charset="-78"/>
                  </a:rPr>
                  <a:t>از پیش تنظیم متن عنوان</a:t>
                </a:r>
                <a:endParaRPr lang="zh-CN" altLang="en-US" sz="1600" b="1" dirty="0">
                  <a:solidFill>
                    <a:schemeClr val="accent2">
                      <a:lumMod val="10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26" name="TextBox 69"/>
              <p:cNvSpPr txBox="1">
                <a:spLocks/>
              </p:cNvSpPr>
              <p:nvPr/>
            </p:nvSpPr>
            <p:spPr>
              <a:xfrm>
                <a:off x="4948086" y="727586"/>
                <a:ext cx="2549181" cy="556684"/>
              </a:xfrm>
              <a:prstGeom prst="rect">
                <a:avLst/>
              </a:prstGeom>
            </p:spPr>
            <p:txBody>
              <a:bodyPr vert="horz" wrap="square" lIns="0" tIns="72000" rIns="0" bIns="0" anchor="t" anchorCtr="1">
                <a:normAutofit fontScale="70000" lnSpcReduction="20000"/>
              </a:bodyPr>
              <a:lstStyle/>
              <a:p>
                <a:pPr algn="r" rtl="1">
                  <a:lnSpc>
                    <a:spcPct val="120000"/>
                  </a:lnSpc>
                </a:pPr>
                <a:r>
                  <a:rPr lang="fa-IR" altLang="zh-CN" sz="1000" dirty="0">
                    <a:solidFill>
                      <a:schemeClr val="dk1">
                        <a:lumMod val="100000"/>
                      </a:schemeClr>
                    </a:solidFill>
                    <a:cs typeface="B Nazanin" panose="00000400000000000000" pitchFamily="2" charset="-78"/>
                  </a:rPr>
                  <a:t>این قسمت از محتوا به عنوان یک نمایشگر مکان‌دار طرح‌بندی متن (فونت‌های تم پیشنهادی) است.</a:t>
                </a: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22" name="Group 70"/>
            <p:cNvGrpSpPr/>
            <p:nvPr/>
          </p:nvGrpSpPr>
          <p:grpSpPr>
            <a:xfrm>
              <a:off x="5563306" y="3734888"/>
              <a:ext cx="1602330" cy="699967"/>
              <a:chOff x="4948086" y="350981"/>
              <a:chExt cx="2549181" cy="933289"/>
            </a:xfrm>
          </p:grpSpPr>
          <p:sp>
            <p:nvSpPr>
              <p:cNvPr id="23" name="TextBox 71"/>
              <p:cNvSpPr txBox="1"/>
              <p:nvPr/>
            </p:nvSpPr>
            <p:spPr>
              <a:xfrm>
                <a:off x="4948086" y="350981"/>
                <a:ext cx="2549181" cy="37660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algn="ctr" rtl="1"/>
                <a:r>
                  <a:rPr lang="fa-IR" altLang="zh-CN" sz="1600" b="1" dirty="0">
                    <a:solidFill>
                      <a:schemeClr val="accent2">
                        <a:lumMod val="100000"/>
                      </a:schemeClr>
                    </a:solidFill>
                    <a:cs typeface="B Nazanin" panose="00000400000000000000" pitchFamily="2" charset="-78"/>
                  </a:rPr>
                  <a:t>از پیش تنظیم متن عنوان</a:t>
                </a:r>
                <a:endParaRPr lang="zh-CN" altLang="en-US" sz="1600" b="1" dirty="0">
                  <a:solidFill>
                    <a:schemeClr val="accent2">
                      <a:lumMod val="10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24" name="TextBox 72"/>
              <p:cNvSpPr txBox="1">
                <a:spLocks/>
              </p:cNvSpPr>
              <p:nvPr/>
            </p:nvSpPr>
            <p:spPr>
              <a:xfrm>
                <a:off x="4948086" y="727586"/>
                <a:ext cx="2549181" cy="556684"/>
              </a:xfrm>
              <a:prstGeom prst="rect">
                <a:avLst/>
              </a:prstGeom>
            </p:spPr>
            <p:txBody>
              <a:bodyPr vert="horz" wrap="square" lIns="0" tIns="72000" rIns="0" bIns="0" anchor="t" anchorCtr="1">
                <a:normAutofit fontScale="70000" lnSpcReduction="20000"/>
              </a:bodyPr>
              <a:lstStyle/>
              <a:p>
                <a:pPr algn="r" rtl="1">
                  <a:lnSpc>
                    <a:spcPct val="120000"/>
                  </a:lnSpc>
                </a:pPr>
                <a:r>
                  <a:rPr lang="fa-IR" altLang="zh-CN" sz="1000" dirty="0">
                    <a:solidFill>
                      <a:schemeClr val="dk1">
                        <a:lumMod val="100000"/>
                      </a:schemeClr>
                    </a:solidFill>
                    <a:cs typeface="B Nazanin" panose="00000400000000000000" pitchFamily="2" charset="-78"/>
                  </a:rPr>
                  <a:t>این قسمت از محتوا به عنوان یک نمایشگر مکان‌دار طرح‌بندی متن (فونت‌های تم پیشنهادی) است.</a:t>
                </a: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69" name="Title 1"/>
          <p:cNvSpPr txBox="1">
            <a:spLocks/>
          </p:cNvSpPr>
          <p:nvPr/>
        </p:nvSpPr>
        <p:spPr>
          <a:xfrm>
            <a:off x="799202" y="273130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r" rtl="1"/>
            <a:r>
              <a:rPr lang="fa-IR" altLang="zh-CN" sz="2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rPr>
              <a:t>برای وارد کردن محتوای عنوان کلیک کنید</a:t>
            </a:r>
            <a:endParaRPr lang="en-GB" altLang="zh-CN" sz="20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 Nazanin" panose="00000400000000000000" pitchFamily="2" charset="-78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807C4BD-788B-2F13-1E86-1C647E9F5346}"/>
              </a:ext>
            </a:extLst>
          </p:cNvPr>
          <p:cNvGrpSpPr/>
          <p:nvPr/>
        </p:nvGrpSpPr>
        <p:grpSpPr>
          <a:xfrm>
            <a:off x="107472" y="123469"/>
            <a:ext cx="635638" cy="588008"/>
            <a:chOff x="107472" y="123469"/>
            <a:chExt cx="635638" cy="588008"/>
          </a:xfrm>
        </p:grpSpPr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6492B43C-5744-4132-915A-2D4296191441}"/>
                </a:ext>
              </a:extLst>
            </p:cNvPr>
            <p:cNvSpPr/>
            <p:nvPr/>
          </p:nvSpPr>
          <p:spPr>
            <a:xfrm>
              <a:off x="291854" y="177628"/>
              <a:ext cx="451256" cy="469991"/>
            </a:xfrm>
            <a:custGeom>
              <a:avLst/>
              <a:gdLst>
                <a:gd name="connsiteX0" fmla="*/ 272208 w 451256"/>
                <a:gd name="connsiteY0" fmla="*/ 63269 h 469991"/>
                <a:gd name="connsiteX1" fmla="*/ 289778 w 451256"/>
                <a:gd name="connsiteY1" fmla="*/ 71945 h 469991"/>
                <a:gd name="connsiteX2" fmla="*/ 316894 w 451256"/>
                <a:gd name="connsiteY2" fmla="*/ 70577 h 469991"/>
                <a:gd name="connsiteX3" fmla="*/ 321216 w 451256"/>
                <a:gd name="connsiteY3" fmla="*/ 66130 h 469991"/>
                <a:gd name="connsiteX4" fmla="*/ 321994 w 451256"/>
                <a:gd name="connsiteY4" fmla="*/ 33914 h 469991"/>
                <a:gd name="connsiteX5" fmla="*/ 320035 w 451256"/>
                <a:gd name="connsiteY5" fmla="*/ 5399 h 469991"/>
                <a:gd name="connsiteX6" fmla="*/ 347306 w 451256"/>
                <a:gd name="connsiteY6" fmla="*/ 8011 h 469991"/>
                <a:gd name="connsiteX7" fmla="*/ 440098 w 451256"/>
                <a:gd name="connsiteY7" fmla="*/ 95205 h 469991"/>
                <a:gd name="connsiteX8" fmla="*/ 447126 w 451256"/>
                <a:gd name="connsiteY8" fmla="*/ 124840 h 469991"/>
                <a:gd name="connsiteX9" fmla="*/ 414786 w 451256"/>
                <a:gd name="connsiteY9" fmla="*/ 121637 h 469991"/>
                <a:gd name="connsiteX10" fmla="*/ 389815 w 451256"/>
                <a:gd name="connsiteY10" fmla="*/ 122975 h 469991"/>
                <a:gd name="connsiteX11" fmla="*/ 384404 w 451256"/>
                <a:gd name="connsiteY11" fmla="*/ 128541 h 469991"/>
                <a:gd name="connsiteX12" fmla="*/ 384031 w 451256"/>
                <a:gd name="connsiteY12" fmla="*/ 160197 h 469991"/>
                <a:gd name="connsiteX13" fmla="*/ 384902 w 451256"/>
                <a:gd name="connsiteY13" fmla="*/ 191636 h 469991"/>
                <a:gd name="connsiteX14" fmla="*/ 236292 w 451256"/>
                <a:gd name="connsiteY14" fmla="*/ 348206 h 469991"/>
                <a:gd name="connsiteX15" fmla="*/ 207559 w 451256"/>
                <a:gd name="connsiteY15" fmla="*/ 348424 h 469991"/>
                <a:gd name="connsiteX16" fmla="*/ 187657 w 451256"/>
                <a:gd name="connsiteY16" fmla="*/ 349574 h 469991"/>
                <a:gd name="connsiteX17" fmla="*/ 165081 w 451256"/>
                <a:gd name="connsiteY17" fmla="*/ 373114 h 469991"/>
                <a:gd name="connsiteX18" fmla="*/ 134233 w 451256"/>
                <a:gd name="connsiteY18" fmla="*/ 375198 h 469991"/>
                <a:gd name="connsiteX19" fmla="*/ 114021 w 451256"/>
                <a:gd name="connsiteY19" fmla="*/ 376815 h 469991"/>
                <a:gd name="connsiteX20" fmla="*/ 36466 w 451256"/>
                <a:gd name="connsiteY20" fmla="*/ 459500 h 469991"/>
                <a:gd name="connsiteX21" fmla="*/ 12180 w 451256"/>
                <a:gd name="connsiteY21" fmla="*/ 469047 h 469991"/>
                <a:gd name="connsiteX22" fmla="*/ 7391 w 451256"/>
                <a:gd name="connsiteY22" fmla="*/ 436365 h 469991"/>
                <a:gd name="connsiteX23" fmla="*/ 84510 w 451256"/>
                <a:gd name="connsiteY23" fmla="*/ 355421 h 469991"/>
                <a:gd name="connsiteX24" fmla="*/ 86376 w 451256"/>
                <a:gd name="connsiteY24" fmla="*/ 329517 h 469991"/>
                <a:gd name="connsiteX25" fmla="*/ 87184 w 451256"/>
                <a:gd name="connsiteY25" fmla="*/ 301872 h 469991"/>
                <a:gd name="connsiteX26" fmla="*/ 110538 w 451256"/>
                <a:gd name="connsiteY26" fmla="*/ 276964 h 469991"/>
                <a:gd name="connsiteX27" fmla="*/ 110973 w 451256"/>
                <a:gd name="connsiteY27" fmla="*/ 257747 h 469991"/>
                <a:gd name="connsiteX28" fmla="*/ 111502 w 451256"/>
                <a:gd name="connsiteY28" fmla="*/ 225624 h 469991"/>
                <a:gd name="connsiteX29" fmla="*/ 254079 w 451256"/>
                <a:gd name="connsiteY29" fmla="*/ 74091 h 469991"/>
                <a:gd name="connsiteX30" fmla="*/ 272146 w 451256"/>
                <a:gd name="connsiteY30" fmla="*/ 63363 h 469991"/>
                <a:gd name="connsiteX31" fmla="*/ 218256 w 451256"/>
                <a:gd name="connsiteY31" fmla="*/ 249226 h 469991"/>
                <a:gd name="connsiteX32" fmla="*/ 246274 w 451256"/>
                <a:gd name="connsiteY32" fmla="*/ 233180 h 469991"/>
                <a:gd name="connsiteX33" fmla="*/ 265958 w 451256"/>
                <a:gd name="connsiteY33" fmla="*/ 250594 h 469991"/>
                <a:gd name="connsiteX34" fmla="*/ 278987 w 451256"/>
                <a:gd name="connsiteY34" fmla="*/ 250812 h 469991"/>
                <a:gd name="connsiteX35" fmla="*/ 280449 w 451256"/>
                <a:gd name="connsiteY35" fmla="*/ 213527 h 469991"/>
                <a:gd name="connsiteX36" fmla="*/ 274820 w 451256"/>
                <a:gd name="connsiteY36" fmla="*/ 208179 h 469991"/>
                <a:gd name="connsiteX37" fmla="*/ 274447 w 451256"/>
                <a:gd name="connsiteY37" fmla="*/ 181902 h 469991"/>
                <a:gd name="connsiteX38" fmla="*/ 299604 w 451256"/>
                <a:gd name="connsiteY38" fmla="*/ 181591 h 469991"/>
                <a:gd name="connsiteX39" fmla="*/ 315868 w 451256"/>
                <a:gd name="connsiteY39" fmla="*/ 196020 h 469991"/>
                <a:gd name="connsiteX40" fmla="*/ 333375 w 451256"/>
                <a:gd name="connsiteY40" fmla="*/ 192133 h 469991"/>
                <a:gd name="connsiteX41" fmla="*/ 339719 w 451256"/>
                <a:gd name="connsiteY41" fmla="*/ 169495 h 469991"/>
                <a:gd name="connsiteX42" fmla="*/ 280045 w 451256"/>
                <a:gd name="connsiteY42" fmla="*/ 112868 h 469991"/>
                <a:gd name="connsiteX43" fmla="*/ 267233 w 451256"/>
                <a:gd name="connsiteY43" fmla="*/ 113428 h 469991"/>
                <a:gd name="connsiteX44" fmla="*/ 154384 w 451256"/>
                <a:gd name="connsiteY44" fmla="*/ 233243 h 469991"/>
                <a:gd name="connsiteX45" fmla="*/ 155192 w 451256"/>
                <a:gd name="connsiteY45" fmla="*/ 249630 h 469991"/>
                <a:gd name="connsiteX46" fmla="*/ 209549 w 451256"/>
                <a:gd name="connsiteY46" fmla="*/ 300598 h 469991"/>
                <a:gd name="connsiteX47" fmla="*/ 233151 w 451256"/>
                <a:gd name="connsiteY47" fmla="*/ 299665 h 469991"/>
                <a:gd name="connsiteX48" fmla="*/ 235390 w 451256"/>
                <a:gd name="connsiteY48" fmla="*/ 272517 h 469991"/>
                <a:gd name="connsiteX49" fmla="*/ 218287 w 451256"/>
                <a:gd name="connsiteY49" fmla="*/ 249288 h 469991"/>
                <a:gd name="connsiteX50" fmla="*/ 147480 w 451256"/>
                <a:gd name="connsiteY50" fmla="*/ 335332 h 469991"/>
                <a:gd name="connsiteX51" fmla="*/ 166791 w 451256"/>
                <a:gd name="connsiteY51" fmla="*/ 315275 h 469991"/>
                <a:gd name="connsiteX52" fmla="*/ 147885 w 451256"/>
                <a:gd name="connsiteY52" fmla="*/ 295467 h 469991"/>
                <a:gd name="connsiteX53" fmla="*/ 127765 w 451256"/>
                <a:gd name="connsiteY53" fmla="*/ 314062 h 469991"/>
                <a:gd name="connsiteX54" fmla="*/ 147512 w 451256"/>
                <a:gd name="connsiteY54" fmla="*/ 335332 h 469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451256" h="469991">
                  <a:moveTo>
                    <a:pt x="272208" y="63269"/>
                  </a:moveTo>
                  <a:cubicBezTo>
                    <a:pt x="279485" y="63269"/>
                    <a:pt x="285424" y="66597"/>
                    <a:pt x="289778" y="71945"/>
                  </a:cubicBezTo>
                  <a:cubicBezTo>
                    <a:pt x="299667" y="84104"/>
                    <a:pt x="308405" y="82332"/>
                    <a:pt x="316894" y="70577"/>
                  </a:cubicBezTo>
                  <a:cubicBezTo>
                    <a:pt x="318107" y="68929"/>
                    <a:pt x="319786" y="67623"/>
                    <a:pt x="321216" y="66130"/>
                  </a:cubicBezTo>
                  <a:cubicBezTo>
                    <a:pt x="339097" y="47441"/>
                    <a:pt x="338506" y="49276"/>
                    <a:pt x="321994" y="33914"/>
                  </a:cubicBezTo>
                  <a:cubicBezTo>
                    <a:pt x="312727" y="25301"/>
                    <a:pt x="310395" y="14914"/>
                    <a:pt x="320035" y="5399"/>
                  </a:cubicBezTo>
                  <a:cubicBezTo>
                    <a:pt x="329364" y="-3806"/>
                    <a:pt x="338693" y="-105"/>
                    <a:pt x="347306" y="8011"/>
                  </a:cubicBezTo>
                  <a:cubicBezTo>
                    <a:pt x="378185" y="37148"/>
                    <a:pt x="409219" y="66068"/>
                    <a:pt x="440098" y="95205"/>
                  </a:cubicBezTo>
                  <a:cubicBezTo>
                    <a:pt x="448836" y="103446"/>
                    <a:pt x="456144" y="112682"/>
                    <a:pt x="447126" y="124840"/>
                  </a:cubicBezTo>
                  <a:cubicBezTo>
                    <a:pt x="440036" y="134418"/>
                    <a:pt x="427100" y="133610"/>
                    <a:pt x="414786" y="121637"/>
                  </a:cubicBezTo>
                  <a:cubicBezTo>
                    <a:pt x="405021" y="112153"/>
                    <a:pt x="397652" y="111780"/>
                    <a:pt x="389815" y="122975"/>
                  </a:cubicBezTo>
                  <a:cubicBezTo>
                    <a:pt x="388354" y="125058"/>
                    <a:pt x="386208" y="126675"/>
                    <a:pt x="384404" y="128541"/>
                  </a:cubicBezTo>
                  <a:cubicBezTo>
                    <a:pt x="369136" y="144120"/>
                    <a:pt x="368918" y="144338"/>
                    <a:pt x="384031" y="160197"/>
                  </a:cubicBezTo>
                  <a:cubicBezTo>
                    <a:pt x="394075" y="170739"/>
                    <a:pt x="394791" y="181156"/>
                    <a:pt x="384902" y="191636"/>
                  </a:cubicBezTo>
                  <a:cubicBezTo>
                    <a:pt x="335490" y="243940"/>
                    <a:pt x="285984" y="296151"/>
                    <a:pt x="236292" y="348206"/>
                  </a:cubicBezTo>
                  <a:cubicBezTo>
                    <a:pt x="227274" y="357660"/>
                    <a:pt x="216483" y="357846"/>
                    <a:pt x="207559" y="348424"/>
                  </a:cubicBezTo>
                  <a:cubicBezTo>
                    <a:pt x="199567" y="339966"/>
                    <a:pt x="194281" y="341894"/>
                    <a:pt x="187657" y="349574"/>
                  </a:cubicBezTo>
                  <a:cubicBezTo>
                    <a:pt x="180567" y="357815"/>
                    <a:pt x="172451" y="365123"/>
                    <a:pt x="165081" y="373114"/>
                  </a:cubicBezTo>
                  <a:cubicBezTo>
                    <a:pt x="155348" y="383687"/>
                    <a:pt x="144837" y="385864"/>
                    <a:pt x="134233" y="375198"/>
                  </a:cubicBezTo>
                  <a:cubicBezTo>
                    <a:pt x="126210" y="367144"/>
                    <a:pt x="120893" y="369321"/>
                    <a:pt x="114021" y="376815"/>
                  </a:cubicBezTo>
                  <a:cubicBezTo>
                    <a:pt x="88428" y="404615"/>
                    <a:pt x="62152" y="431794"/>
                    <a:pt x="36466" y="459500"/>
                  </a:cubicBezTo>
                  <a:cubicBezTo>
                    <a:pt x="29656" y="466870"/>
                    <a:pt x="22628" y="472250"/>
                    <a:pt x="12180" y="469047"/>
                  </a:cubicBezTo>
                  <a:cubicBezTo>
                    <a:pt x="-1689" y="464787"/>
                    <a:pt x="-4301" y="448897"/>
                    <a:pt x="7391" y="436365"/>
                  </a:cubicBezTo>
                  <a:cubicBezTo>
                    <a:pt x="32828" y="409124"/>
                    <a:pt x="58451" y="382070"/>
                    <a:pt x="84510" y="355421"/>
                  </a:cubicBezTo>
                  <a:cubicBezTo>
                    <a:pt x="92999" y="346745"/>
                    <a:pt x="99032" y="340339"/>
                    <a:pt x="86376" y="329517"/>
                  </a:cubicBezTo>
                  <a:cubicBezTo>
                    <a:pt x="77171" y="321619"/>
                    <a:pt x="79161" y="310797"/>
                    <a:pt x="87184" y="301872"/>
                  </a:cubicBezTo>
                  <a:cubicBezTo>
                    <a:pt x="94803" y="293414"/>
                    <a:pt x="102297" y="284769"/>
                    <a:pt x="110538" y="276964"/>
                  </a:cubicBezTo>
                  <a:cubicBezTo>
                    <a:pt x="117690" y="270216"/>
                    <a:pt x="118125" y="265241"/>
                    <a:pt x="110973" y="257747"/>
                  </a:cubicBezTo>
                  <a:cubicBezTo>
                    <a:pt x="99467" y="245712"/>
                    <a:pt x="99965" y="237969"/>
                    <a:pt x="111502" y="225624"/>
                  </a:cubicBezTo>
                  <a:cubicBezTo>
                    <a:pt x="158924" y="175030"/>
                    <a:pt x="206533" y="124561"/>
                    <a:pt x="254079" y="74091"/>
                  </a:cubicBezTo>
                  <a:cubicBezTo>
                    <a:pt x="259055" y="68805"/>
                    <a:pt x="263999" y="63332"/>
                    <a:pt x="272146" y="63363"/>
                  </a:cubicBezTo>
                  <a:close/>
                  <a:moveTo>
                    <a:pt x="218256" y="249226"/>
                  </a:moveTo>
                  <a:cubicBezTo>
                    <a:pt x="218567" y="233585"/>
                    <a:pt x="233649" y="225189"/>
                    <a:pt x="246274" y="233180"/>
                  </a:cubicBezTo>
                  <a:cubicBezTo>
                    <a:pt x="253582" y="237814"/>
                    <a:pt x="259708" y="244468"/>
                    <a:pt x="265958" y="250594"/>
                  </a:cubicBezTo>
                  <a:cubicBezTo>
                    <a:pt x="270529" y="255072"/>
                    <a:pt x="273888" y="255321"/>
                    <a:pt x="278987" y="250812"/>
                  </a:cubicBezTo>
                  <a:cubicBezTo>
                    <a:pt x="297801" y="234176"/>
                    <a:pt x="298143" y="230102"/>
                    <a:pt x="280449" y="213527"/>
                  </a:cubicBezTo>
                  <a:cubicBezTo>
                    <a:pt x="278552" y="211755"/>
                    <a:pt x="276562" y="210076"/>
                    <a:pt x="274820" y="208179"/>
                  </a:cubicBezTo>
                  <a:cubicBezTo>
                    <a:pt x="266984" y="199565"/>
                    <a:pt x="266238" y="190267"/>
                    <a:pt x="274447" y="181902"/>
                  </a:cubicBezTo>
                  <a:cubicBezTo>
                    <a:pt x="282190" y="174004"/>
                    <a:pt x="291239" y="174843"/>
                    <a:pt x="299604" y="181591"/>
                  </a:cubicBezTo>
                  <a:cubicBezTo>
                    <a:pt x="305233" y="186131"/>
                    <a:pt x="310550" y="191076"/>
                    <a:pt x="315868" y="196020"/>
                  </a:cubicBezTo>
                  <a:cubicBezTo>
                    <a:pt x="323673" y="203266"/>
                    <a:pt x="329146" y="198974"/>
                    <a:pt x="333375" y="192133"/>
                  </a:cubicBezTo>
                  <a:cubicBezTo>
                    <a:pt x="337573" y="185292"/>
                    <a:pt x="351256" y="180534"/>
                    <a:pt x="339719" y="169495"/>
                  </a:cubicBezTo>
                  <a:cubicBezTo>
                    <a:pt x="319941" y="150495"/>
                    <a:pt x="299853" y="131837"/>
                    <a:pt x="280045" y="112868"/>
                  </a:cubicBezTo>
                  <a:cubicBezTo>
                    <a:pt x="275287" y="108328"/>
                    <a:pt x="271960" y="108390"/>
                    <a:pt x="267233" y="113428"/>
                  </a:cubicBezTo>
                  <a:cubicBezTo>
                    <a:pt x="229793" y="153542"/>
                    <a:pt x="192166" y="193470"/>
                    <a:pt x="154384" y="233243"/>
                  </a:cubicBezTo>
                  <a:cubicBezTo>
                    <a:pt x="148413" y="239555"/>
                    <a:pt x="148444" y="243629"/>
                    <a:pt x="155192" y="249630"/>
                  </a:cubicBezTo>
                  <a:cubicBezTo>
                    <a:pt x="173757" y="266112"/>
                    <a:pt x="192166" y="282873"/>
                    <a:pt x="209549" y="300598"/>
                  </a:cubicBezTo>
                  <a:cubicBezTo>
                    <a:pt x="218909" y="310144"/>
                    <a:pt x="225222" y="309460"/>
                    <a:pt x="233151" y="299665"/>
                  </a:cubicBezTo>
                  <a:cubicBezTo>
                    <a:pt x="240303" y="290833"/>
                    <a:pt x="250783" y="283774"/>
                    <a:pt x="235390" y="272517"/>
                  </a:cubicBezTo>
                  <a:cubicBezTo>
                    <a:pt x="227367" y="266671"/>
                    <a:pt x="218443" y="259954"/>
                    <a:pt x="218287" y="249288"/>
                  </a:cubicBezTo>
                  <a:close/>
                  <a:moveTo>
                    <a:pt x="147480" y="335332"/>
                  </a:moveTo>
                  <a:cubicBezTo>
                    <a:pt x="151803" y="335737"/>
                    <a:pt x="167818" y="320219"/>
                    <a:pt x="166791" y="315275"/>
                  </a:cubicBezTo>
                  <a:cubicBezTo>
                    <a:pt x="164677" y="305013"/>
                    <a:pt x="156125" y="296120"/>
                    <a:pt x="147885" y="295467"/>
                  </a:cubicBezTo>
                  <a:cubicBezTo>
                    <a:pt x="138929" y="294751"/>
                    <a:pt x="132523" y="305697"/>
                    <a:pt x="127765" y="314062"/>
                  </a:cubicBezTo>
                  <a:cubicBezTo>
                    <a:pt x="125868" y="317359"/>
                    <a:pt x="142629" y="334866"/>
                    <a:pt x="147512" y="335332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308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FC947905-2763-415D-B5C7-3FB18EEF6C34}"/>
                </a:ext>
              </a:extLst>
            </p:cNvPr>
            <p:cNvSpPr/>
            <p:nvPr/>
          </p:nvSpPr>
          <p:spPr>
            <a:xfrm>
              <a:off x="107472" y="123469"/>
              <a:ext cx="230217" cy="448936"/>
            </a:xfrm>
            <a:custGeom>
              <a:avLst/>
              <a:gdLst>
                <a:gd name="connsiteX0" fmla="*/ 164345 w 230217"/>
                <a:gd name="connsiteY0" fmla="*/ 33561 h 448936"/>
                <a:gd name="connsiteX1" fmla="*/ 102246 w 230217"/>
                <a:gd name="connsiteY1" fmla="*/ 221011 h 448936"/>
                <a:gd name="connsiteX2" fmla="*/ 96306 w 230217"/>
                <a:gd name="connsiteY2" fmla="*/ 228132 h 448936"/>
                <a:gd name="connsiteX3" fmla="*/ 73606 w 230217"/>
                <a:gd name="connsiteY3" fmla="*/ 306370 h 448936"/>
                <a:gd name="connsiteX4" fmla="*/ 85267 w 230217"/>
                <a:gd name="connsiteY4" fmla="*/ 318498 h 448936"/>
                <a:gd name="connsiteX5" fmla="*/ 121588 w 230217"/>
                <a:gd name="connsiteY5" fmla="*/ 326925 h 448936"/>
                <a:gd name="connsiteX6" fmla="*/ 229275 w 230217"/>
                <a:gd name="connsiteY6" fmla="*/ 412005 h 448936"/>
                <a:gd name="connsiteX7" fmla="*/ 210057 w 230217"/>
                <a:gd name="connsiteY7" fmla="*/ 448854 h 448936"/>
                <a:gd name="connsiteX8" fmla="*/ 202812 w 230217"/>
                <a:gd name="connsiteY8" fmla="*/ 442293 h 448936"/>
                <a:gd name="connsiteX9" fmla="*/ 91921 w 230217"/>
                <a:gd name="connsiteY9" fmla="*/ 357586 h 448936"/>
                <a:gd name="connsiteX10" fmla="*/ 56938 w 230217"/>
                <a:gd name="connsiteY10" fmla="*/ 350216 h 448936"/>
                <a:gd name="connsiteX11" fmla="*/ 35699 w 230217"/>
                <a:gd name="connsiteY11" fmla="*/ 324313 h 448936"/>
                <a:gd name="connsiteX12" fmla="*/ 35730 w 230217"/>
                <a:gd name="connsiteY12" fmla="*/ 286997 h 448936"/>
                <a:gd name="connsiteX13" fmla="*/ 21457 w 230217"/>
                <a:gd name="connsiteY13" fmla="*/ 274310 h 448936"/>
                <a:gd name="connsiteX14" fmla="*/ 995 w 230217"/>
                <a:gd name="connsiteY14" fmla="*/ 262151 h 448936"/>
                <a:gd name="connsiteX15" fmla="*/ 11008 w 230217"/>
                <a:gd name="connsiteY15" fmla="*/ 240446 h 448936"/>
                <a:gd name="connsiteX16" fmla="*/ 118540 w 230217"/>
                <a:gd name="connsiteY16" fmla="*/ 95319 h 448936"/>
                <a:gd name="connsiteX17" fmla="*/ 128273 w 230217"/>
                <a:gd name="connsiteY17" fmla="*/ 23051 h 448936"/>
                <a:gd name="connsiteX18" fmla="*/ 147118 w 230217"/>
                <a:gd name="connsiteY18" fmla="*/ 8 h 448936"/>
                <a:gd name="connsiteX19" fmla="*/ 164345 w 230217"/>
                <a:gd name="connsiteY19" fmla="*/ 24201 h 448936"/>
                <a:gd name="connsiteX20" fmla="*/ 164345 w 230217"/>
                <a:gd name="connsiteY20" fmla="*/ 33530 h 448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0217" h="448936">
                  <a:moveTo>
                    <a:pt x="164345" y="33561"/>
                  </a:moveTo>
                  <a:cubicBezTo>
                    <a:pt x="158592" y="101009"/>
                    <a:pt x="145128" y="165877"/>
                    <a:pt x="102246" y="221011"/>
                  </a:cubicBezTo>
                  <a:cubicBezTo>
                    <a:pt x="100349" y="223467"/>
                    <a:pt x="98794" y="226577"/>
                    <a:pt x="96306" y="228132"/>
                  </a:cubicBezTo>
                  <a:cubicBezTo>
                    <a:pt x="65427" y="247536"/>
                    <a:pt x="73948" y="278228"/>
                    <a:pt x="73606" y="306370"/>
                  </a:cubicBezTo>
                  <a:cubicBezTo>
                    <a:pt x="73512" y="314113"/>
                    <a:pt x="78550" y="317036"/>
                    <a:pt x="85267" y="318498"/>
                  </a:cubicBezTo>
                  <a:cubicBezTo>
                    <a:pt x="97394" y="321141"/>
                    <a:pt x="109615" y="323567"/>
                    <a:pt x="121588" y="326925"/>
                  </a:cubicBezTo>
                  <a:cubicBezTo>
                    <a:pt x="169258" y="340266"/>
                    <a:pt x="206046" y="367662"/>
                    <a:pt x="229275" y="412005"/>
                  </a:cubicBezTo>
                  <a:cubicBezTo>
                    <a:pt x="234001" y="420992"/>
                    <a:pt x="219915" y="447455"/>
                    <a:pt x="210057" y="448854"/>
                  </a:cubicBezTo>
                  <a:cubicBezTo>
                    <a:pt x="205050" y="449570"/>
                    <a:pt x="204211" y="445496"/>
                    <a:pt x="202812" y="442293"/>
                  </a:cubicBezTo>
                  <a:cubicBezTo>
                    <a:pt x="181666" y="393347"/>
                    <a:pt x="143635" y="366604"/>
                    <a:pt x="91921" y="357586"/>
                  </a:cubicBezTo>
                  <a:cubicBezTo>
                    <a:pt x="80198" y="355534"/>
                    <a:pt x="68661" y="352393"/>
                    <a:pt x="56938" y="350216"/>
                  </a:cubicBezTo>
                  <a:cubicBezTo>
                    <a:pt x="42385" y="347511"/>
                    <a:pt x="35450" y="339115"/>
                    <a:pt x="35699" y="324313"/>
                  </a:cubicBezTo>
                  <a:cubicBezTo>
                    <a:pt x="35917" y="311874"/>
                    <a:pt x="35419" y="299436"/>
                    <a:pt x="35730" y="286997"/>
                  </a:cubicBezTo>
                  <a:cubicBezTo>
                    <a:pt x="35979" y="276735"/>
                    <a:pt x="33771" y="271294"/>
                    <a:pt x="21457" y="274310"/>
                  </a:cubicBezTo>
                  <a:cubicBezTo>
                    <a:pt x="11910" y="276642"/>
                    <a:pt x="3918" y="272164"/>
                    <a:pt x="995" y="262151"/>
                  </a:cubicBezTo>
                  <a:cubicBezTo>
                    <a:pt x="-1865" y="252387"/>
                    <a:pt x="1431" y="243773"/>
                    <a:pt x="11008" y="240446"/>
                  </a:cubicBezTo>
                  <a:cubicBezTo>
                    <a:pt x="80043" y="216502"/>
                    <a:pt x="102774" y="158445"/>
                    <a:pt x="118540" y="95319"/>
                  </a:cubicBezTo>
                  <a:cubicBezTo>
                    <a:pt x="124448" y="71654"/>
                    <a:pt x="126936" y="47368"/>
                    <a:pt x="128273" y="23051"/>
                  </a:cubicBezTo>
                  <a:cubicBezTo>
                    <a:pt x="129020" y="10208"/>
                    <a:pt x="132036" y="-334"/>
                    <a:pt x="147118" y="8"/>
                  </a:cubicBezTo>
                  <a:cubicBezTo>
                    <a:pt x="162542" y="381"/>
                    <a:pt x="164781" y="11700"/>
                    <a:pt x="164345" y="24201"/>
                  </a:cubicBezTo>
                  <a:cubicBezTo>
                    <a:pt x="164252" y="27311"/>
                    <a:pt x="164345" y="30420"/>
                    <a:pt x="164345" y="33530"/>
                  </a:cubicBezTo>
                  <a:close/>
                </a:path>
              </a:pathLst>
            </a:custGeom>
            <a:solidFill>
              <a:srgbClr val="0070C0"/>
            </a:solidFill>
            <a:ln w="308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3B71F6EB-D5C7-4720-9843-13C528FB23F2}"/>
                </a:ext>
              </a:extLst>
            </p:cNvPr>
            <p:cNvSpPr/>
            <p:nvPr/>
          </p:nvSpPr>
          <p:spPr>
            <a:xfrm>
              <a:off x="238451" y="334664"/>
              <a:ext cx="86420" cy="95111"/>
            </a:xfrm>
            <a:custGeom>
              <a:avLst/>
              <a:gdLst>
                <a:gd name="connsiteX0" fmla="*/ 31 w 86420"/>
                <a:gd name="connsiteY0" fmla="*/ 29780 h 95111"/>
                <a:gd name="connsiteX1" fmla="*/ 20399 w 86420"/>
                <a:gd name="connsiteY1" fmla="*/ 1638 h 95111"/>
                <a:gd name="connsiteX2" fmla="*/ 54326 w 86420"/>
                <a:gd name="connsiteY2" fmla="*/ 13050 h 95111"/>
                <a:gd name="connsiteX3" fmla="*/ 84613 w 86420"/>
                <a:gd name="connsiteY3" fmla="*/ 73906 h 95111"/>
                <a:gd name="connsiteX4" fmla="*/ 80913 w 86420"/>
                <a:gd name="connsiteY4" fmla="*/ 92128 h 95111"/>
                <a:gd name="connsiteX5" fmla="*/ 62224 w 86420"/>
                <a:gd name="connsiteY5" fmla="*/ 91351 h 95111"/>
                <a:gd name="connsiteX6" fmla="*/ 8925 w 86420"/>
                <a:gd name="connsiteY6" fmla="*/ 51610 h 95111"/>
                <a:gd name="connsiteX7" fmla="*/ 0 w 86420"/>
                <a:gd name="connsiteY7" fmla="*/ 29780 h 95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420" h="95111">
                  <a:moveTo>
                    <a:pt x="31" y="29780"/>
                  </a:moveTo>
                  <a:cubicBezTo>
                    <a:pt x="715" y="15662"/>
                    <a:pt x="6841" y="5369"/>
                    <a:pt x="20399" y="1638"/>
                  </a:cubicBezTo>
                  <a:cubicBezTo>
                    <a:pt x="33802" y="-2032"/>
                    <a:pt x="47049" y="-73"/>
                    <a:pt x="54326" y="13050"/>
                  </a:cubicBezTo>
                  <a:cubicBezTo>
                    <a:pt x="65303" y="32859"/>
                    <a:pt x="74942" y="53413"/>
                    <a:pt x="84613" y="73906"/>
                  </a:cubicBezTo>
                  <a:cubicBezTo>
                    <a:pt x="87599" y="80250"/>
                    <a:pt x="87226" y="87402"/>
                    <a:pt x="80913" y="92128"/>
                  </a:cubicBezTo>
                  <a:cubicBezTo>
                    <a:pt x="74756" y="96731"/>
                    <a:pt x="68101" y="95642"/>
                    <a:pt x="62224" y="91351"/>
                  </a:cubicBezTo>
                  <a:cubicBezTo>
                    <a:pt x="44344" y="78228"/>
                    <a:pt x="26556" y="65012"/>
                    <a:pt x="8925" y="51610"/>
                  </a:cubicBezTo>
                  <a:cubicBezTo>
                    <a:pt x="1741" y="46137"/>
                    <a:pt x="218" y="37958"/>
                    <a:pt x="0" y="29780"/>
                  </a:cubicBezTo>
                  <a:close/>
                </a:path>
              </a:pathLst>
            </a:custGeom>
            <a:solidFill>
              <a:srgbClr val="0070C0"/>
            </a:solidFill>
            <a:ln w="308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5AA80D5E-FB7A-4A33-A3A0-ADAC8CD03778}"/>
                </a:ext>
              </a:extLst>
            </p:cNvPr>
            <p:cNvSpPr/>
            <p:nvPr/>
          </p:nvSpPr>
          <p:spPr>
            <a:xfrm>
              <a:off x="329000" y="287726"/>
              <a:ext cx="58555" cy="110115"/>
            </a:xfrm>
            <a:custGeom>
              <a:avLst/>
              <a:gdLst>
                <a:gd name="connsiteX0" fmla="*/ 3 w 58555"/>
                <a:gd name="connsiteY0" fmla="*/ 33214 h 110115"/>
                <a:gd name="connsiteX1" fmla="*/ 27524 w 58555"/>
                <a:gd name="connsiteY1" fmla="*/ 3 h 110115"/>
                <a:gd name="connsiteX2" fmla="*/ 58496 w 58555"/>
                <a:gd name="connsiteY2" fmla="*/ 29078 h 110115"/>
                <a:gd name="connsiteX3" fmla="*/ 42325 w 58555"/>
                <a:gd name="connsiteY3" fmla="*/ 101284 h 110115"/>
                <a:gd name="connsiteX4" fmla="*/ 29078 w 58555"/>
                <a:gd name="connsiteY4" fmla="*/ 110116 h 110115"/>
                <a:gd name="connsiteX5" fmla="*/ 15147 w 58555"/>
                <a:gd name="connsiteY5" fmla="*/ 99885 h 110115"/>
                <a:gd name="connsiteX6" fmla="*/ 3 w 58555"/>
                <a:gd name="connsiteY6" fmla="*/ 33183 h 11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555" h="110115">
                  <a:moveTo>
                    <a:pt x="3" y="33214"/>
                  </a:moveTo>
                  <a:cubicBezTo>
                    <a:pt x="-215" y="12411"/>
                    <a:pt x="10794" y="221"/>
                    <a:pt x="27524" y="3"/>
                  </a:cubicBezTo>
                  <a:cubicBezTo>
                    <a:pt x="45746" y="-215"/>
                    <a:pt x="59584" y="11322"/>
                    <a:pt x="58496" y="29078"/>
                  </a:cubicBezTo>
                  <a:cubicBezTo>
                    <a:pt x="56941" y="53800"/>
                    <a:pt x="48576" y="77402"/>
                    <a:pt x="42325" y="101284"/>
                  </a:cubicBezTo>
                  <a:cubicBezTo>
                    <a:pt x="40740" y="107348"/>
                    <a:pt x="35142" y="110084"/>
                    <a:pt x="29078" y="110116"/>
                  </a:cubicBezTo>
                  <a:cubicBezTo>
                    <a:pt x="22206" y="110147"/>
                    <a:pt x="16951" y="106446"/>
                    <a:pt x="15147" y="99885"/>
                  </a:cubicBezTo>
                  <a:cubicBezTo>
                    <a:pt x="8835" y="77060"/>
                    <a:pt x="3113" y="54049"/>
                    <a:pt x="3" y="33183"/>
                  </a:cubicBezTo>
                  <a:close/>
                </a:path>
              </a:pathLst>
            </a:custGeom>
            <a:solidFill>
              <a:srgbClr val="0070C0"/>
            </a:solidFill>
            <a:ln w="308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4F5A29C6-E197-41E4-9011-599EAA058636}"/>
                </a:ext>
              </a:extLst>
            </p:cNvPr>
            <p:cNvSpPr/>
            <p:nvPr/>
          </p:nvSpPr>
          <p:spPr>
            <a:xfrm>
              <a:off x="198970" y="620850"/>
              <a:ext cx="38050" cy="90627"/>
            </a:xfrm>
            <a:custGeom>
              <a:avLst/>
              <a:gdLst>
                <a:gd name="connsiteX0" fmla="*/ 175 w 38050"/>
                <a:gd name="connsiteY0" fmla="*/ 44048 h 90627"/>
                <a:gd name="connsiteX1" fmla="*/ 299 w 38050"/>
                <a:gd name="connsiteY1" fmla="*/ 17740 h 90627"/>
                <a:gd name="connsiteX2" fmla="*/ 16314 w 38050"/>
                <a:gd name="connsiteY2" fmla="*/ 77 h 90627"/>
                <a:gd name="connsiteX3" fmla="*/ 35905 w 38050"/>
                <a:gd name="connsiteY3" fmla="*/ 15563 h 90627"/>
                <a:gd name="connsiteX4" fmla="*/ 35532 w 38050"/>
                <a:gd name="connsiteY4" fmla="*/ 75642 h 90627"/>
                <a:gd name="connsiteX5" fmla="*/ 17122 w 38050"/>
                <a:gd name="connsiteY5" fmla="*/ 90506 h 90627"/>
                <a:gd name="connsiteX6" fmla="*/ 361 w 38050"/>
                <a:gd name="connsiteY6" fmla="*/ 73403 h 90627"/>
                <a:gd name="connsiteX7" fmla="*/ 237 w 38050"/>
                <a:gd name="connsiteY7" fmla="*/ 44017 h 90627"/>
                <a:gd name="connsiteX8" fmla="*/ 175 w 38050"/>
                <a:gd name="connsiteY8" fmla="*/ 44017 h 90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050" h="90627">
                  <a:moveTo>
                    <a:pt x="175" y="44048"/>
                  </a:moveTo>
                  <a:cubicBezTo>
                    <a:pt x="175" y="35278"/>
                    <a:pt x="-292" y="26478"/>
                    <a:pt x="299" y="17740"/>
                  </a:cubicBezTo>
                  <a:cubicBezTo>
                    <a:pt x="952" y="8007"/>
                    <a:pt x="5741" y="886"/>
                    <a:pt x="16314" y="77"/>
                  </a:cubicBezTo>
                  <a:cubicBezTo>
                    <a:pt x="27260" y="-731"/>
                    <a:pt x="34443" y="4835"/>
                    <a:pt x="35905" y="15563"/>
                  </a:cubicBezTo>
                  <a:cubicBezTo>
                    <a:pt x="38641" y="35558"/>
                    <a:pt x="39014" y="55709"/>
                    <a:pt x="35532" y="75642"/>
                  </a:cubicBezTo>
                  <a:cubicBezTo>
                    <a:pt x="33821" y="85281"/>
                    <a:pt x="27726" y="91594"/>
                    <a:pt x="17122" y="90506"/>
                  </a:cubicBezTo>
                  <a:cubicBezTo>
                    <a:pt x="7172" y="89511"/>
                    <a:pt x="921" y="83602"/>
                    <a:pt x="361" y="73403"/>
                  </a:cubicBezTo>
                  <a:cubicBezTo>
                    <a:pt x="-167" y="63638"/>
                    <a:pt x="237" y="53812"/>
                    <a:pt x="237" y="44017"/>
                  </a:cubicBezTo>
                  <a:cubicBezTo>
                    <a:pt x="237" y="44017"/>
                    <a:pt x="206" y="44017"/>
                    <a:pt x="175" y="44017"/>
                  </a:cubicBezTo>
                  <a:close/>
                </a:path>
              </a:pathLst>
            </a:custGeom>
            <a:solidFill>
              <a:srgbClr val="0070C0"/>
            </a:solidFill>
            <a:ln w="308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3410A7E9-97CE-4515-B1DC-C954BE4EAF81}"/>
                </a:ext>
              </a:extLst>
            </p:cNvPr>
            <p:cNvSpPr/>
            <p:nvPr/>
          </p:nvSpPr>
          <p:spPr>
            <a:xfrm>
              <a:off x="325041" y="633306"/>
              <a:ext cx="39476" cy="78129"/>
            </a:xfrm>
            <a:custGeom>
              <a:avLst/>
              <a:gdLst>
                <a:gd name="connsiteX0" fmla="*/ 39475 w 39476"/>
                <a:gd name="connsiteY0" fmla="*/ 56158 h 78129"/>
                <a:gd name="connsiteX1" fmla="*/ 22434 w 39476"/>
                <a:gd name="connsiteY1" fmla="*/ 78019 h 78129"/>
                <a:gd name="connsiteX2" fmla="*/ 2595 w 39476"/>
                <a:gd name="connsiteY2" fmla="*/ 58739 h 78129"/>
                <a:gd name="connsiteX3" fmla="*/ 24176 w 39476"/>
                <a:gd name="connsiteY3" fmla="*/ 3108 h 78129"/>
                <a:gd name="connsiteX4" fmla="*/ 34717 w 39476"/>
                <a:gd name="connsiteY4" fmla="*/ 8301 h 78129"/>
                <a:gd name="connsiteX5" fmla="*/ 39475 w 39476"/>
                <a:gd name="connsiteY5" fmla="*/ 56158 h 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476" h="78129">
                  <a:moveTo>
                    <a:pt x="39475" y="56158"/>
                  </a:moveTo>
                  <a:cubicBezTo>
                    <a:pt x="39568" y="66545"/>
                    <a:pt x="36023" y="76682"/>
                    <a:pt x="22434" y="78019"/>
                  </a:cubicBezTo>
                  <a:cubicBezTo>
                    <a:pt x="9218" y="79294"/>
                    <a:pt x="6140" y="69343"/>
                    <a:pt x="2595" y="58739"/>
                  </a:cubicBezTo>
                  <a:cubicBezTo>
                    <a:pt x="-5801" y="33676"/>
                    <a:pt x="7446" y="17941"/>
                    <a:pt x="24176" y="3108"/>
                  </a:cubicBezTo>
                  <a:cubicBezTo>
                    <a:pt x="31919" y="-3764"/>
                    <a:pt x="33971" y="2019"/>
                    <a:pt x="34717" y="8301"/>
                  </a:cubicBezTo>
                  <a:cubicBezTo>
                    <a:pt x="36521" y="23663"/>
                    <a:pt x="37827" y="39086"/>
                    <a:pt x="39475" y="56158"/>
                  </a:cubicBezTo>
                  <a:close/>
                </a:path>
              </a:pathLst>
            </a:custGeom>
            <a:solidFill>
              <a:srgbClr val="0070C0"/>
            </a:solidFill>
            <a:ln w="308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</p:grpSp>
      <p:cxnSp>
        <p:nvCxnSpPr>
          <p:cNvPr id="45" name="Conector recto de flecha 44">
            <a:extLst>
              <a:ext uri="{FF2B5EF4-FFF2-40B4-BE49-F238E27FC236}">
                <a16:creationId xmlns:a16="http://schemas.microsoft.com/office/drawing/2014/main" id="{4DA8EE9D-7390-4B49-9E47-FAC60F538894}"/>
              </a:ext>
            </a:extLst>
          </p:cNvPr>
          <p:cNvCxnSpPr>
            <a:cxnSpLocks/>
            <a:stCxn id="69" idx="1"/>
          </p:cNvCxnSpPr>
          <p:nvPr/>
        </p:nvCxnSpPr>
        <p:spPr>
          <a:xfrm flipV="1">
            <a:off x="799202" y="456895"/>
            <a:ext cx="2476654" cy="5974"/>
          </a:xfrm>
          <a:prstGeom prst="straightConnector1">
            <a:avLst/>
          </a:prstGeom>
          <a:ln w="38100">
            <a:solidFill>
              <a:srgbClr val="3B76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Imagen 59">
            <a:extLst>
              <a:ext uri="{FF2B5EF4-FFF2-40B4-BE49-F238E27FC236}">
                <a16:creationId xmlns:a16="http://schemas.microsoft.com/office/drawing/2014/main" id="{100E51F6-189E-4606-8183-6FE398BCE7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657080">
            <a:off x="2973351" y="704380"/>
            <a:ext cx="4728911" cy="340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8842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Wor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38073" y="1477057"/>
            <a:ext cx="1963341" cy="2166937"/>
            <a:chOff x="1049220" y="981908"/>
            <a:chExt cx="1963341" cy="2166937"/>
          </a:xfrm>
        </p:grpSpPr>
        <p:sp>
          <p:nvSpPr>
            <p:cNvPr id="5" name="Freeform: Shape 6"/>
            <p:cNvSpPr>
              <a:spLocks/>
            </p:cNvSpPr>
            <p:nvPr/>
          </p:nvSpPr>
          <p:spPr bwMode="auto">
            <a:xfrm>
              <a:off x="1049220" y="981908"/>
              <a:ext cx="1963341" cy="2166937"/>
            </a:xfrm>
            <a:custGeom>
              <a:avLst/>
              <a:gdLst>
                <a:gd name="T0" fmla="*/ 239 w 697"/>
                <a:gd name="T1" fmla="*/ 767 h 767"/>
                <a:gd name="T2" fmla="*/ 212 w 697"/>
                <a:gd name="T3" fmla="*/ 766 h 767"/>
                <a:gd name="T4" fmla="*/ 4 w 697"/>
                <a:gd name="T5" fmla="*/ 355 h 767"/>
                <a:gd name="T6" fmla="*/ 32 w 697"/>
                <a:gd name="T7" fmla="*/ 315 h 767"/>
                <a:gd name="T8" fmla="*/ 427 w 697"/>
                <a:gd name="T9" fmla="*/ 315 h 767"/>
                <a:gd name="T10" fmla="*/ 544 w 697"/>
                <a:gd name="T11" fmla="*/ 91 h 767"/>
                <a:gd name="T12" fmla="*/ 620 w 697"/>
                <a:gd name="T13" fmla="*/ 78 h 767"/>
                <a:gd name="T14" fmla="*/ 681 w 697"/>
                <a:gd name="T15" fmla="*/ 206 h 767"/>
                <a:gd name="T16" fmla="*/ 639 w 697"/>
                <a:gd name="T17" fmla="*/ 254 h 767"/>
                <a:gd name="T18" fmla="*/ 504 w 697"/>
                <a:gd name="T19" fmla="*/ 256 h 767"/>
                <a:gd name="T20" fmla="*/ 239 w 697"/>
                <a:gd name="T21" fmla="*/ 767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7" h="767">
                  <a:moveTo>
                    <a:pt x="239" y="767"/>
                  </a:moveTo>
                  <a:cubicBezTo>
                    <a:pt x="212" y="766"/>
                    <a:pt x="212" y="766"/>
                    <a:pt x="212" y="766"/>
                  </a:cubicBezTo>
                  <a:cubicBezTo>
                    <a:pt x="4" y="355"/>
                    <a:pt x="4" y="355"/>
                    <a:pt x="4" y="355"/>
                  </a:cubicBezTo>
                  <a:cubicBezTo>
                    <a:pt x="4" y="355"/>
                    <a:pt x="0" y="319"/>
                    <a:pt x="32" y="315"/>
                  </a:cubicBezTo>
                  <a:cubicBezTo>
                    <a:pt x="427" y="315"/>
                    <a:pt x="427" y="315"/>
                    <a:pt x="427" y="315"/>
                  </a:cubicBezTo>
                  <a:cubicBezTo>
                    <a:pt x="544" y="91"/>
                    <a:pt x="544" y="91"/>
                    <a:pt x="544" y="91"/>
                  </a:cubicBezTo>
                  <a:cubicBezTo>
                    <a:pt x="544" y="91"/>
                    <a:pt x="576" y="0"/>
                    <a:pt x="620" y="78"/>
                  </a:cubicBezTo>
                  <a:cubicBezTo>
                    <a:pt x="681" y="206"/>
                    <a:pt x="681" y="206"/>
                    <a:pt x="681" y="206"/>
                  </a:cubicBezTo>
                  <a:cubicBezTo>
                    <a:pt x="681" y="206"/>
                    <a:pt x="697" y="263"/>
                    <a:pt x="639" y="254"/>
                  </a:cubicBezTo>
                  <a:cubicBezTo>
                    <a:pt x="504" y="256"/>
                    <a:pt x="504" y="256"/>
                    <a:pt x="504" y="256"/>
                  </a:cubicBezTo>
                  <a:lnTo>
                    <a:pt x="239" y="767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rtl="1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" name="Freeform: Shape 7"/>
            <p:cNvSpPr>
              <a:spLocks/>
            </p:cNvSpPr>
            <p:nvPr/>
          </p:nvSpPr>
          <p:spPr bwMode="auto">
            <a:xfrm>
              <a:off x="2582177" y="1365974"/>
              <a:ext cx="229490" cy="196997"/>
            </a:xfrm>
            <a:custGeom>
              <a:avLst/>
              <a:gdLst>
                <a:gd name="T0" fmla="*/ 230 w 497"/>
                <a:gd name="T1" fmla="*/ 231 h 426"/>
                <a:gd name="T2" fmla="*/ 230 w 497"/>
                <a:gd name="T3" fmla="*/ 231 h 426"/>
                <a:gd name="T4" fmla="*/ 274 w 497"/>
                <a:gd name="T5" fmla="*/ 231 h 426"/>
                <a:gd name="T6" fmla="*/ 274 w 497"/>
                <a:gd name="T7" fmla="*/ 275 h 426"/>
                <a:gd name="T8" fmla="*/ 496 w 497"/>
                <a:gd name="T9" fmla="*/ 275 h 426"/>
                <a:gd name="T10" fmla="*/ 487 w 497"/>
                <a:gd name="T11" fmla="*/ 133 h 426"/>
                <a:gd name="T12" fmla="*/ 443 w 497"/>
                <a:gd name="T13" fmla="*/ 80 h 426"/>
                <a:gd name="T14" fmla="*/ 363 w 497"/>
                <a:gd name="T15" fmla="*/ 80 h 426"/>
                <a:gd name="T16" fmla="*/ 337 w 497"/>
                <a:gd name="T17" fmla="*/ 27 h 426"/>
                <a:gd name="T18" fmla="*/ 300 w 497"/>
                <a:gd name="T19" fmla="*/ 0 h 426"/>
                <a:gd name="T20" fmla="*/ 194 w 497"/>
                <a:gd name="T21" fmla="*/ 0 h 426"/>
                <a:gd name="T22" fmla="*/ 168 w 497"/>
                <a:gd name="T23" fmla="*/ 27 h 426"/>
                <a:gd name="T24" fmla="*/ 133 w 497"/>
                <a:gd name="T25" fmla="*/ 80 h 426"/>
                <a:gd name="T26" fmla="*/ 53 w 497"/>
                <a:gd name="T27" fmla="*/ 80 h 426"/>
                <a:gd name="T28" fmla="*/ 9 w 497"/>
                <a:gd name="T29" fmla="*/ 133 h 426"/>
                <a:gd name="T30" fmla="*/ 0 w 497"/>
                <a:gd name="T31" fmla="*/ 275 h 426"/>
                <a:gd name="T32" fmla="*/ 230 w 497"/>
                <a:gd name="T33" fmla="*/ 275 h 426"/>
                <a:gd name="T34" fmla="*/ 230 w 497"/>
                <a:gd name="T35" fmla="*/ 231 h 426"/>
                <a:gd name="T36" fmla="*/ 186 w 497"/>
                <a:gd name="T37" fmla="*/ 53 h 426"/>
                <a:gd name="T38" fmla="*/ 186 w 497"/>
                <a:gd name="T39" fmla="*/ 53 h 426"/>
                <a:gd name="T40" fmla="*/ 212 w 497"/>
                <a:gd name="T41" fmla="*/ 36 h 426"/>
                <a:gd name="T42" fmla="*/ 284 w 497"/>
                <a:gd name="T43" fmla="*/ 36 h 426"/>
                <a:gd name="T44" fmla="*/ 309 w 497"/>
                <a:gd name="T45" fmla="*/ 53 h 426"/>
                <a:gd name="T46" fmla="*/ 319 w 497"/>
                <a:gd name="T47" fmla="*/ 80 h 426"/>
                <a:gd name="T48" fmla="*/ 177 w 497"/>
                <a:gd name="T49" fmla="*/ 80 h 426"/>
                <a:gd name="T50" fmla="*/ 186 w 497"/>
                <a:gd name="T51" fmla="*/ 53 h 426"/>
                <a:gd name="T52" fmla="*/ 274 w 497"/>
                <a:gd name="T53" fmla="*/ 355 h 426"/>
                <a:gd name="T54" fmla="*/ 274 w 497"/>
                <a:gd name="T55" fmla="*/ 355 h 426"/>
                <a:gd name="T56" fmla="*/ 230 w 497"/>
                <a:gd name="T57" fmla="*/ 355 h 426"/>
                <a:gd name="T58" fmla="*/ 230 w 497"/>
                <a:gd name="T59" fmla="*/ 302 h 426"/>
                <a:gd name="T60" fmla="*/ 9 w 497"/>
                <a:gd name="T61" fmla="*/ 302 h 426"/>
                <a:gd name="T62" fmla="*/ 17 w 497"/>
                <a:gd name="T63" fmla="*/ 381 h 426"/>
                <a:gd name="T64" fmla="*/ 62 w 497"/>
                <a:gd name="T65" fmla="*/ 425 h 426"/>
                <a:gd name="T66" fmla="*/ 434 w 497"/>
                <a:gd name="T67" fmla="*/ 425 h 426"/>
                <a:gd name="T68" fmla="*/ 478 w 497"/>
                <a:gd name="T69" fmla="*/ 381 h 426"/>
                <a:gd name="T70" fmla="*/ 487 w 497"/>
                <a:gd name="T71" fmla="*/ 302 h 426"/>
                <a:gd name="T72" fmla="*/ 274 w 497"/>
                <a:gd name="T73" fmla="*/ 302 h 426"/>
                <a:gd name="T74" fmla="*/ 274 w 497"/>
                <a:gd name="T75" fmla="*/ 355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7" h="426">
                  <a:moveTo>
                    <a:pt x="230" y="231"/>
                  </a:moveTo>
                  <a:lnTo>
                    <a:pt x="230" y="231"/>
                  </a:lnTo>
                  <a:cubicBezTo>
                    <a:pt x="274" y="231"/>
                    <a:pt x="274" y="231"/>
                    <a:pt x="274" y="231"/>
                  </a:cubicBezTo>
                  <a:cubicBezTo>
                    <a:pt x="274" y="275"/>
                    <a:pt x="274" y="275"/>
                    <a:pt x="274" y="275"/>
                  </a:cubicBezTo>
                  <a:cubicBezTo>
                    <a:pt x="496" y="275"/>
                    <a:pt x="496" y="275"/>
                    <a:pt x="496" y="275"/>
                  </a:cubicBezTo>
                  <a:cubicBezTo>
                    <a:pt x="496" y="275"/>
                    <a:pt x="496" y="168"/>
                    <a:pt x="487" y="133"/>
                  </a:cubicBezTo>
                  <a:cubicBezTo>
                    <a:pt x="487" y="97"/>
                    <a:pt x="478" y="80"/>
                    <a:pt x="443" y="80"/>
                  </a:cubicBezTo>
                  <a:cubicBezTo>
                    <a:pt x="363" y="80"/>
                    <a:pt x="363" y="80"/>
                    <a:pt x="363" y="80"/>
                  </a:cubicBezTo>
                  <a:cubicBezTo>
                    <a:pt x="345" y="53"/>
                    <a:pt x="337" y="27"/>
                    <a:pt x="337" y="27"/>
                  </a:cubicBezTo>
                  <a:cubicBezTo>
                    <a:pt x="328" y="9"/>
                    <a:pt x="319" y="0"/>
                    <a:pt x="300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77" y="0"/>
                    <a:pt x="168" y="9"/>
                    <a:pt x="168" y="27"/>
                  </a:cubicBezTo>
                  <a:cubicBezTo>
                    <a:pt x="159" y="27"/>
                    <a:pt x="150" y="53"/>
                    <a:pt x="133" y="80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17" y="80"/>
                    <a:pt x="9" y="97"/>
                    <a:pt x="9" y="133"/>
                  </a:cubicBezTo>
                  <a:cubicBezTo>
                    <a:pt x="0" y="168"/>
                    <a:pt x="0" y="275"/>
                    <a:pt x="0" y="275"/>
                  </a:cubicBezTo>
                  <a:cubicBezTo>
                    <a:pt x="230" y="275"/>
                    <a:pt x="230" y="275"/>
                    <a:pt x="230" y="275"/>
                  </a:cubicBezTo>
                  <a:lnTo>
                    <a:pt x="230" y="231"/>
                  </a:lnTo>
                  <a:close/>
                  <a:moveTo>
                    <a:pt x="186" y="53"/>
                  </a:moveTo>
                  <a:lnTo>
                    <a:pt x="186" y="53"/>
                  </a:lnTo>
                  <a:cubicBezTo>
                    <a:pt x="194" y="44"/>
                    <a:pt x="194" y="36"/>
                    <a:pt x="212" y="36"/>
                  </a:cubicBezTo>
                  <a:cubicBezTo>
                    <a:pt x="284" y="36"/>
                    <a:pt x="284" y="36"/>
                    <a:pt x="284" y="36"/>
                  </a:cubicBezTo>
                  <a:cubicBezTo>
                    <a:pt x="300" y="36"/>
                    <a:pt x="300" y="44"/>
                    <a:pt x="309" y="53"/>
                  </a:cubicBezTo>
                  <a:cubicBezTo>
                    <a:pt x="309" y="53"/>
                    <a:pt x="319" y="71"/>
                    <a:pt x="319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86" y="71"/>
                    <a:pt x="186" y="53"/>
                    <a:pt x="186" y="53"/>
                  </a:cubicBezTo>
                  <a:close/>
                  <a:moveTo>
                    <a:pt x="274" y="355"/>
                  </a:moveTo>
                  <a:lnTo>
                    <a:pt x="274" y="355"/>
                  </a:lnTo>
                  <a:cubicBezTo>
                    <a:pt x="230" y="355"/>
                    <a:pt x="230" y="355"/>
                    <a:pt x="230" y="355"/>
                  </a:cubicBezTo>
                  <a:cubicBezTo>
                    <a:pt x="230" y="302"/>
                    <a:pt x="230" y="302"/>
                    <a:pt x="230" y="302"/>
                  </a:cubicBezTo>
                  <a:cubicBezTo>
                    <a:pt x="9" y="302"/>
                    <a:pt x="9" y="302"/>
                    <a:pt x="9" y="302"/>
                  </a:cubicBezTo>
                  <a:cubicBezTo>
                    <a:pt x="9" y="302"/>
                    <a:pt x="17" y="346"/>
                    <a:pt x="17" y="381"/>
                  </a:cubicBezTo>
                  <a:cubicBezTo>
                    <a:pt x="17" y="399"/>
                    <a:pt x="26" y="425"/>
                    <a:pt x="62" y="425"/>
                  </a:cubicBezTo>
                  <a:cubicBezTo>
                    <a:pt x="434" y="425"/>
                    <a:pt x="434" y="425"/>
                    <a:pt x="434" y="425"/>
                  </a:cubicBezTo>
                  <a:cubicBezTo>
                    <a:pt x="469" y="425"/>
                    <a:pt x="478" y="399"/>
                    <a:pt x="478" y="381"/>
                  </a:cubicBezTo>
                  <a:cubicBezTo>
                    <a:pt x="478" y="346"/>
                    <a:pt x="487" y="302"/>
                    <a:pt x="487" y="302"/>
                  </a:cubicBezTo>
                  <a:cubicBezTo>
                    <a:pt x="274" y="302"/>
                    <a:pt x="274" y="302"/>
                    <a:pt x="274" y="302"/>
                  </a:cubicBezTo>
                  <a:lnTo>
                    <a:pt x="274" y="3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lc="http://schemas.openxmlformats.org/drawingml/2006/lockedCanvas" xmlns:p14="http://schemas.microsoft.com/office/powerpoint/2010/main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rtl="1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" name="TextBox 8"/>
            <p:cNvSpPr txBox="1"/>
            <p:nvPr/>
          </p:nvSpPr>
          <p:spPr>
            <a:xfrm>
              <a:off x="1198609" y="1934146"/>
              <a:ext cx="983682" cy="230833"/>
            </a:xfrm>
            <a:prstGeom prst="rect">
              <a:avLst/>
            </a:prstGeom>
            <a:noFill/>
          </p:spPr>
          <p:txBody>
            <a:bodyPr wrap="none">
              <a:normAutofit fontScale="70000" lnSpcReduction="20000"/>
            </a:bodyPr>
            <a:lstStyle/>
            <a:p>
              <a:pPr algn="ctr" rtl="1"/>
              <a:r>
                <a:rPr lang="fa-IR" altLang="zh-CN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از پیش تنظیم متن عنوان</a:t>
              </a:r>
              <a:endParaRPr lang="zh-CN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" name="Rectangle 9"/>
            <p:cNvSpPr/>
            <p:nvPr/>
          </p:nvSpPr>
          <p:spPr>
            <a:xfrm>
              <a:off x="1351309" y="2178427"/>
              <a:ext cx="662833" cy="536686"/>
            </a:xfrm>
            <a:prstGeom prst="rect">
              <a:avLst/>
            </a:prstGeom>
          </p:spPr>
          <p:txBody>
            <a:bodyPr wrap="square" anchor="ctr" anchorCtr="1">
              <a:normAutofit fontScale="55000" lnSpcReduction="20000"/>
            </a:bodyPr>
            <a:lstStyle/>
            <a:p>
              <a:pPr algn="ctr" rtl="1">
                <a:lnSpc>
                  <a:spcPct val="120000"/>
                </a:lnSpc>
              </a:pPr>
              <a:r>
                <a:rPr lang="fa-IR" altLang="zh-CN" sz="9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این قسمت از محتوا به‌عنوان مکان‌نمای طرح‌بندی متن نمایش داده می‌شود.</a:t>
              </a:r>
              <a:endParaRPr lang="zh-CN" altLang="en-US" sz="9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408521" y="2388351"/>
            <a:ext cx="1963341" cy="2166937"/>
            <a:chOff x="1219668" y="1893202"/>
            <a:chExt cx="1963341" cy="2166937"/>
          </a:xfrm>
        </p:grpSpPr>
        <p:sp>
          <p:nvSpPr>
            <p:cNvPr id="18" name="Freeform: Shape 26"/>
            <p:cNvSpPr>
              <a:spLocks/>
            </p:cNvSpPr>
            <p:nvPr/>
          </p:nvSpPr>
          <p:spPr bwMode="auto">
            <a:xfrm rot="10800000">
              <a:off x="1219668" y="1893202"/>
              <a:ext cx="1963341" cy="2166937"/>
            </a:xfrm>
            <a:custGeom>
              <a:avLst/>
              <a:gdLst>
                <a:gd name="T0" fmla="*/ 239 w 697"/>
                <a:gd name="T1" fmla="*/ 767 h 767"/>
                <a:gd name="T2" fmla="*/ 212 w 697"/>
                <a:gd name="T3" fmla="*/ 766 h 767"/>
                <a:gd name="T4" fmla="*/ 4 w 697"/>
                <a:gd name="T5" fmla="*/ 355 h 767"/>
                <a:gd name="T6" fmla="*/ 32 w 697"/>
                <a:gd name="T7" fmla="*/ 315 h 767"/>
                <a:gd name="T8" fmla="*/ 427 w 697"/>
                <a:gd name="T9" fmla="*/ 315 h 767"/>
                <a:gd name="T10" fmla="*/ 544 w 697"/>
                <a:gd name="T11" fmla="*/ 91 h 767"/>
                <a:gd name="T12" fmla="*/ 620 w 697"/>
                <a:gd name="T13" fmla="*/ 78 h 767"/>
                <a:gd name="T14" fmla="*/ 681 w 697"/>
                <a:gd name="T15" fmla="*/ 206 h 767"/>
                <a:gd name="T16" fmla="*/ 639 w 697"/>
                <a:gd name="T17" fmla="*/ 254 h 767"/>
                <a:gd name="T18" fmla="*/ 504 w 697"/>
                <a:gd name="T19" fmla="*/ 256 h 767"/>
                <a:gd name="T20" fmla="*/ 239 w 697"/>
                <a:gd name="T21" fmla="*/ 767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7" h="767">
                  <a:moveTo>
                    <a:pt x="239" y="767"/>
                  </a:moveTo>
                  <a:cubicBezTo>
                    <a:pt x="212" y="766"/>
                    <a:pt x="212" y="766"/>
                    <a:pt x="212" y="766"/>
                  </a:cubicBezTo>
                  <a:cubicBezTo>
                    <a:pt x="4" y="355"/>
                    <a:pt x="4" y="355"/>
                    <a:pt x="4" y="355"/>
                  </a:cubicBezTo>
                  <a:cubicBezTo>
                    <a:pt x="4" y="355"/>
                    <a:pt x="0" y="319"/>
                    <a:pt x="32" y="315"/>
                  </a:cubicBezTo>
                  <a:cubicBezTo>
                    <a:pt x="427" y="315"/>
                    <a:pt x="427" y="315"/>
                    <a:pt x="427" y="315"/>
                  </a:cubicBezTo>
                  <a:cubicBezTo>
                    <a:pt x="544" y="91"/>
                    <a:pt x="544" y="91"/>
                    <a:pt x="544" y="91"/>
                  </a:cubicBezTo>
                  <a:cubicBezTo>
                    <a:pt x="544" y="91"/>
                    <a:pt x="576" y="0"/>
                    <a:pt x="620" y="78"/>
                  </a:cubicBezTo>
                  <a:cubicBezTo>
                    <a:pt x="681" y="206"/>
                    <a:pt x="681" y="206"/>
                    <a:pt x="681" y="206"/>
                  </a:cubicBezTo>
                  <a:cubicBezTo>
                    <a:pt x="681" y="206"/>
                    <a:pt x="697" y="263"/>
                    <a:pt x="639" y="254"/>
                  </a:cubicBezTo>
                  <a:cubicBezTo>
                    <a:pt x="504" y="256"/>
                    <a:pt x="504" y="256"/>
                    <a:pt x="504" y="256"/>
                  </a:cubicBezTo>
                  <a:lnTo>
                    <a:pt x="239" y="767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rtl="1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9" name="TextBox 28"/>
            <p:cNvSpPr txBox="1"/>
            <p:nvPr/>
          </p:nvSpPr>
          <p:spPr>
            <a:xfrm>
              <a:off x="2011384" y="2853975"/>
              <a:ext cx="983683" cy="230833"/>
            </a:xfrm>
            <a:prstGeom prst="rect">
              <a:avLst/>
            </a:prstGeom>
            <a:noFill/>
          </p:spPr>
          <p:txBody>
            <a:bodyPr wrap="none">
              <a:normAutofit fontScale="70000" lnSpcReduction="20000"/>
            </a:bodyPr>
            <a:lstStyle/>
            <a:p>
              <a:pPr algn="r" rtl="1"/>
              <a:r>
                <a:rPr lang="fa-IR" altLang="zh-CN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از پیش تنظیم متن عنوان</a:t>
              </a:r>
              <a:endParaRPr lang="zh-CN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" name="Freeform: Shape 29"/>
            <p:cNvSpPr>
              <a:spLocks/>
            </p:cNvSpPr>
            <p:nvPr/>
          </p:nvSpPr>
          <p:spPr bwMode="auto">
            <a:xfrm>
              <a:off x="1459225" y="3440944"/>
              <a:ext cx="190903" cy="237056"/>
            </a:xfrm>
            <a:custGeom>
              <a:avLst/>
              <a:gdLst>
                <a:gd name="T0" fmla="*/ 381 w 400"/>
                <a:gd name="T1" fmla="*/ 124 h 498"/>
                <a:gd name="T2" fmla="*/ 381 w 400"/>
                <a:gd name="T3" fmla="*/ 124 h 498"/>
                <a:gd name="T4" fmla="*/ 231 w 400"/>
                <a:gd name="T5" fmla="*/ 9 h 498"/>
                <a:gd name="T6" fmla="*/ 115 w 400"/>
                <a:gd name="T7" fmla="*/ 151 h 498"/>
                <a:gd name="T8" fmla="*/ 133 w 400"/>
                <a:gd name="T9" fmla="*/ 213 h 498"/>
                <a:gd name="T10" fmla="*/ 9 w 400"/>
                <a:gd name="T11" fmla="*/ 407 h 498"/>
                <a:gd name="T12" fmla="*/ 0 w 400"/>
                <a:gd name="T13" fmla="*/ 434 h 498"/>
                <a:gd name="T14" fmla="*/ 9 w 400"/>
                <a:gd name="T15" fmla="*/ 478 h 498"/>
                <a:gd name="T16" fmla="*/ 27 w 400"/>
                <a:gd name="T17" fmla="*/ 497 h 498"/>
                <a:gd name="T18" fmla="*/ 62 w 400"/>
                <a:gd name="T19" fmla="*/ 487 h 498"/>
                <a:gd name="T20" fmla="*/ 89 w 400"/>
                <a:gd name="T21" fmla="*/ 470 h 498"/>
                <a:gd name="T22" fmla="*/ 142 w 400"/>
                <a:gd name="T23" fmla="*/ 390 h 498"/>
                <a:gd name="T24" fmla="*/ 142 w 400"/>
                <a:gd name="T25" fmla="*/ 390 h 498"/>
                <a:gd name="T26" fmla="*/ 177 w 400"/>
                <a:gd name="T27" fmla="*/ 381 h 498"/>
                <a:gd name="T28" fmla="*/ 231 w 400"/>
                <a:gd name="T29" fmla="*/ 284 h 498"/>
                <a:gd name="T30" fmla="*/ 293 w 400"/>
                <a:gd name="T31" fmla="*/ 284 h 498"/>
                <a:gd name="T32" fmla="*/ 381 w 400"/>
                <a:gd name="T33" fmla="*/ 124 h 498"/>
                <a:gd name="T34" fmla="*/ 319 w 400"/>
                <a:gd name="T35" fmla="*/ 159 h 498"/>
                <a:gd name="T36" fmla="*/ 319 w 400"/>
                <a:gd name="T37" fmla="*/ 159 h 498"/>
                <a:gd name="T38" fmla="*/ 256 w 400"/>
                <a:gd name="T39" fmla="*/ 142 h 498"/>
                <a:gd name="T40" fmla="*/ 221 w 400"/>
                <a:gd name="T41" fmla="*/ 80 h 498"/>
                <a:gd name="T42" fmla="*/ 310 w 400"/>
                <a:gd name="T43" fmla="*/ 71 h 498"/>
                <a:gd name="T44" fmla="*/ 319 w 400"/>
                <a:gd name="T45" fmla="*/ 15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0" h="498">
                  <a:moveTo>
                    <a:pt x="381" y="124"/>
                  </a:moveTo>
                  <a:lnTo>
                    <a:pt x="381" y="124"/>
                  </a:lnTo>
                  <a:cubicBezTo>
                    <a:pt x="372" y="44"/>
                    <a:pt x="301" y="0"/>
                    <a:pt x="231" y="9"/>
                  </a:cubicBezTo>
                  <a:cubicBezTo>
                    <a:pt x="159" y="27"/>
                    <a:pt x="106" y="80"/>
                    <a:pt x="115" y="151"/>
                  </a:cubicBezTo>
                  <a:cubicBezTo>
                    <a:pt x="115" y="168"/>
                    <a:pt x="124" y="195"/>
                    <a:pt x="133" y="213"/>
                  </a:cubicBezTo>
                  <a:cubicBezTo>
                    <a:pt x="9" y="407"/>
                    <a:pt x="9" y="407"/>
                    <a:pt x="9" y="407"/>
                  </a:cubicBezTo>
                  <a:cubicBezTo>
                    <a:pt x="0" y="407"/>
                    <a:pt x="0" y="425"/>
                    <a:pt x="0" y="434"/>
                  </a:cubicBezTo>
                  <a:cubicBezTo>
                    <a:pt x="9" y="478"/>
                    <a:pt x="9" y="478"/>
                    <a:pt x="9" y="478"/>
                  </a:cubicBezTo>
                  <a:cubicBezTo>
                    <a:pt x="9" y="487"/>
                    <a:pt x="18" y="497"/>
                    <a:pt x="27" y="497"/>
                  </a:cubicBezTo>
                  <a:cubicBezTo>
                    <a:pt x="62" y="487"/>
                    <a:pt x="62" y="487"/>
                    <a:pt x="62" y="487"/>
                  </a:cubicBezTo>
                  <a:cubicBezTo>
                    <a:pt x="71" y="487"/>
                    <a:pt x="80" y="478"/>
                    <a:pt x="89" y="470"/>
                  </a:cubicBezTo>
                  <a:cubicBezTo>
                    <a:pt x="142" y="390"/>
                    <a:pt x="142" y="390"/>
                    <a:pt x="142" y="390"/>
                  </a:cubicBezTo>
                  <a:lnTo>
                    <a:pt x="142" y="390"/>
                  </a:lnTo>
                  <a:cubicBezTo>
                    <a:pt x="177" y="381"/>
                    <a:pt x="177" y="381"/>
                    <a:pt x="177" y="381"/>
                  </a:cubicBezTo>
                  <a:cubicBezTo>
                    <a:pt x="231" y="284"/>
                    <a:pt x="231" y="284"/>
                    <a:pt x="231" y="284"/>
                  </a:cubicBezTo>
                  <a:cubicBezTo>
                    <a:pt x="248" y="293"/>
                    <a:pt x="284" y="284"/>
                    <a:pt x="293" y="284"/>
                  </a:cubicBezTo>
                  <a:cubicBezTo>
                    <a:pt x="363" y="275"/>
                    <a:pt x="399" y="195"/>
                    <a:pt x="381" y="124"/>
                  </a:cubicBezTo>
                  <a:close/>
                  <a:moveTo>
                    <a:pt x="319" y="159"/>
                  </a:moveTo>
                  <a:lnTo>
                    <a:pt x="319" y="159"/>
                  </a:lnTo>
                  <a:cubicBezTo>
                    <a:pt x="301" y="187"/>
                    <a:pt x="284" y="168"/>
                    <a:pt x="256" y="142"/>
                  </a:cubicBezTo>
                  <a:cubicBezTo>
                    <a:pt x="231" y="124"/>
                    <a:pt x="203" y="115"/>
                    <a:pt x="221" y="80"/>
                  </a:cubicBezTo>
                  <a:cubicBezTo>
                    <a:pt x="240" y="53"/>
                    <a:pt x="284" y="44"/>
                    <a:pt x="310" y="71"/>
                  </a:cubicBezTo>
                  <a:cubicBezTo>
                    <a:pt x="337" y="89"/>
                    <a:pt x="346" y="133"/>
                    <a:pt x="319" y="1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lc="http://schemas.openxmlformats.org/drawingml/2006/lockedCanvas" xmlns:p14="http://schemas.microsoft.com/office/powerpoint/2010/main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rtl="1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7" name="Rectangle 42"/>
            <p:cNvSpPr/>
            <p:nvPr/>
          </p:nvSpPr>
          <p:spPr>
            <a:xfrm>
              <a:off x="2212044" y="2178427"/>
              <a:ext cx="660061" cy="536686"/>
            </a:xfrm>
            <a:prstGeom prst="rect">
              <a:avLst/>
            </a:prstGeom>
          </p:spPr>
          <p:txBody>
            <a:bodyPr wrap="square">
              <a:normAutofit fontScale="55000" lnSpcReduction="20000"/>
            </a:bodyPr>
            <a:lstStyle/>
            <a:p>
              <a:pPr algn="ctr" rtl="1">
                <a:lnSpc>
                  <a:spcPct val="120000"/>
                </a:lnSpc>
              </a:pPr>
              <a:r>
                <a:rPr lang="fa-IR" altLang="zh-CN" sz="9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این قسمت از محتوا به‌عنوان مکان‌نمای طرح‌بندی متن نمایش داده می‌شود.</a:t>
              </a:r>
              <a:endParaRPr lang="zh-CN" altLang="en-US" sz="9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932147" y="1486014"/>
            <a:ext cx="1963341" cy="2166937"/>
            <a:chOff x="2743294" y="990865"/>
            <a:chExt cx="1963341" cy="2166937"/>
          </a:xfrm>
        </p:grpSpPr>
        <p:sp>
          <p:nvSpPr>
            <p:cNvPr id="9" name="Freeform: Shape 11"/>
            <p:cNvSpPr>
              <a:spLocks/>
            </p:cNvSpPr>
            <p:nvPr/>
          </p:nvSpPr>
          <p:spPr bwMode="auto">
            <a:xfrm>
              <a:off x="2743294" y="990865"/>
              <a:ext cx="1963341" cy="2166937"/>
            </a:xfrm>
            <a:custGeom>
              <a:avLst/>
              <a:gdLst>
                <a:gd name="T0" fmla="*/ 239 w 697"/>
                <a:gd name="T1" fmla="*/ 767 h 767"/>
                <a:gd name="T2" fmla="*/ 212 w 697"/>
                <a:gd name="T3" fmla="*/ 766 h 767"/>
                <a:gd name="T4" fmla="*/ 4 w 697"/>
                <a:gd name="T5" fmla="*/ 355 h 767"/>
                <a:gd name="T6" fmla="*/ 32 w 697"/>
                <a:gd name="T7" fmla="*/ 315 h 767"/>
                <a:gd name="T8" fmla="*/ 427 w 697"/>
                <a:gd name="T9" fmla="*/ 315 h 767"/>
                <a:gd name="T10" fmla="*/ 544 w 697"/>
                <a:gd name="T11" fmla="*/ 91 h 767"/>
                <a:gd name="T12" fmla="*/ 620 w 697"/>
                <a:gd name="T13" fmla="*/ 78 h 767"/>
                <a:gd name="T14" fmla="*/ 681 w 697"/>
                <a:gd name="T15" fmla="*/ 206 h 767"/>
                <a:gd name="T16" fmla="*/ 639 w 697"/>
                <a:gd name="T17" fmla="*/ 254 h 767"/>
                <a:gd name="T18" fmla="*/ 504 w 697"/>
                <a:gd name="T19" fmla="*/ 256 h 767"/>
                <a:gd name="T20" fmla="*/ 239 w 697"/>
                <a:gd name="T21" fmla="*/ 767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7" h="767">
                  <a:moveTo>
                    <a:pt x="239" y="767"/>
                  </a:moveTo>
                  <a:cubicBezTo>
                    <a:pt x="212" y="766"/>
                    <a:pt x="212" y="766"/>
                    <a:pt x="212" y="766"/>
                  </a:cubicBezTo>
                  <a:cubicBezTo>
                    <a:pt x="4" y="355"/>
                    <a:pt x="4" y="355"/>
                    <a:pt x="4" y="355"/>
                  </a:cubicBezTo>
                  <a:cubicBezTo>
                    <a:pt x="4" y="355"/>
                    <a:pt x="0" y="319"/>
                    <a:pt x="32" y="315"/>
                  </a:cubicBezTo>
                  <a:cubicBezTo>
                    <a:pt x="427" y="315"/>
                    <a:pt x="427" y="315"/>
                    <a:pt x="427" y="315"/>
                  </a:cubicBezTo>
                  <a:cubicBezTo>
                    <a:pt x="544" y="91"/>
                    <a:pt x="544" y="91"/>
                    <a:pt x="544" y="91"/>
                  </a:cubicBezTo>
                  <a:cubicBezTo>
                    <a:pt x="544" y="91"/>
                    <a:pt x="576" y="0"/>
                    <a:pt x="620" y="78"/>
                  </a:cubicBezTo>
                  <a:cubicBezTo>
                    <a:pt x="681" y="206"/>
                    <a:pt x="681" y="206"/>
                    <a:pt x="681" y="206"/>
                  </a:cubicBezTo>
                  <a:cubicBezTo>
                    <a:pt x="681" y="206"/>
                    <a:pt x="697" y="263"/>
                    <a:pt x="639" y="254"/>
                  </a:cubicBezTo>
                  <a:cubicBezTo>
                    <a:pt x="504" y="256"/>
                    <a:pt x="504" y="256"/>
                    <a:pt x="504" y="256"/>
                  </a:cubicBezTo>
                  <a:lnTo>
                    <a:pt x="239" y="767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rtl="1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" name="Freeform: Shape 12"/>
            <p:cNvSpPr>
              <a:spLocks/>
            </p:cNvSpPr>
            <p:nvPr/>
          </p:nvSpPr>
          <p:spPr bwMode="auto">
            <a:xfrm>
              <a:off x="4277155" y="1398782"/>
              <a:ext cx="212009" cy="189494"/>
            </a:xfrm>
            <a:custGeom>
              <a:avLst/>
              <a:gdLst>
                <a:gd name="T0" fmla="*/ 80 w 498"/>
                <a:gd name="T1" fmla="*/ 151 h 445"/>
                <a:gd name="T2" fmla="*/ 80 w 498"/>
                <a:gd name="T3" fmla="*/ 151 h 445"/>
                <a:gd name="T4" fmla="*/ 142 w 498"/>
                <a:gd name="T5" fmla="*/ 169 h 445"/>
                <a:gd name="T6" fmla="*/ 151 w 498"/>
                <a:gd name="T7" fmla="*/ 169 h 445"/>
                <a:gd name="T8" fmla="*/ 195 w 498"/>
                <a:gd name="T9" fmla="*/ 134 h 445"/>
                <a:gd name="T10" fmla="*/ 195 w 498"/>
                <a:gd name="T11" fmla="*/ 125 h 445"/>
                <a:gd name="T12" fmla="*/ 178 w 498"/>
                <a:gd name="T13" fmla="*/ 107 h 445"/>
                <a:gd name="T14" fmla="*/ 275 w 498"/>
                <a:gd name="T15" fmla="*/ 10 h 445"/>
                <a:gd name="T16" fmla="*/ 195 w 498"/>
                <a:gd name="T17" fmla="*/ 0 h 445"/>
                <a:gd name="T18" fmla="*/ 107 w 498"/>
                <a:gd name="T19" fmla="*/ 54 h 445"/>
                <a:gd name="T20" fmla="*/ 72 w 498"/>
                <a:gd name="T21" fmla="*/ 81 h 445"/>
                <a:gd name="T22" fmla="*/ 53 w 498"/>
                <a:gd name="T23" fmla="*/ 116 h 445"/>
                <a:gd name="T24" fmla="*/ 18 w 498"/>
                <a:gd name="T25" fmla="*/ 125 h 445"/>
                <a:gd name="T26" fmla="*/ 0 w 498"/>
                <a:gd name="T27" fmla="*/ 143 h 445"/>
                <a:gd name="T28" fmla="*/ 0 w 498"/>
                <a:gd name="T29" fmla="*/ 151 h 445"/>
                <a:gd name="T30" fmla="*/ 36 w 498"/>
                <a:gd name="T31" fmla="*/ 187 h 445"/>
                <a:gd name="T32" fmla="*/ 53 w 498"/>
                <a:gd name="T33" fmla="*/ 196 h 445"/>
                <a:gd name="T34" fmla="*/ 72 w 498"/>
                <a:gd name="T35" fmla="*/ 178 h 445"/>
                <a:gd name="T36" fmla="*/ 80 w 498"/>
                <a:gd name="T37" fmla="*/ 151 h 445"/>
                <a:gd name="T38" fmla="*/ 222 w 498"/>
                <a:gd name="T39" fmla="*/ 160 h 445"/>
                <a:gd name="T40" fmla="*/ 222 w 498"/>
                <a:gd name="T41" fmla="*/ 160 h 445"/>
                <a:gd name="T42" fmla="*/ 213 w 498"/>
                <a:gd name="T43" fmla="*/ 160 h 445"/>
                <a:gd name="T44" fmla="*/ 178 w 498"/>
                <a:gd name="T45" fmla="*/ 187 h 445"/>
                <a:gd name="T46" fmla="*/ 169 w 498"/>
                <a:gd name="T47" fmla="*/ 204 h 445"/>
                <a:gd name="T48" fmla="*/ 381 w 498"/>
                <a:gd name="T49" fmla="*/ 435 h 445"/>
                <a:gd name="T50" fmla="*/ 399 w 498"/>
                <a:gd name="T51" fmla="*/ 435 h 445"/>
                <a:gd name="T52" fmla="*/ 426 w 498"/>
                <a:gd name="T53" fmla="*/ 417 h 445"/>
                <a:gd name="T54" fmla="*/ 426 w 498"/>
                <a:gd name="T55" fmla="*/ 400 h 445"/>
                <a:gd name="T56" fmla="*/ 222 w 498"/>
                <a:gd name="T57" fmla="*/ 160 h 445"/>
                <a:gd name="T58" fmla="*/ 497 w 498"/>
                <a:gd name="T59" fmla="*/ 63 h 445"/>
                <a:gd name="T60" fmla="*/ 497 w 498"/>
                <a:gd name="T61" fmla="*/ 63 h 445"/>
                <a:gd name="T62" fmla="*/ 479 w 498"/>
                <a:gd name="T63" fmla="*/ 54 h 445"/>
                <a:gd name="T64" fmla="*/ 461 w 498"/>
                <a:gd name="T65" fmla="*/ 89 h 445"/>
                <a:gd name="T66" fmla="*/ 408 w 498"/>
                <a:gd name="T67" fmla="*/ 107 h 445"/>
                <a:gd name="T68" fmla="*/ 399 w 498"/>
                <a:gd name="T69" fmla="*/ 63 h 445"/>
                <a:gd name="T70" fmla="*/ 417 w 498"/>
                <a:gd name="T71" fmla="*/ 19 h 445"/>
                <a:gd name="T72" fmla="*/ 408 w 498"/>
                <a:gd name="T73" fmla="*/ 10 h 445"/>
                <a:gd name="T74" fmla="*/ 337 w 498"/>
                <a:gd name="T75" fmla="*/ 72 h 445"/>
                <a:gd name="T76" fmla="*/ 319 w 498"/>
                <a:gd name="T77" fmla="*/ 151 h 445"/>
                <a:gd name="T78" fmla="*/ 284 w 498"/>
                <a:gd name="T79" fmla="*/ 187 h 445"/>
                <a:gd name="T80" fmla="*/ 319 w 498"/>
                <a:gd name="T81" fmla="*/ 231 h 445"/>
                <a:gd name="T82" fmla="*/ 364 w 498"/>
                <a:gd name="T83" fmla="*/ 187 h 445"/>
                <a:gd name="T84" fmla="*/ 408 w 498"/>
                <a:gd name="T85" fmla="*/ 178 h 445"/>
                <a:gd name="T86" fmla="*/ 488 w 498"/>
                <a:gd name="T87" fmla="*/ 143 h 445"/>
                <a:gd name="T88" fmla="*/ 497 w 498"/>
                <a:gd name="T89" fmla="*/ 63 h 445"/>
                <a:gd name="T90" fmla="*/ 72 w 498"/>
                <a:gd name="T91" fmla="*/ 400 h 445"/>
                <a:gd name="T92" fmla="*/ 72 w 498"/>
                <a:gd name="T93" fmla="*/ 400 h 445"/>
                <a:gd name="T94" fmla="*/ 72 w 498"/>
                <a:gd name="T95" fmla="*/ 417 h 445"/>
                <a:gd name="T96" fmla="*/ 89 w 498"/>
                <a:gd name="T97" fmla="*/ 444 h 445"/>
                <a:gd name="T98" fmla="*/ 107 w 498"/>
                <a:gd name="T99" fmla="*/ 435 h 445"/>
                <a:gd name="T100" fmla="*/ 231 w 498"/>
                <a:gd name="T101" fmla="*/ 320 h 445"/>
                <a:gd name="T102" fmla="*/ 195 w 498"/>
                <a:gd name="T103" fmla="*/ 275 h 445"/>
                <a:gd name="T104" fmla="*/ 72 w 498"/>
                <a:gd name="T105" fmla="*/ 40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98" h="445">
                  <a:moveTo>
                    <a:pt x="80" y="151"/>
                  </a:moveTo>
                  <a:lnTo>
                    <a:pt x="80" y="151"/>
                  </a:lnTo>
                  <a:cubicBezTo>
                    <a:pt x="97" y="134"/>
                    <a:pt x="116" y="143"/>
                    <a:pt x="142" y="169"/>
                  </a:cubicBezTo>
                  <a:cubicBezTo>
                    <a:pt x="151" y="178"/>
                    <a:pt x="151" y="169"/>
                    <a:pt x="151" y="169"/>
                  </a:cubicBezTo>
                  <a:cubicBezTo>
                    <a:pt x="160" y="169"/>
                    <a:pt x="186" y="134"/>
                    <a:pt x="195" y="134"/>
                  </a:cubicBezTo>
                  <a:cubicBezTo>
                    <a:pt x="195" y="134"/>
                    <a:pt x="195" y="134"/>
                    <a:pt x="195" y="125"/>
                  </a:cubicBezTo>
                  <a:cubicBezTo>
                    <a:pt x="186" y="125"/>
                    <a:pt x="178" y="116"/>
                    <a:pt x="178" y="107"/>
                  </a:cubicBezTo>
                  <a:cubicBezTo>
                    <a:pt x="133" y="45"/>
                    <a:pt x="301" y="10"/>
                    <a:pt x="275" y="10"/>
                  </a:cubicBezTo>
                  <a:cubicBezTo>
                    <a:pt x="257" y="0"/>
                    <a:pt x="204" y="0"/>
                    <a:pt x="195" y="0"/>
                  </a:cubicBezTo>
                  <a:cubicBezTo>
                    <a:pt x="169" y="10"/>
                    <a:pt x="125" y="36"/>
                    <a:pt x="107" y="54"/>
                  </a:cubicBezTo>
                  <a:cubicBezTo>
                    <a:pt x="80" y="72"/>
                    <a:pt x="72" y="81"/>
                    <a:pt x="72" y="81"/>
                  </a:cubicBezTo>
                  <a:cubicBezTo>
                    <a:pt x="62" y="89"/>
                    <a:pt x="72" y="107"/>
                    <a:pt x="53" y="116"/>
                  </a:cubicBezTo>
                  <a:cubicBezTo>
                    <a:pt x="36" y="125"/>
                    <a:pt x="27" y="116"/>
                    <a:pt x="18" y="125"/>
                  </a:cubicBezTo>
                  <a:cubicBezTo>
                    <a:pt x="18" y="134"/>
                    <a:pt x="9" y="134"/>
                    <a:pt x="0" y="143"/>
                  </a:cubicBezTo>
                  <a:lnTo>
                    <a:pt x="0" y="151"/>
                  </a:lnTo>
                  <a:lnTo>
                    <a:pt x="36" y="187"/>
                  </a:lnTo>
                  <a:cubicBezTo>
                    <a:pt x="36" y="196"/>
                    <a:pt x="44" y="196"/>
                    <a:pt x="53" y="196"/>
                  </a:cubicBezTo>
                  <a:cubicBezTo>
                    <a:pt x="53" y="187"/>
                    <a:pt x="62" y="178"/>
                    <a:pt x="72" y="178"/>
                  </a:cubicBezTo>
                  <a:cubicBezTo>
                    <a:pt x="72" y="178"/>
                    <a:pt x="72" y="151"/>
                    <a:pt x="80" y="151"/>
                  </a:cubicBezTo>
                  <a:close/>
                  <a:moveTo>
                    <a:pt x="222" y="160"/>
                  </a:moveTo>
                  <a:lnTo>
                    <a:pt x="222" y="160"/>
                  </a:lnTo>
                  <a:cubicBezTo>
                    <a:pt x="213" y="160"/>
                    <a:pt x="213" y="160"/>
                    <a:pt x="213" y="160"/>
                  </a:cubicBezTo>
                  <a:cubicBezTo>
                    <a:pt x="178" y="187"/>
                    <a:pt x="178" y="187"/>
                    <a:pt x="178" y="187"/>
                  </a:cubicBezTo>
                  <a:cubicBezTo>
                    <a:pt x="169" y="196"/>
                    <a:pt x="169" y="196"/>
                    <a:pt x="169" y="204"/>
                  </a:cubicBezTo>
                  <a:cubicBezTo>
                    <a:pt x="381" y="435"/>
                    <a:pt x="381" y="435"/>
                    <a:pt x="381" y="435"/>
                  </a:cubicBezTo>
                  <a:cubicBezTo>
                    <a:pt x="381" y="444"/>
                    <a:pt x="391" y="444"/>
                    <a:pt x="399" y="435"/>
                  </a:cubicBezTo>
                  <a:cubicBezTo>
                    <a:pt x="426" y="417"/>
                    <a:pt x="426" y="417"/>
                    <a:pt x="426" y="417"/>
                  </a:cubicBezTo>
                  <a:cubicBezTo>
                    <a:pt x="426" y="408"/>
                    <a:pt x="426" y="400"/>
                    <a:pt x="426" y="400"/>
                  </a:cubicBezTo>
                  <a:lnTo>
                    <a:pt x="222" y="160"/>
                  </a:lnTo>
                  <a:close/>
                  <a:moveTo>
                    <a:pt x="497" y="63"/>
                  </a:moveTo>
                  <a:lnTo>
                    <a:pt x="497" y="63"/>
                  </a:lnTo>
                  <a:cubicBezTo>
                    <a:pt x="488" y="45"/>
                    <a:pt x="488" y="54"/>
                    <a:pt x="479" y="54"/>
                  </a:cubicBezTo>
                  <a:cubicBezTo>
                    <a:pt x="479" y="63"/>
                    <a:pt x="461" y="81"/>
                    <a:pt x="461" y="89"/>
                  </a:cubicBezTo>
                  <a:cubicBezTo>
                    <a:pt x="452" y="107"/>
                    <a:pt x="435" y="125"/>
                    <a:pt x="408" y="107"/>
                  </a:cubicBezTo>
                  <a:cubicBezTo>
                    <a:pt x="381" y="81"/>
                    <a:pt x="391" y="72"/>
                    <a:pt x="399" y="63"/>
                  </a:cubicBezTo>
                  <a:cubicBezTo>
                    <a:pt x="399" y="54"/>
                    <a:pt x="417" y="28"/>
                    <a:pt x="417" y="19"/>
                  </a:cubicBezTo>
                  <a:cubicBezTo>
                    <a:pt x="426" y="19"/>
                    <a:pt x="417" y="10"/>
                    <a:pt x="408" y="10"/>
                  </a:cubicBezTo>
                  <a:cubicBezTo>
                    <a:pt x="399" y="19"/>
                    <a:pt x="346" y="36"/>
                    <a:pt x="337" y="72"/>
                  </a:cubicBezTo>
                  <a:cubicBezTo>
                    <a:pt x="328" y="98"/>
                    <a:pt x="346" y="125"/>
                    <a:pt x="319" y="151"/>
                  </a:cubicBezTo>
                  <a:cubicBezTo>
                    <a:pt x="284" y="187"/>
                    <a:pt x="284" y="187"/>
                    <a:pt x="284" y="187"/>
                  </a:cubicBezTo>
                  <a:cubicBezTo>
                    <a:pt x="319" y="231"/>
                    <a:pt x="319" y="231"/>
                    <a:pt x="319" y="231"/>
                  </a:cubicBezTo>
                  <a:cubicBezTo>
                    <a:pt x="364" y="187"/>
                    <a:pt x="364" y="187"/>
                    <a:pt x="364" y="187"/>
                  </a:cubicBezTo>
                  <a:cubicBezTo>
                    <a:pt x="372" y="178"/>
                    <a:pt x="391" y="169"/>
                    <a:pt x="408" y="178"/>
                  </a:cubicBezTo>
                  <a:cubicBezTo>
                    <a:pt x="452" y="187"/>
                    <a:pt x="470" y="169"/>
                    <a:pt x="488" y="143"/>
                  </a:cubicBezTo>
                  <a:cubicBezTo>
                    <a:pt x="497" y="116"/>
                    <a:pt x="497" y="72"/>
                    <a:pt x="497" y="63"/>
                  </a:cubicBezTo>
                  <a:close/>
                  <a:moveTo>
                    <a:pt x="72" y="400"/>
                  </a:moveTo>
                  <a:lnTo>
                    <a:pt x="72" y="400"/>
                  </a:lnTo>
                  <a:cubicBezTo>
                    <a:pt x="62" y="408"/>
                    <a:pt x="62" y="417"/>
                    <a:pt x="72" y="417"/>
                  </a:cubicBezTo>
                  <a:cubicBezTo>
                    <a:pt x="89" y="444"/>
                    <a:pt x="89" y="444"/>
                    <a:pt x="89" y="444"/>
                  </a:cubicBezTo>
                  <a:cubicBezTo>
                    <a:pt x="97" y="444"/>
                    <a:pt x="107" y="444"/>
                    <a:pt x="107" y="435"/>
                  </a:cubicBezTo>
                  <a:cubicBezTo>
                    <a:pt x="231" y="320"/>
                    <a:pt x="231" y="320"/>
                    <a:pt x="231" y="320"/>
                  </a:cubicBezTo>
                  <a:cubicBezTo>
                    <a:pt x="195" y="275"/>
                    <a:pt x="195" y="275"/>
                    <a:pt x="195" y="275"/>
                  </a:cubicBezTo>
                  <a:lnTo>
                    <a:pt x="72" y="4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lc="http://schemas.openxmlformats.org/drawingml/2006/lockedCanvas" xmlns:p14="http://schemas.microsoft.com/office/powerpoint/2010/main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rtl="1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" name="TextBox 13"/>
            <p:cNvSpPr txBox="1"/>
            <p:nvPr/>
          </p:nvSpPr>
          <p:spPr>
            <a:xfrm>
              <a:off x="2882447" y="1934146"/>
              <a:ext cx="983682" cy="230833"/>
            </a:xfrm>
            <a:prstGeom prst="rect">
              <a:avLst/>
            </a:prstGeom>
            <a:noFill/>
          </p:spPr>
          <p:txBody>
            <a:bodyPr wrap="none">
              <a:normAutofit fontScale="70000" lnSpcReduction="20000"/>
            </a:bodyPr>
            <a:lstStyle/>
            <a:p>
              <a:pPr algn="ctr" rtl="1"/>
              <a:r>
                <a:rPr lang="fa-IR" altLang="zh-CN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از پیش تنظیم متن عنوان</a:t>
              </a:r>
              <a:endParaRPr lang="zh-CN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8" name="Rectangle 35"/>
            <p:cNvSpPr/>
            <p:nvPr/>
          </p:nvSpPr>
          <p:spPr>
            <a:xfrm>
              <a:off x="3058264" y="2178427"/>
              <a:ext cx="662833" cy="536686"/>
            </a:xfrm>
            <a:prstGeom prst="rect">
              <a:avLst/>
            </a:prstGeom>
          </p:spPr>
          <p:txBody>
            <a:bodyPr wrap="square" anchor="ctr" anchorCtr="1">
              <a:normAutofit fontScale="55000" lnSpcReduction="20000"/>
            </a:bodyPr>
            <a:lstStyle/>
            <a:p>
              <a:pPr algn="ctr" rtl="1">
                <a:lnSpc>
                  <a:spcPct val="120000"/>
                </a:lnSpc>
              </a:pPr>
              <a:r>
                <a:rPr lang="fa-IR" altLang="zh-CN" sz="9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این قسمت از محتوا به عنوان یک مکان‌نمای طرح‌بندی متن نمایش داده می‌شود.</a:t>
              </a:r>
              <a:endParaRPr lang="zh-CN" altLang="en-US" sz="9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626220" y="1491967"/>
            <a:ext cx="1963341" cy="2165747"/>
            <a:chOff x="4437367" y="996818"/>
            <a:chExt cx="1963341" cy="2165747"/>
          </a:xfrm>
        </p:grpSpPr>
        <p:sp>
          <p:nvSpPr>
            <p:cNvPr id="12" name="Freeform: Shape 16"/>
            <p:cNvSpPr>
              <a:spLocks/>
            </p:cNvSpPr>
            <p:nvPr/>
          </p:nvSpPr>
          <p:spPr bwMode="auto">
            <a:xfrm>
              <a:off x="4437367" y="996818"/>
              <a:ext cx="1963341" cy="2165747"/>
            </a:xfrm>
            <a:custGeom>
              <a:avLst/>
              <a:gdLst>
                <a:gd name="T0" fmla="*/ 239 w 697"/>
                <a:gd name="T1" fmla="*/ 767 h 767"/>
                <a:gd name="T2" fmla="*/ 212 w 697"/>
                <a:gd name="T3" fmla="*/ 766 h 767"/>
                <a:gd name="T4" fmla="*/ 4 w 697"/>
                <a:gd name="T5" fmla="*/ 355 h 767"/>
                <a:gd name="T6" fmla="*/ 32 w 697"/>
                <a:gd name="T7" fmla="*/ 315 h 767"/>
                <a:gd name="T8" fmla="*/ 427 w 697"/>
                <a:gd name="T9" fmla="*/ 315 h 767"/>
                <a:gd name="T10" fmla="*/ 544 w 697"/>
                <a:gd name="T11" fmla="*/ 91 h 767"/>
                <a:gd name="T12" fmla="*/ 620 w 697"/>
                <a:gd name="T13" fmla="*/ 78 h 767"/>
                <a:gd name="T14" fmla="*/ 681 w 697"/>
                <a:gd name="T15" fmla="*/ 206 h 767"/>
                <a:gd name="T16" fmla="*/ 639 w 697"/>
                <a:gd name="T17" fmla="*/ 254 h 767"/>
                <a:gd name="T18" fmla="*/ 504 w 697"/>
                <a:gd name="T19" fmla="*/ 256 h 767"/>
                <a:gd name="T20" fmla="*/ 239 w 697"/>
                <a:gd name="T21" fmla="*/ 767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7" h="767">
                  <a:moveTo>
                    <a:pt x="239" y="767"/>
                  </a:moveTo>
                  <a:cubicBezTo>
                    <a:pt x="212" y="766"/>
                    <a:pt x="212" y="766"/>
                    <a:pt x="212" y="766"/>
                  </a:cubicBezTo>
                  <a:cubicBezTo>
                    <a:pt x="4" y="355"/>
                    <a:pt x="4" y="355"/>
                    <a:pt x="4" y="355"/>
                  </a:cubicBezTo>
                  <a:cubicBezTo>
                    <a:pt x="4" y="355"/>
                    <a:pt x="0" y="319"/>
                    <a:pt x="32" y="315"/>
                  </a:cubicBezTo>
                  <a:cubicBezTo>
                    <a:pt x="427" y="315"/>
                    <a:pt x="427" y="315"/>
                    <a:pt x="427" y="315"/>
                  </a:cubicBezTo>
                  <a:cubicBezTo>
                    <a:pt x="544" y="91"/>
                    <a:pt x="544" y="91"/>
                    <a:pt x="544" y="91"/>
                  </a:cubicBezTo>
                  <a:cubicBezTo>
                    <a:pt x="544" y="91"/>
                    <a:pt x="576" y="0"/>
                    <a:pt x="620" y="78"/>
                  </a:cubicBezTo>
                  <a:cubicBezTo>
                    <a:pt x="681" y="206"/>
                    <a:pt x="681" y="206"/>
                    <a:pt x="681" y="206"/>
                  </a:cubicBezTo>
                  <a:cubicBezTo>
                    <a:pt x="681" y="206"/>
                    <a:pt x="697" y="263"/>
                    <a:pt x="639" y="254"/>
                  </a:cubicBezTo>
                  <a:cubicBezTo>
                    <a:pt x="504" y="256"/>
                    <a:pt x="504" y="256"/>
                    <a:pt x="504" y="256"/>
                  </a:cubicBezTo>
                  <a:lnTo>
                    <a:pt x="239" y="767"/>
                  </a:ln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rtl="1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" name="Freeform: Shape 17"/>
            <p:cNvSpPr>
              <a:spLocks/>
            </p:cNvSpPr>
            <p:nvPr/>
          </p:nvSpPr>
          <p:spPr bwMode="auto">
            <a:xfrm>
              <a:off x="5965665" y="1355799"/>
              <a:ext cx="236241" cy="227878"/>
            </a:xfrm>
            <a:custGeom>
              <a:avLst/>
              <a:gdLst>
                <a:gd name="T0" fmla="*/ 425 w 497"/>
                <a:gd name="T1" fmla="*/ 160 h 480"/>
                <a:gd name="T2" fmla="*/ 425 w 497"/>
                <a:gd name="T3" fmla="*/ 160 h 480"/>
                <a:gd name="T4" fmla="*/ 372 w 497"/>
                <a:gd name="T5" fmla="*/ 18 h 480"/>
                <a:gd name="T6" fmla="*/ 346 w 497"/>
                <a:gd name="T7" fmla="*/ 9 h 480"/>
                <a:gd name="T8" fmla="*/ 9 w 497"/>
                <a:gd name="T9" fmla="*/ 134 h 480"/>
                <a:gd name="T10" fmla="*/ 0 w 497"/>
                <a:gd name="T11" fmla="*/ 160 h 480"/>
                <a:gd name="T12" fmla="*/ 53 w 497"/>
                <a:gd name="T13" fmla="*/ 302 h 480"/>
                <a:gd name="T14" fmla="*/ 53 w 497"/>
                <a:gd name="T15" fmla="*/ 222 h 480"/>
                <a:gd name="T16" fmla="*/ 115 w 497"/>
                <a:gd name="T17" fmla="*/ 160 h 480"/>
                <a:gd name="T18" fmla="*/ 203 w 497"/>
                <a:gd name="T19" fmla="*/ 160 h 480"/>
                <a:gd name="T20" fmla="*/ 309 w 497"/>
                <a:gd name="T21" fmla="*/ 89 h 480"/>
                <a:gd name="T22" fmla="*/ 372 w 497"/>
                <a:gd name="T23" fmla="*/ 160 h 480"/>
                <a:gd name="T24" fmla="*/ 425 w 497"/>
                <a:gd name="T25" fmla="*/ 160 h 480"/>
                <a:gd name="T26" fmla="*/ 478 w 497"/>
                <a:gd name="T27" fmla="*/ 204 h 480"/>
                <a:gd name="T28" fmla="*/ 478 w 497"/>
                <a:gd name="T29" fmla="*/ 204 h 480"/>
                <a:gd name="T30" fmla="*/ 115 w 497"/>
                <a:gd name="T31" fmla="*/ 204 h 480"/>
                <a:gd name="T32" fmla="*/ 97 w 497"/>
                <a:gd name="T33" fmla="*/ 222 h 480"/>
                <a:gd name="T34" fmla="*/ 97 w 497"/>
                <a:gd name="T35" fmla="*/ 462 h 480"/>
                <a:gd name="T36" fmla="*/ 115 w 497"/>
                <a:gd name="T37" fmla="*/ 479 h 480"/>
                <a:gd name="T38" fmla="*/ 478 w 497"/>
                <a:gd name="T39" fmla="*/ 479 h 480"/>
                <a:gd name="T40" fmla="*/ 496 w 497"/>
                <a:gd name="T41" fmla="*/ 462 h 480"/>
                <a:gd name="T42" fmla="*/ 496 w 497"/>
                <a:gd name="T43" fmla="*/ 222 h 480"/>
                <a:gd name="T44" fmla="*/ 478 w 497"/>
                <a:gd name="T45" fmla="*/ 204 h 480"/>
                <a:gd name="T46" fmla="*/ 452 w 497"/>
                <a:gd name="T47" fmla="*/ 426 h 480"/>
                <a:gd name="T48" fmla="*/ 452 w 497"/>
                <a:gd name="T49" fmla="*/ 426 h 480"/>
                <a:gd name="T50" fmla="*/ 150 w 497"/>
                <a:gd name="T51" fmla="*/ 426 h 480"/>
                <a:gd name="T52" fmla="*/ 150 w 497"/>
                <a:gd name="T53" fmla="*/ 391 h 480"/>
                <a:gd name="T54" fmla="*/ 195 w 497"/>
                <a:gd name="T55" fmla="*/ 275 h 480"/>
                <a:gd name="T56" fmla="*/ 265 w 497"/>
                <a:gd name="T57" fmla="*/ 364 h 480"/>
                <a:gd name="T58" fmla="*/ 328 w 497"/>
                <a:gd name="T59" fmla="*/ 302 h 480"/>
                <a:gd name="T60" fmla="*/ 416 w 497"/>
                <a:gd name="T61" fmla="*/ 266 h 480"/>
                <a:gd name="T62" fmla="*/ 452 w 497"/>
                <a:gd name="T63" fmla="*/ 347 h 480"/>
                <a:gd name="T64" fmla="*/ 452 w 497"/>
                <a:gd name="T65" fmla="*/ 426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97" h="480">
                  <a:moveTo>
                    <a:pt x="425" y="160"/>
                  </a:moveTo>
                  <a:lnTo>
                    <a:pt x="425" y="160"/>
                  </a:lnTo>
                  <a:cubicBezTo>
                    <a:pt x="372" y="18"/>
                    <a:pt x="372" y="18"/>
                    <a:pt x="372" y="18"/>
                  </a:cubicBezTo>
                  <a:cubicBezTo>
                    <a:pt x="372" y="9"/>
                    <a:pt x="354" y="0"/>
                    <a:pt x="346" y="9"/>
                  </a:cubicBezTo>
                  <a:cubicBezTo>
                    <a:pt x="9" y="134"/>
                    <a:pt x="9" y="134"/>
                    <a:pt x="9" y="134"/>
                  </a:cubicBezTo>
                  <a:cubicBezTo>
                    <a:pt x="0" y="134"/>
                    <a:pt x="0" y="143"/>
                    <a:pt x="0" y="160"/>
                  </a:cubicBezTo>
                  <a:cubicBezTo>
                    <a:pt x="53" y="302"/>
                    <a:pt x="53" y="302"/>
                    <a:pt x="53" y="302"/>
                  </a:cubicBezTo>
                  <a:cubicBezTo>
                    <a:pt x="53" y="222"/>
                    <a:pt x="53" y="222"/>
                    <a:pt x="53" y="222"/>
                  </a:cubicBezTo>
                  <a:cubicBezTo>
                    <a:pt x="53" y="187"/>
                    <a:pt x="80" y="160"/>
                    <a:pt x="115" y="160"/>
                  </a:cubicBezTo>
                  <a:cubicBezTo>
                    <a:pt x="203" y="160"/>
                    <a:pt x="203" y="160"/>
                    <a:pt x="203" y="160"/>
                  </a:cubicBezTo>
                  <a:cubicBezTo>
                    <a:pt x="309" y="89"/>
                    <a:pt x="309" y="89"/>
                    <a:pt x="309" y="89"/>
                  </a:cubicBezTo>
                  <a:cubicBezTo>
                    <a:pt x="372" y="160"/>
                    <a:pt x="372" y="160"/>
                    <a:pt x="372" y="160"/>
                  </a:cubicBezTo>
                  <a:lnTo>
                    <a:pt x="425" y="160"/>
                  </a:lnTo>
                  <a:close/>
                  <a:moveTo>
                    <a:pt x="478" y="204"/>
                  </a:moveTo>
                  <a:lnTo>
                    <a:pt x="478" y="204"/>
                  </a:lnTo>
                  <a:cubicBezTo>
                    <a:pt x="115" y="204"/>
                    <a:pt x="115" y="204"/>
                    <a:pt x="115" y="204"/>
                  </a:cubicBezTo>
                  <a:cubicBezTo>
                    <a:pt x="106" y="204"/>
                    <a:pt x="97" y="213"/>
                    <a:pt x="97" y="222"/>
                  </a:cubicBezTo>
                  <a:cubicBezTo>
                    <a:pt x="97" y="462"/>
                    <a:pt x="97" y="462"/>
                    <a:pt x="97" y="462"/>
                  </a:cubicBezTo>
                  <a:cubicBezTo>
                    <a:pt x="97" y="470"/>
                    <a:pt x="106" y="479"/>
                    <a:pt x="115" y="479"/>
                  </a:cubicBezTo>
                  <a:cubicBezTo>
                    <a:pt x="478" y="479"/>
                    <a:pt x="478" y="479"/>
                    <a:pt x="478" y="479"/>
                  </a:cubicBezTo>
                  <a:cubicBezTo>
                    <a:pt x="487" y="479"/>
                    <a:pt x="496" y="470"/>
                    <a:pt x="496" y="462"/>
                  </a:cubicBezTo>
                  <a:cubicBezTo>
                    <a:pt x="496" y="222"/>
                    <a:pt x="496" y="222"/>
                    <a:pt x="496" y="222"/>
                  </a:cubicBezTo>
                  <a:cubicBezTo>
                    <a:pt x="496" y="213"/>
                    <a:pt x="487" y="204"/>
                    <a:pt x="478" y="204"/>
                  </a:cubicBezTo>
                  <a:close/>
                  <a:moveTo>
                    <a:pt x="452" y="426"/>
                  </a:moveTo>
                  <a:lnTo>
                    <a:pt x="452" y="426"/>
                  </a:lnTo>
                  <a:cubicBezTo>
                    <a:pt x="150" y="426"/>
                    <a:pt x="150" y="426"/>
                    <a:pt x="150" y="426"/>
                  </a:cubicBezTo>
                  <a:cubicBezTo>
                    <a:pt x="150" y="391"/>
                    <a:pt x="150" y="391"/>
                    <a:pt x="150" y="391"/>
                  </a:cubicBezTo>
                  <a:cubicBezTo>
                    <a:pt x="195" y="275"/>
                    <a:pt x="195" y="275"/>
                    <a:pt x="195" y="275"/>
                  </a:cubicBezTo>
                  <a:cubicBezTo>
                    <a:pt x="265" y="364"/>
                    <a:pt x="265" y="364"/>
                    <a:pt x="265" y="364"/>
                  </a:cubicBezTo>
                  <a:cubicBezTo>
                    <a:pt x="328" y="302"/>
                    <a:pt x="328" y="302"/>
                    <a:pt x="328" y="302"/>
                  </a:cubicBezTo>
                  <a:cubicBezTo>
                    <a:pt x="416" y="266"/>
                    <a:pt x="416" y="266"/>
                    <a:pt x="416" y="266"/>
                  </a:cubicBezTo>
                  <a:cubicBezTo>
                    <a:pt x="452" y="347"/>
                    <a:pt x="452" y="347"/>
                    <a:pt x="452" y="347"/>
                  </a:cubicBezTo>
                  <a:lnTo>
                    <a:pt x="452" y="4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lc="http://schemas.openxmlformats.org/drawingml/2006/lockedCanvas" xmlns:p14="http://schemas.microsoft.com/office/powerpoint/2010/main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rtl="1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" name="TextBox 18"/>
            <p:cNvSpPr txBox="1"/>
            <p:nvPr/>
          </p:nvSpPr>
          <p:spPr>
            <a:xfrm>
              <a:off x="4570114" y="1934146"/>
              <a:ext cx="978671" cy="230833"/>
            </a:xfrm>
            <a:prstGeom prst="rect">
              <a:avLst/>
            </a:prstGeom>
            <a:noFill/>
          </p:spPr>
          <p:txBody>
            <a:bodyPr wrap="none">
              <a:normAutofit fontScale="70000" lnSpcReduction="20000"/>
            </a:bodyPr>
            <a:lstStyle/>
            <a:p>
              <a:pPr algn="ctr" rtl="1"/>
              <a:r>
                <a:rPr lang="fa-IR" altLang="zh-CN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از پیش تنظیم متن عنوان</a:t>
              </a:r>
              <a:endParaRPr lang="zh-CN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9" name="Rectangle 38"/>
            <p:cNvSpPr/>
            <p:nvPr/>
          </p:nvSpPr>
          <p:spPr>
            <a:xfrm>
              <a:off x="4744507" y="2178427"/>
              <a:ext cx="662833" cy="536686"/>
            </a:xfrm>
            <a:prstGeom prst="rect">
              <a:avLst/>
            </a:prstGeom>
          </p:spPr>
          <p:txBody>
            <a:bodyPr wrap="square" anchor="ctr" anchorCtr="1">
              <a:normAutofit fontScale="55000" lnSpcReduction="20000"/>
            </a:bodyPr>
            <a:lstStyle/>
            <a:p>
              <a:pPr algn="ctr" rtl="1">
                <a:lnSpc>
                  <a:spcPct val="120000"/>
                </a:lnSpc>
              </a:pPr>
              <a:r>
                <a:rPr lang="fa-IR" altLang="zh-CN" sz="9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این قسمت از محتوا به عنوان یک مکان‌نمای طرح‌بندی متن نمایش داده می‌شود.</a:t>
              </a:r>
              <a:endParaRPr lang="zh-CN" altLang="en-US" sz="9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320293" y="1484091"/>
            <a:ext cx="1963341" cy="2165747"/>
            <a:chOff x="6131440" y="988942"/>
            <a:chExt cx="1963341" cy="2165747"/>
          </a:xfrm>
        </p:grpSpPr>
        <p:sp>
          <p:nvSpPr>
            <p:cNvPr id="15" name="Freeform: Shape 21"/>
            <p:cNvSpPr>
              <a:spLocks/>
            </p:cNvSpPr>
            <p:nvPr/>
          </p:nvSpPr>
          <p:spPr bwMode="auto">
            <a:xfrm>
              <a:off x="6131440" y="988942"/>
              <a:ext cx="1963341" cy="2165747"/>
            </a:xfrm>
            <a:custGeom>
              <a:avLst/>
              <a:gdLst>
                <a:gd name="T0" fmla="*/ 239 w 697"/>
                <a:gd name="T1" fmla="*/ 767 h 767"/>
                <a:gd name="T2" fmla="*/ 212 w 697"/>
                <a:gd name="T3" fmla="*/ 766 h 767"/>
                <a:gd name="T4" fmla="*/ 4 w 697"/>
                <a:gd name="T5" fmla="*/ 355 h 767"/>
                <a:gd name="T6" fmla="*/ 32 w 697"/>
                <a:gd name="T7" fmla="*/ 315 h 767"/>
                <a:gd name="T8" fmla="*/ 427 w 697"/>
                <a:gd name="T9" fmla="*/ 315 h 767"/>
                <a:gd name="T10" fmla="*/ 544 w 697"/>
                <a:gd name="T11" fmla="*/ 91 h 767"/>
                <a:gd name="T12" fmla="*/ 620 w 697"/>
                <a:gd name="T13" fmla="*/ 78 h 767"/>
                <a:gd name="T14" fmla="*/ 681 w 697"/>
                <a:gd name="T15" fmla="*/ 206 h 767"/>
                <a:gd name="T16" fmla="*/ 639 w 697"/>
                <a:gd name="T17" fmla="*/ 254 h 767"/>
                <a:gd name="T18" fmla="*/ 504 w 697"/>
                <a:gd name="T19" fmla="*/ 256 h 767"/>
                <a:gd name="T20" fmla="*/ 239 w 697"/>
                <a:gd name="T21" fmla="*/ 767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7" h="767">
                  <a:moveTo>
                    <a:pt x="239" y="767"/>
                  </a:moveTo>
                  <a:cubicBezTo>
                    <a:pt x="212" y="766"/>
                    <a:pt x="212" y="766"/>
                    <a:pt x="212" y="766"/>
                  </a:cubicBezTo>
                  <a:cubicBezTo>
                    <a:pt x="4" y="355"/>
                    <a:pt x="4" y="355"/>
                    <a:pt x="4" y="355"/>
                  </a:cubicBezTo>
                  <a:cubicBezTo>
                    <a:pt x="4" y="355"/>
                    <a:pt x="0" y="319"/>
                    <a:pt x="32" y="315"/>
                  </a:cubicBezTo>
                  <a:cubicBezTo>
                    <a:pt x="427" y="315"/>
                    <a:pt x="427" y="315"/>
                    <a:pt x="427" y="315"/>
                  </a:cubicBezTo>
                  <a:cubicBezTo>
                    <a:pt x="544" y="91"/>
                    <a:pt x="544" y="91"/>
                    <a:pt x="544" y="91"/>
                  </a:cubicBezTo>
                  <a:cubicBezTo>
                    <a:pt x="544" y="91"/>
                    <a:pt x="576" y="0"/>
                    <a:pt x="620" y="78"/>
                  </a:cubicBezTo>
                  <a:cubicBezTo>
                    <a:pt x="681" y="206"/>
                    <a:pt x="681" y="206"/>
                    <a:pt x="681" y="206"/>
                  </a:cubicBezTo>
                  <a:cubicBezTo>
                    <a:pt x="681" y="206"/>
                    <a:pt x="697" y="263"/>
                    <a:pt x="639" y="254"/>
                  </a:cubicBezTo>
                  <a:cubicBezTo>
                    <a:pt x="504" y="256"/>
                    <a:pt x="504" y="256"/>
                    <a:pt x="504" y="256"/>
                  </a:cubicBezTo>
                  <a:lnTo>
                    <a:pt x="239" y="767"/>
                  </a:lnTo>
                  <a:close/>
                </a:path>
              </a:pathLst>
            </a:custGeom>
            <a:solidFill>
              <a:schemeClr val="dk2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rtl="1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6" name="Freeform: Shape 22"/>
            <p:cNvSpPr>
              <a:spLocks/>
            </p:cNvSpPr>
            <p:nvPr/>
          </p:nvSpPr>
          <p:spPr bwMode="auto">
            <a:xfrm>
              <a:off x="7631318" y="1366423"/>
              <a:ext cx="246700" cy="251489"/>
            </a:xfrm>
            <a:custGeom>
              <a:avLst/>
              <a:gdLst>
                <a:gd name="T0" fmla="*/ 275 w 452"/>
                <a:gd name="T1" fmla="*/ 301 h 462"/>
                <a:gd name="T2" fmla="*/ 275 w 452"/>
                <a:gd name="T3" fmla="*/ 301 h 462"/>
                <a:gd name="T4" fmla="*/ 434 w 452"/>
                <a:gd name="T5" fmla="*/ 26 h 462"/>
                <a:gd name="T6" fmla="*/ 434 w 452"/>
                <a:gd name="T7" fmla="*/ 18 h 462"/>
                <a:gd name="T8" fmla="*/ 425 w 452"/>
                <a:gd name="T9" fmla="*/ 18 h 462"/>
                <a:gd name="T10" fmla="*/ 159 w 452"/>
                <a:gd name="T11" fmla="*/ 178 h 462"/>
                <a:gd name="T12" fmla="*/ 9 w 452"/>
                <a:gd name="T13" fmla="*/ 301 h 462"/>
                <a:gd name="T14" fmla="*/ 35 w 452"/>
                <a:gd name="T15" fmla="*/ 328 h 462"/>
                <a:gd name="T16" fmla="*/ 88 w 452"/>
                <a:gd name="T17" fmla="*/ 310 h 462"/>
                <a:gd name="T18" fmla="*/ 151 w 452"/>
                <a:gd name="T19" fmla="*/ 372 h 462"/>
                <a:gd name="T20" fmla="*/ 133 w 452"/>
                <a:gd name="T21" fmla="*/ 425 h 462"/>
                <a:gd name="T22" fmla="*/ 151 w 452"/>
                <a:gd name="T23" fmla="*/ 452 h 462"/>
                <a:gd name="T24" fmla="*/ 275 w 452"/>
                <a:gd name="T25" fmla="*/ 301 h 462"/>
                <a:gd name="T26" fmla="*/ 301 w 452"/>
                <a:gd name="T27" fmla="*/ 150 h 462"/>
                <a:gd name="T28" fmla="*/ 301 w 452"/>
                <a:gd name="T29" fmla="*/ 150 h 462"/>
                <a:gd name="T30" fmla="*/ 301 w 452"/>
                <a:gd name="T31" fmla="*/ 97 h 462"/>
                <a:gd name="T32" fmla="*/ 354 w 452"/>
                <a:gd name="T33" fmla="*/ 97 h 462"/>
                <a:gd name="T34" fmla="*/ 354 w 452"/>
                <a:gd name="T35" fmla="*/ 150 h 462"/>
                <a:gd name="T36" fmla="*/ 301 w 452"/>
                <a:gd name="T37" fmla="*/ 15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2" h="462">
                  <a:moveTo>
                    <a:pt x="275" y="301"/>
                  </a:moveTo>
                  <a:lnTo>
                    <a:pt x="275" y="301"/>
                  </a:lnTo>
                  <a:cubicBezTo>
                    <a:pt x="275" y="301"/>
                    <a:pt x="451" y="169"/>
                    <a:pt x="434" y="26"/>
                  </a:cubicBezTo>
                  <a:lnTo>
                    <a:pt x="434" y="18"/>
                  </a:lnTo>
                  <a:cubicBezTo>
                    <a:pt x="425" y="18"/>
                    <a:pt x="425" y="18"/>
                    <a:pt x="425" y="18"/>
                  </a:cubicBezTo>
                  <a:cubicBezTo>
                    <a:pt x="284" y="0"/>
                    <a:pt x="159" y="178"/>
                    <a:pt x="159" y="178"/>
                  </a:cubicBezTo>
                  <a:cubicBezTo>
                    <a:pt x="53" y="159"/>
                    <a:pt x="62" y="186"/>
                    <a:pt x="9" y="301"/>
                  </a:cubicBezTo>
                  <a:cubicBezTo>
                    <a:pt x="0" y="328"/>
                    <a:pt x="18" y="328"/>
                    <a:pt x="35" y="328"/>
                  </a:cubicBezTo>
                  <a:cubicBezTo>
                    <a:pt x="53" y="319"/>
                    <a:pt x="88" y="310"/>
                    <a:pt x="88" y="310"/>
                  </a:cubicBezTo>
                  <a:cubicBezTo>
                    <a:pt x="151" y="372"/>
                    <a:pt x="151" y="372"/>
                    <a:pt x="151" y="372"/>
                  </a:cubicBezTo>
                  <a:cubicBezTo>
                    <a:pt x="151" y="372"/>
                    <a:pt x="141" y="407"/>
                    <a:pt x="133" y="425"/>
                  </a:cubicBezTo>
                  <a:cubicBezTo>
                    <a:pt x="124" y="443"/>
                    <a:pt x="133" y="461"/>
                    <a:pt x="151" y="452"/>
                  </a:cubicBezTo>
                  <a:cubicBezTo>
                    <a:pt x="266" y="398"/>
                    <a:pt x="292" y="407"/>
                    <a:pt x="275" y="301"/>
                  </a:cubicBezTo>
                  <a:close/>
                  <a:moveTo>
                    <a:pt x="301" y="150"/>
                  </a:moveTo>
                  <a:lnTo>
                    <a:pt x="301" y="150"/>
                  </a:lnTo>
                  <a:cubicBezTo>
                    <a:pt x="284" y="133"/>
                    <a:pt x="284" y="115"/>
                    <a:pt x="301" y="97"/>
                  </a:cubicBezTo>
                  <a:cubicBezTo>
                    <a:pt x="319" y="80"/>
                    <a:pt x="345" y="80"/>
                    <a:pt x="354" y="97"/>
                  </a:cubicBezTo>
                  <a:cubicBezTo>
                    <a:pt x="372" y="115"/>
                    <a:pt x="372" y="133"/>
                    <a:pt x="354" y="150"/>
                  </a:cubicBezTo>
                  <a:cubicBezTo>
                    <a:pt x="345" y="169"/>
                    <a:pt x="319" y="169"/>
                    <a:pt x="301" y="1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lc="http://schemas.openxmlformats.org/drawingml/2006/lockedCanvas" xmlns:p14="http://schemas.microsoft.com/office/powerpoint/2010/main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rtl="1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7" name="TextBox 23"/>
            <p:cNvSpPr txBox="1"/>
            <p:nvPr/>
          </p:nvSpPr>
          <p:spPr>
            <a:xfrm>
              <a:off x="6272550" y="1934146"/>
              <a:ext cx="983682" cy="230833"/>
            </a:xfrm>
            <a:prstGeom prst="rect">
              <a:avLst/>
            </a:prstGeom>
            <a:noFill/>
          </p:spPr>
          <p:txBody>
            <a:bodyPr wrap="none">
              <a:normAutofit fontScale="70000" lnSpcReduction="20000"/>
            </a:bodyPr>
            <a:lstStyle/>
            <a:p>
              <a:pPr algn="ctr" rtl="1"/>
              <a:r>
                <a:rPr lang="fa-IR" altLang="zh-CN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از پیش تنظیم متن عنوان</a:t>
              </a:r>
              <a:endParaRPr lang="zh-CN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0" name="Rectangle 48"/>
            <p:cNvSpPr/>
            <p:nvPr/>
          </p:nvSpPr>
          <p:spPr>
            <a:xfrm>
              <a:off x="6430029" y="2178427"/>
              <a:ext cx="662833" cy="536686"/>
            </a:xfrm>
            <a:prstGeom prst="rect">
              <a:avLst/>
            </a:prstGeom>
          </p:spPr>
          <p:txBody>
            <a:bodyPr wrap="square" anchor="ctr" anchorCtr="1">
              <a:normAutofit fontScale="55000" lnSpcReduction="20000"/>
            </a:bodyPr>
            <a:lstStyle/>
            <a:p>
              <a:pPr algn="ctr" rtl="1">
                <a:lnSpc>
                  <a:spcPct val="120000"/>
                </a:lnSpc>
              </a:pPr>
              <a:r>
                <a:rPr lang="fa-IR" altLang="zh-CN" sz="9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این قسمت از محتوا به عنوان یک مکان‌نمای طرح‌بندی متن نمایش داده می‌شود.</a:t>
              </a:r>
              <a:endParaRPr lang="zh-CN" altLang="en-US" sz="9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097967" y="2388351"/>
            <a:ext cx="1963341" cy="2166937"/>
            <a:chOff x="2909114" y="1893202"/>
            <a:chExt cx="1963341" cy="2166937"/>
          </a:xfrm>
        </p:grpSpPr>
        <p:sp>
          <p:nvSpPr>
            <p:cNvPr id="21" name="Freeform: Shape 31"/>
            <p:cNvSpPr>
              <a:spLocks/>
            </p:cNvSpPr>
            <p:nvPr/>
          </p:nvSpPr>
          <p:spPr bwMode="auto">
            <a:xfrm rot="10800000">
              <a:off x="2909114" y="1893202"/>
              <a:ext cx="1963341" cy="2166937"/>
            </a:xfrm>
            <a:custGeom>
              <a:avLst/>
              <a:gdLst>
                <a:gd name="T0" fmla="*/ 239 w 697"/>
                <a:gd name="T1" fmla="*/ 767 h 767"/>
                <a:gd name="T2" fmla="*/ 212 w 697"/>
                <a:gd name="T3" fmla="*/ 766 h 767"/>
                <a:gd name="T4" fmla="*/ 4 w 697"/>
                <a:gd name="T5" fmla="*/ 355 h 767"/>
                <a:gd name="T6" fmla="*/ 32 w 697"/>
                <a:gd name="T7" fmla="*/ 315 h 767"/>
                <a:gd name="T8" fmla="*/ 427 w 697"/>
                <a:gd name="T9" fmla="*/ 315 h 767"/>
                <a:gd name="T10" fmla="*/ 544 w 697"/>
                <a:gd name="T11" fmla="*/ 91 h 767"/>
                <a:gd name="T12" fmla="*/ 620 w 697"/>
                <a:gd name="T13" fmla="*/ 78 h 767"/>
                <a:gd name="T14" fmla="*/ 681 w 697"/>
                <a:gd name="T15" fmla="*/ 206 h 767"/>
                <a:gd name="T16" fmla="*/ 639 w 697"/>
                <a:gd name="T17" fmla="*/ 254 h 767"/>
                <a:gd name="T18" fmla="*/ 504 w 697"/>
                <a:gd name="T19" fmla="*/ 256 h 767"/>
                <a:gd name="T20" fmla="*/ 239 w 697"/>
                <a:gd name="T21" fmla="*/ 767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7" h="767">
                  <a:moveTo>
                    <a:pt x="239" y="767"/>
                  </a:moveTo>
                  <a:cubicBezTo>
                    <a:pt x="212" y="766"/>
                    <a:pt x="212" y="766"/>
                    <a:pt x="212" y="766"/>
                  </a:cubicBezTo>
                  <a:cubicBezTo>
                    <a:pt x="4" y="355"/>
                    <a:pt x="4" y="355"/>
                    <a:pt x="4" y="355"/>
                  </a:cubicBezTo>
                  <a:cubicBezTo>
                    <a:pt x="4" y="355"/>
                    <a:pt x="0" y="319"/>
                    <a:pt x="32" y="315"/>
                  </a:cubicBezTo>
                  <a:cubicBezTo>
                    <a:pt x="427" y="315"/>
                    <a:pt x="427" y="315"/>
                    <a:pt x="427" y="315"/>
                  </a:cubicBezTo>
                  <a:cubicBezTo>
                    <a:pt x="544" y="91"/>
                    <a:pt x="544" y="91"/>
                    <a:pt x="544" y="91"/>
                  </a:cubicBezTo>
                  <a:cubicBezTo>
                    <a:pt x="544" y="91"/>
                    <a:pt x="576" y="0"/>
                    <a:pt x="620" y="78"/>
                  </a:cubicBezTo>
                  <a:cubicBezTo>
                    <a:pt x="681" y="206"/>
                    <a:pt x="681" y="206"/>
                    <a:pt x="681" y="206"/>
                  </a:cubicBezTo>
                  <a:cubicBezTo>
                    <a:pt x="681" y="206"/>
                    <a:pt x="697" y="263"/>
                    <a:pt x="639" y="254"/>
                  </a:cubicBezTo>
                  <a:cubicBezTo>
                    <a:pt x="504" y="256"/>
                    <a:pt x="504" y="256"/>
                    <a:pt x="504" y="256"/>
                  </a:cubicBezTo>
                  <a:lnTo>
                    <a:pt x="239" y="767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rtl="1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2" name="TextBox 33"/>
            <p:cNvSpPr txBox="1"/>
            <p:nvPr/>
          </p:nvSpPr>
          <p:spPr>
            <a:xfrm>
              <a:off x="3726364" y="2853975"/>
              <a:ext cx="983682" cy="230833"/>
            </a:xfrm>
            <a:prstGeom prst="rect">
              <a:avLst/>
            </a:prstGeom>
            <a:noFill/>
          </p:spPr>
          <p:txBody>
            <a:bodyPr wrap="none">
              <a:normAutofit fontScale="70000" lnSpcReduction="20000"/>
            </a:bodyPr>
            <a:lstStyle/>
            <a:p>
              <a:pPr algn="ctr" rtl="1"/>
              <a:r>
                <a:rPr lang="fa-IR" altLang="zh-CN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از پیش تنظیم متن عنوان</a:t>
              </a:r>
              <a:endParaRPr lang="zh-CN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3" name="Freeform: Shape 34"/>
            <p:cNvSpPr>
              <a:spLocks/>
            </p:cNvSpPr>
            <p:nvPr/>
          </p:nvSpPr>
          <p:spPr bwMode="auto">
            <a:xfrm>
              <a:off x="3123639" y="3446496"/>
              <a:ext cx="199776" cy="207686"/>
            </a:xfrm>
            <a:custGeom>
              <a:avLst/>
              <a:gdLst>
                <a:gd name="T0" fmla="*/ 400 w 445"/>
                <a:gd name="T1" fmla="*/ 159 h 462"/>
                <a:gd name="T2" fmla="*/ 400 w 445"/>
                <a:gd name="T3" fmla="*/ 159 h 462"/>
                <a:gd name="T4" fmla="*/ 266 w 445"/>
                <a:gd name="T5" fmla="*/ 8 h 462"/>
                <a:gd name="T6" fmla="*/ 36 w 445"/>
                <a:gd name="T7" fmla="*/ 248 h 462"/>
                <a:gd name="T8" fmla="*/ 9 w 445"/>
                <a:gd name="T9" fmla="*/ 319 h 462"/>
                <a:gd name="T10" fmla="*/ 81 w 445"/>
                <a:gd name="T11" fmla="*/ 355 h 462"/>
                <a:gd name="T12" fmla="*/ 98 w 445"/>
                <a:gd name="T13" fmla="*/ 346 h 462"/>
                <a:gd name="T14" fmla="*/ 134 w 445"/>
                <a:gd name="T15" fmla="*/ 372 h 462"/>
                <a:gd name="T16" fmla="*/ 160 w 445"/>
                <a:gd name="T17" fmla="*/ 434 h 462"/>
                <a:gd name="T18" fmla="*/ 187 w 445"/>
                <a:gd name="T19" fmla="*/ 452 h 462"/>
                <a:gd name="T20" fmla="*/ 240 w 445"/>
                <a:gd name="T21" fmla="*/ 434 h 462"/>
                <a:gd name="T22" fmla="*/ 249 w 445"/>
                <a:gd name="T23" fmla="*/ 416 h 462"/>
                <a:gd name="T24" fmla="*/ 231 w 445"/>
                <a:gd name="T25" fmla="*/ 390 h 462"/>
                <a:gd name="T26" fmla="*/ 204 w 445"/>
                <a:gd name="T27" fmla="*/ 337 h 462"/>
                <a:gd name="T28" fmla="*/ 231 w 445"/>
                <a:gd name="T29" fmla="*/ 310 h 462"/>
                <a:gd name="T30" fmla="*/ 417 w 445"/>
                <a:gd name="T31" fmla="*/ 355 h 462"/>
                <a:gd name="T32" fmla="*/ 400 w 445"/>
                <a:gd name="T33" fmla="*/ 159 h 462"/>
                <a:gd name="T34" fmla="*/ 390 w 445"/>
                <a:gd name="T35" fmla="*/ 310 h 462"/>
                <a:gd name="T36" fmla="*/ 390 w 445"/>
                <a:gd name="T37" fmla="*/ 310 h 462"/>
                <a:gd name="T38" fmla="*/ 302 w 445"/>
                <a:gd name="T39" fmla="*/ 204 h 462"/>
                <a:gd name="T40" fmla="*/ 284 w 445"/>
                <a:gd name="T41" fmla="*/ 62 h 462"/>
                <a:gd name="T42" fmla="*/ 364 w 445"/>
                <a:gd name="T43" fmla="*/ 177 h 462"/>
                <a:gd name="T44" fmla="*/ 390 w 445"/>
                <a:gd name="T45" fmla="*/ 31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5" h="462">
                  <a:moveTo>
                    <a:pt x="400" y="159"/>
                  </a:moveTo>
                  <a:lnTo>
                    <a:pt x="400" y="159"/>
                  </a:lnTo>
                  <a:cubicBezTo>
                    <a:pt x="364" y="71"/>
                    <a:pt x="302" y="0"/>
                    <a:pt x="266" y="8"/>
                  </a:cubicBezTo>
                  <a:cubicBezTo>
                    <a:pt x="213" y="36"/>
                    <a:pt x="302" y="142"/>
                    <a:pt x="36" y="248"/>
                  </a:cubicBezTo>
                  <a:cubicBezTo>
                    <a:pt x="9" y="257"/>
                    <a:pt x="0" y="292"/>
                    <a:pt x="9" y="319"/>
                  </a:cubicBezTo>
                  <a:cubicBezTo>
                    <a:pt x="18" y="337"/>
                    <a:pt x="53" y="363"/>
                    <a:pt x="81" y="355"/>
                  </a:cubicBezTo>
                  <a:lnTo>
                    <a:pt x="98" y="346"/>
                  </a:lnTo>
                  <a:cubicBezTo>
                    <a:pt x="116" y="372"/>
                    <a:pt x="134" y="355"/>
                    <a:pt x="134" y="372"/>
                  </a:cubicBezTo>
                  <a:cubicBezTo>
                    <a:pt x="143" y="390"/>
                    <a:pt x="160" y="425"/>
                    <a:pt x="160" y="434"/>
                  </a:cubicBezTo>
                  <a:cubicBezTo>
                    <a:pt x="169" y="443"/>
                    <a:pt x="178" y="461"/>
                    <a:pt x="187" y="452"/>
                  </a:cubicBezTo>
                  <a:cubicBezTo>
                    <a:pt x="196" y="452"/>
                    <a:pt x="231" y="443"/>
                    <a:pt x="240" y="434"/>
                  </a:cubicBezTo>
                  <a:cubicBezTo>
                    <a:pt x="257" y="434"/>
                    <a:pt x="257" y="425"/>
                    <a:pt x="249" y="416"/>
                  </a:cubicBezTo>
                  <a:cubicBezTo>
                    <a:pt x="249" y="408"/>
                    <a:pt x="231" y="399"/>
                    <a:pt x="231" y="390"/>
                  </a:cubicBezTo>
                  <a:cubicBezTo>
                    <a:pt x="222" y="381"/>
                    <a:pt x="213" y="346"/>
                    <a:pt x="204" y="337"/>
                  </a:cubicBezTo>
                  <a:cubicBezTo>
                    <a:pt x="196" y="328"/>
                    <a:pt x="213" y="310"/>
                    <a:pt x="231" y="310"/>
                  </a:cubicBezTo>
                  <a:cubicBezTo>
                    <a:pt x="355" y="302"/>
                    <a:pt x="373" y="372"/>
                    <a:pt x="417" y="355"/>
                  </a:cubicBezTo>
                  <a:cubicBezTo>
                    <a:pt x="444" y="346"/>
                    <a:pt x="444" y="248"/>
                    <a:pt x="400" y="159"/>
                  </a:cubicBezTo>
                  <a:close/>
                  <a:moveTo>
                    <a:pt x="390" y="310"/>
                  </a:moveTo>
                  <a:lnTo>
                    <a:pt x="390" y="310"/>
                  </a:lnTo>
                  <a:cubicBezTo>
                    <a:pt x="381" y="310"/>
                    <a:pt x="328" y="275"/>
                    <a:pt x="302" y="204"/>
                  </a:cubicBezTo>
                  <a:cubicBezTo>
                    <a:pt x="275" y="133"/>
                    <a:pt x="275" y="62"/>
                    <a:pt x="284" y="62"/>
                  </a:cubicBezTo>
                  <a:cubicBezTo>
                    <a:pt x="293" y="62"/>
                    <a:pt x="337" y="106"/>
                    <a:pt x="364" y="177"/>
                  </a:cubicBezTo>
                  <a:cubicBezTo>
                    <a:pt x="400" y="248"/>
                    <a:pt x="390" y="302"/>
                    <a:pt x="390" y="3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lc="http://schemas.openxmlformats.org/drawingml/2006/lockedCanvas" xmlns:p14="http://schemas.microsoft.com/office/powerpoint/2010/main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rtl="1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1" name="Rectangle 49"/>
            <p:cNvSpPr/>
            <p:nvPr/>
          </p:nvSpPr>
          <p:spPr>
            <a:xfrm>
              <a:off x="3925055" y="2178427"/>
              <a:ext cx="660061" cy="536686"/>
            </a:xfrm>
            <a:prstGeom prst="rect">
              <a:avLst/>
            </a:prstGeom>
          </p:spPr>
          <p:txBody>
            <a:bodyPr wrap="square">
              <a:normAutofit fontScale="55000" lnSpcReduction="20000"/>
            </a:bodyPr>
            <a:lstStyle/>
            <a:p>
              <a:pPr algn="ctr" rtl="1">
                <a:lnSpc>
                  <a:spcPct val="120000"/>
                </a:lnSpc>
              </a:pPr>
              <a:r>
                <a:rPr lang="fa-IR" altLang="zh-CN" sz="9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این قسمت از محتوا به عنوان یک مکان‌نمای طرح‌بندی متن نمایش داده می‌شود.</a:t>
              </a:r>
              <a:endParaRPr lang="zh-CN" altLang="en-US" sz="9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796667" y="2388351"/>
            <a:ext cx="1963341" cy="2166937"/>
            <a:chOff x="4607814" y="1893202"/>
            <a:chExt cx="1963341" cy="2166937"/>
          </a:xfrm>
        </p:grpSpPr>
        <p:sp>
          <p:nvSpPr>
            <p:cNvPr id="24" name="Freeform: Shape 36"/>
            <p:cNvSpPr>
              <a:spLocks/>
            </p:cNvSpPr>
            <p:nvPr/>
          </p:nvSpPr>
          <p:spPr bwMode="auto">
            <a:xfrm rot="10800000">
              <a:off x="4607814" y="1893202"/>
              <a:ext cx="1963341" cy="2166937"/>
            </a:xfrm>
            <a:custGeom>
              <a:avLst/>
              <a:gdLst>
                <a:gd name="T0" fmla="*/ 239 w 697"/>
                <a:gd name="T1" fmla="*/ 767 h 767"/>
                <a:gd name="T2" fmla="*/ 212 w 697"/>
                <a:gd name="T3" fmla="*/ 766 h 767"/>
                <a:gd name="T4" fmla="*/ 4 w 697"/>
                <a:gd name="T5" fmla="*/ 355 h 767"/>
                <a:gd name="T6" fmla="*/ 32 w 697"/>
                <a:gd name="T7" fmla="*/ 315 h 767"/>
                <a:gd name="T8" fmla="*/ 427 w 697"/>
                <a:gd name="T9" fmla="*/ 315 h 767"/>
                <a:gd name="T10" fmla="*/ 544 w 697"/>
                <a:gd name="T11" fmla="*/ 91 h 767"/>
                <a:gd name="T12" fmla="*/ 620 w 697"/>
                <a:gd name="T13" fmla="*/ 78 h 767"/>
                <a:gd name="T14" fmla="*/ 681 w 697"/>
                <a:gd name="T15" fmla="*/ 206 h 767"/>
                <a:gd name="T16" fmla="*/ 639 w 697"/>
                <a:gd name="T17" fmla="*/ 254 h 767"/>
                <a:gd name="T18" fmla="*/ 504 w 697"/>
                <a:gd name="T19" fmla="*/ 256 h 767"/>
                <a:gd name="T20" fmla="*/ 239 w 697"/>
                <a:gd name="T21" fmla="*/ 767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7" h="767">
                  <a:moveTo>
                    <a:pt x="239" y="767"/>
                  </a:moveTo>
                  <a:cubicBezTo>
                    <a:pt x="212" y="766"/>
                    <a:pt x="212" y="766"/>
                    <a:pt x="212" y="766"/>
                  </a:cubicBezTo>
                  <a:cubicBezTo>
                    <a:pt x="4" y="355"/>
                    <a:pt x="4" y="355"/>
                    <a:pt x="4" y="355"/>
                  </a:cubicBezTo>
                  <a:cubicBezTo>
                    <a:pt x="4" y="355"/>
                    <a:pt x="0" y="319"/>
                    <a:pt x="32" y="315"/>
                  </a:cubicBezTo>
                  <a:cubicBezTo>
                    <a:pt x="427" y="315"/>
                    <a:pt x="427" y="315"/>
                    <a:pt x="427" y="315"/>
                  </a:cubicBezTo>
                  <a:cubicBezTo>
                    <a:pt x="544" y="91"/>
                    <a:pt x="544" y="91"/>
                    <a:pt x="544" y="91"/>
                  </a:cubicBezTo>
                  <a:cubicBezTo>
                    <a:pt x="544" y="91"/>
                    <a:pt x="576" y="0"/>
                    <a:pt x="620" y="78"/>
                  </a:cubicBezTo>
                  <a:cubicBezTo>
                    <a:pt x="681" y="206"/>
                    <a:pt x="681" y="206"/>
                    <a:pt x="681" y="206"/>
                  </a:cubicBezTo>
                  <a:cubicBezTo>
                    <a:pt x="681" y="206"/>
                    <a:pt x="697" y="263"/>
                    <a:pt x="639" y="254"/>
                  </a:cubicBezTo>
                  <a:cubicBezTo>
                    <a:pt x="504" y="256"/>
                    <a:pt x="504" y="256"/>
                    <a:pt x="504" y="256"/>
                  </a:cubicBezTo>
                  <a:lnTo>
                    <a:pt x="239" y="767"/>
                  </a:lnTo>
                  <a:close/>
                </a:path>
              </a:pathLst>
            </a:custGeom>
            <a:solidFill>
              <a:schemeClr val="accent6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rtl="1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" name="TextBox 37"/>
            <p:cNvSpPr txBox="1"/>
            <p:nvPr/>
          </p:nvSpPr>
          <p:spPr>
            <a:xfrm>
              <a:off x="5455059" y="2853975"/>
              <a:ext cx="983682" cy="230833"/>
            </a:xfrm>
            <a:prstGeom prst="rect">
              <a:avLst/>
            </a:prstGeom>
            <a:noFill/>
          </p:spPr>
          <p:txBody>
            <a:bodyPr wrap="none">
              <a:normAutofit fontScale="70000" lnSpcReduction="20000"/>
            </a:bodyPr>
            <a:lstStyle/>
            <a:p>
              <a:pPr algn="ctr" rtl="1"/>
              <a:r>
                <a:rPr lang="fa-IR" altLang="zh-CN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از پیش تنظیم متن عنوان</a:t>
              </a:r>
              <a:endParaRPr lang="zh-CN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6" name="Freeform: Shape 39"/>
            <p:cNvSpPr>
              <a:spLocks/>
            </p:cNvSpPr>
            <p:nvPr/>
          </p:nvSpPr>
          <p:spPr bwMode="auto">
            <a:xfrm>
              <a:off x="4804815" y="3508214"/>
              <a:ext cx="223511" cy="144393"/>
            </a:xfrm>
            <a:custGeom>
              <a:avLst/>
              <a:gdLst>
                <a:gd name="T0" fmla="*/ 381 w 498"/>
                <a:gd name="T1" fmla="*/ 89 h 320"/>
                <a:gd name="T2" fmla="*/ 381 w 498"/>
                <a:gd name="T3" fmla="*/ 89 h 320"/>
                <a:gd name="T4" fmla="*/ 355 w 498"/>
                <a:gd name="T5" fmla="*/ 89 h 320"/>
                <a:gd name="T6" fmla="*/ 231 w 498"/>
                <a:gd name="T7" fmla="*/ 0 h 320"/>
                <a:gd name="T8" fmla="*/ 98 w 498"/>
                <a:gd name="T9" fmla="*/ 134 h 320"/>
                <a:gd name="T10" fmla="*/ 98 w 498"/>
                <a:gd name="T11" fmla="*/ 150 h 320"/>
                <a:gd name="T12" fmla="*/ 89 w 498"/>
                <a:gd name="T13" fmla="*/ 150 h 320"/>
                <a:gd name="T14" fmla="*/ 0 w 498"/>
                <a:gd name="T15" fmla="*/ 240 h 320"/>
                <a:gd name="T16" fmla="*/ 89 w 498"/>
                <a:gd name="T17" fmla="*/ 319 h 320"/>
                <a:gd name="T18" fmla="*/ 381 w 498"/>
                <a:gd name="T19" fmla="*/ 319 h 320"/>
                <a:gd name="T20" fmla="*/ 497 w 498"/>
                <a:gd name="T21" fmla="*/ 204 h 320"/>
                <a:gd name="T22" fmla="*/ 381 w 498"/>
                <a:gd name="T23" fmla="*/ 89 h 320"/>
                <a:gd name="T24" fmla="*/ 284 w 498"/>
                <a:gd name="T25" fmla="*/ 195 h 320"/>
                <a:gd name="T26" fmla="*/ 284 w 498"/>
                <a:gd name="T27" fmla="*/ 195 h 320"/>
                <a:gd name="T28" fmla="*/ 213 w 498"/>
                <a:gd name="T29" fmla="*/ 275 h 320"/>
                <a:gd name="T30" fmla="*/ 195 w 498"/>
                <a:gd name="T31" fmla="*/ 275 h 320"/>
                <a:gd name="T32" fmla="*/ 195 w 498"/>
                <a:gd name="T33" fmla="*/ 266 h 320"/>
                <a:gd name="T34" fmla="*/ 195 w 498"/>
                <a:gd name="T35" fmla="*/ 257 h 320"/>
                <a:gd name="T36" fmla="*/ 222 w 498"/>
                <a:gd name="T37" fmla="*/ 204 h 320"/>
                <a:gd name="T38" fmla="*/ 204 w 498"/>
                <a:gd name="T39" fmla="*/ 195 h 320"/>
                <a:gd name="T40" fmla="*/ 204 w 498"/>
                <a:gd name="T41" fmla="*/ 195 h 320"/>
                <a:gd name="T42" fmla="*/ 186 w 498"/>
                <a:gd name="T43" fmla="*/ 178 h 320"/>
                <a:gd name="T44" fmla="*/ 195 w 498"/>
                <a:gd name="T45" fmla="*/ 160 h 320"/>
                <a:gd name="T46" fmla="*/ 258 w 498"/>
                <a:gd name="T47" fmla="*/ 89 h 320"/>
                <a:gd name="T48" fmla="*/ 275 w 498"/>
                <a:gd name="T49" fmla="*/ 80 h 320"/>
                <a:gd name="T50" fmla="*/ 284 w 498"/>
                <a:gd name="T51" fmla="*/ 89 h 320"/>
                <a:gd name="T52" fmla="*/ 275 w 498"/>
                <a:gd name="T53" fmla="*/ 106 h 320"/>
                <a:gd name="T54" fmla="*/ 249 w 498"/>
                <a:gd name="T55" fmla="*/ 160 h 320"/>
                <a:gd name="T56" fmla="*/ 275 w 498"/>
                <a:gd name="T57" fmla="*/ 169 h 320"/>
                <a:gd name="T58" fmla="*/ 275 w 498"/>
                <a:gd name="T59" fmla="*/ 169 h 320"/>
                <a:gd name="T60" fmla="*/ 293 w 498"/>
                <a:gd name="T61" fmla="*/ 187 h 320"/>
                <a:gd name="T62" fmla="*/ 284 w 498"/>
                <a:gd name="T63" fmla="*/ 195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8" h="320">
                  <a:moveTo>
                    <a:pt x="381" y="89"/>
                  </a:moveTo>
                  <a:lnTo>
                    <a:pt x="381" y="89"/>
                  </a:lnTo>
                  <a:cubicBezTo>
                    <a:pt x="372" y="89"/>
                    <a:pt x="364" y="89"/>
                    <a:pt x="355" y="89"/>
                  </a:cubicBezTo>
                  <a:cubicBezTo>
                    <a:pt x="337" y="36"/>
                    <a:pt x="293" y="0"/>
                    <a:pt x="231" y="0"/>
                  </a:cubicBezTo>
                  <a:cubicBezTo>
                    <a:pt x="160" y="0"/>
                    <a:pt x="98" y="62"/>
                    <a:pt x="98" y="134"/>
                  </a:cubicBezTo>
                  <a:cubicBezTo>
                    <a:pt x="98" y="134"/>
                    <a:pt x="98" y="142"/>
                    <a:pt x="98" y="150"/>
                  </a:cubicBezTo>
                  <a:cubicBezTo>
                    <a:pt x="98" y="150"/>
                    <a:pt x="98" y="150"/>
                    <a:pt x="89" y="150"/>
                  </a:cubicBezTo>
                  <a:cubicBezTo>
                    <a:pt x="45" y="150"/>
                    <a:pt x="0" y="187"/>
                    <a:pt x="0" y="240"/>
                  </a:cubicBezTo>
                  <a:cubicBezTo>
                    <a:pt x="0" y="284"/>
                    <a:pt x="45" y="319"/>
                    <a:pt x="89" y="319"/>
                  </a:cubicBezTo>
                  <a:cubicBezTo>
                    <a:pt x="381" y="319"/>
                    <a:pt x="381" y="319"/>
                    <a:pt x="381" y="319"/>
                  </a:cubicBezTo>
                  <a:cubicBezTo>
                    <a:pt x="443" y="319"/>
                    <a:pt x="497" y="275"/>
                    <a:pt x="497" y="204"/>
                  </a:cubicBezTo>
                  <a:cubicBezTo>
                    <a:pt x="497" y="142"/>
                    <a:pt x="443" y="89"/>
                    <a:pt x="381" y="89"/>
                  </a:cubicBezTo>
                  <a:close/>
                  <a:moveTo>
                    <a:pt x="284" y="195"/>
                  </a:moveTo>
                  <a:lnTo>
                    <a:pt x="284" y="195"/>
                  </a:lnTo>
                  <a:cubicBezTo>
                    <a:pt x="266" y="213"/>
                    <a:pt x="222" y="266"/>
                    <a:pt x="213" y="275"/>
                  </a:cubicBezTo>
                  <a:cubicBezTo>
                    <a:pt x="213" y="275"/>
                    <a:pt x="204" y="284"/>
                    <a:pt x="195" y="275"/>
                  </a:cubicBezTo>
                  <a:cubicBezTo>
                    <a:pt x="195" y="275"/>
                    <a:pt x="195" y="275"/>
                    <a:pt x="195" y="266"/>
                  </a:cubicBezTo>
                  <a:lnTo>
                    <a:pt x="195" y="257"/>
                  </a:lnTo>
                  <a:cubicBezTo>
                    <a:pt x="222" y="204"/>
                    <a:pt x="222" y="204"/>
                    <a:pt x="222" y="204"/>
                  </a:cubicBezTo>
                  <a:cubicBezTo>
                    <a:pt x="222" y="195"/>
                    <a:pt x="213" y="195"/>
                    <a:pt x="204" y="195"/>
                  </a:cubicBezTo>
                  <a:lnTo>
                    <a:pt x="204" y="195"/>
                  </a:lnTo>
                  <a:cubicBezTo>
                    <a:pt x="195" y="187"/>
                    <a:pt x="186" y="187"/>
                    <a:pt x="186" y="178"/>
                  </a:cubicBezTo>
                  <a:cubicBezTo>
                    <a:pt x="186" y="169"/>
                    <a:pt x="186" y="169"/>
                    <a:pt x="195" y="160"/>
                  </a:cubicBezTo>
                  <a:cubicBezTo>
                    <a:pt x="204" y="142"/>
                    <a:pt x="258" y="89"/>
                    <a:pt x="258" y="89"/>
                  </a:cubicBezTo>
                  <a:cubicBezTo>
                    <a:pt x="266" y="80"/>
                    <a:pt x="266" y="80"/>
                    <a:pt x="275" y="80"/>
                  </a:cubicBezTo>
                  <a:cubicBezTo>
                    <a:pt x="275" y="89"/>
                    <a:pt x="284" y="89"/>
                    <a:pt x="284" y="89"/>
                  </a:cubicBezTo>
                  <a:cubicBezTo>
                    <a:pt x="284" y="97"/>
                    <a:pt x="275" y="97"/>
                    <a:pt x="275" y="106"/>
                  </a:cubicBezTo>
                  <a:cubicBezTo>
                    <a:pt x="249" y="160"/>
                    <a:pt x="249" y="160"/>
                    <a:pt x="249" y="160"/>
                  </a:cubicBezTo>
                  <a:cubicBezTo>
                    <a:pt x="258" y="160"/>
                    <a:pt x="266" y="169"/>
                    <a:pt x="275" y="169"/>
                  </a:cubicBezTo>
                  <a:lnTo>
                    <a:pt x="275" y="169"/>
                  </a:lnTo>
                  <a:cubicBezTo>
                    <a:pt x="284" y="169"/>
                    <a:pt x="293" y="178"/>
                    <a:pt x="293" y="187"/>
                  </a:cubicBezTo>
                  <a:lnTo>
                    <a:pt x="284" y="1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lc="http://schemas.openxmlformats.org/drawingml/2006/lockedCanvas" xmlns:p14="http://schemas.microsoft.com/office/powerpoint/2010/main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rtl="1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" name="Rectangle 50"/>
            <p:cNvSpPr/>
            <p:nvPr/>
          </p:nvSpPr>
          <p:spPr>
            <a:xfrm>
              <a:off x="5617848" y="2178427"/>
              <a:ext cx="660061" cy="536686"/>
            </a:xfrm>
            <a:prstGeom prst="rect">
              <a:avLst/>
            </a:prstGeom>
          </p:spPr>
          <p:txBody>
            <a:bodyPr wrap="square">
              <a:normAutofit fontScale="55000" lnSpcReduction="20000"/>
            </a:bodyPr>
            <a:lstStyle/>
            <a:p>
              <a:pPr algn="ctr" rtl="1">
                <a:lnSpc>
                  <a:spcPct val="120000"/>
                </a:lnSpc>
              </a:pPr>
              <a:r>
                <a:rPr lang="en-US" altLang="zh-CN" sz="900" dirty="0">
                  <a:solidFill>
                    <a:schemeClr val="bg1"/>
                  </a:solidFill>
                  <a:cs typeface="B Nazanin" panose="00000400000000000000" pitchFamily="2" charset="-78"/>
                </a:rPr>
                <a:t>This part of the content is displayed as a text layout placeholder.</a:t>
              </a:r>
              <a:endParaRPr lang="zh-CN" altLang="en-US" sz="9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6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r" rtl="1"/>
            <a:r>
              <a:rPr lang="fa-IR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rPr>
              <a:t>برای وارد کردن محتوای عنوان کلیک کنید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 Nazanin" panose="00000400000000000000" pitchFamily="2" charset="-78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218DC152-421B-44E7-81ED-67A739D692A5}"/>
              </a:ext>
            </a:extLst>
          </p:cNvPr>
          <p:cNvGrpSpPr/>
          <p:nvPr/>
        </p:nvGrpSpPr>
        <p:grpSpPr>
          <a:xfrm>
            <a:off x="107472" y="123469"/>
            <a:ext cx="467002" cy="432008"/>
            <a:chOff x="107472" y="123469"/>
            <a:chExt cx="635638" cy="588008"/>
          </a:xfrm>
        </p:grpSpPr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69F0FD94-5BAE-4EE4-ABDC-8EC2A0B896ED}"/>
                </a:ext>
              </a:extLst>
            </p:cNvPr>
            <p:cNvSpPr/>
            <p:nvPr/>
          </p:nvSpPr>
          <p:spPr>
            <a:xfrm>
              <a:off x="291854" y="177628"/>
              <a:ext cx="451256" cy="469991"/>
            </a:xfrm>
            <a:custGeom>
              <a:avLst/>
              <a:gdLst>
                <a:gd name="connsiteX0" fmla="*/ 272208 w 451256"/>
                <a:gd name="connsiteY0" fmla="*/ 63269 h 469991"/>
                <a:gd name="connsiteX1" fmla="*/ 289778 w 451256"/>
                <a:gd name="connsiteY1" fmla="*/ 71945 h 469991"/>
                <a:gd name="connsiteX2" fmla="*/ 316894 w 451256"/>
                <a:gd name="connsiteY2" fmla="*/ 70577 h 469991"/>
                <a:gd name="connsiteX3" fmla="*/ 321216 w 451256"/>
                <a:gd name="connsiteY3" fmla="*/ 66130 h 469991"/>
                <a:gd name="connsiteX4" fmla="*/ 321994 w 451256"/>
                <a:gd name="connsiteY4" fmla="*/ 33914 h 469991"/>
                <a:gd name="connsiteX5" fmla="*/ 320035 w 451256"/>
                <a:gd name="connsiteY5" fmla="*/ 5399 h 469991"/>
                <a:gd name="connsiteX6" fmla="*/ 347306 w 451256"/>
                <a:gd name="connsiteY6" fmla="*/ 8011 h 469991"/>
                <a:gd name="connsiteX7" fmla="*/ 440098 w 451256"/>
                <a:gd name="connsiteY7" fmla="*/ 95205 h 469991"/>
                <a:gd name="connsiteX8" fmla="*/ 447126 w 451256"/>
                <a:gd name="connsiteY8" fmla="*/ 124840 h 469991"/>
                <a:gd name="connsiteX9" fmla="*/ 414786 w 451256"/>
                <a:gd name="connsiteY9" fmla="*/ 121637 h 469991"/>
                <a:gd name="connsiteX10" fmla="*/ 389815 w 451256"/>
                <a:gd name="connsiteY10" fmla="*/ 122975 h 469991"/>
                <a:gd name="connsiteX11" fmla="*/ 384404 w 451256"/>
                <a:gd name="connsiteY11" fmla="*/ 128541 h 469991"/>
                <a:gd name="connsiteX12" fmla="*/ 384031 w 451256"/>
                <a:gd name="connsiteY12" fmla="*/ 160197 h 469991"/>
                <a:gd name="connsiteX13" fmla="*/ 384902 w 451256"/>
                <a:gd name="connsiteY13" fmla="*/ 191636 h 469991"/>
                <a:gd name="connsiteX14" fmla="*/ 236292 w 451256"/>
                <a:gd name="connsiteY14" fmla="*/ 348206 h 469991"/>
                <a:gd name="connsiteX15" fmla="*/ 207559 w 451256"/>
                <a:gd name="connsiteY15" fmla="*/ 348424 h 469991"/>
                <a:gd name="connsiteX16" fmla="*/ 187657 w 451256"/>
                <a:gd name="connsiteY16" fmla="*/ 349574 h 469991"/>
                <a:gd name="connsiteX17" fmla="*/ 165081 w 451256"/>
                <a:gd name="connsiteY17" fmla="*/ 373114 h 469991"/>
                <a:gd name="connsiteX18" fmla="*/ 134233 w 451256"/>
                <a:gd name="connsiteY18" fmla="*/ 375198 h 469991"/>
                <a:gd name="connsiteX19" fmla="*/ 114021 w 451256"/>
                <a:gd name="connsiteY19" fmla="*/ 376815 h 469991"/>
                <a:gd name="connsiteX20" fmla="*/ 36466 w 451256"/>
                <a:gd name="connsiteY20" fmla="*/ 459500 h 469991"/>
                <a:gd name="connsiteX21" fmla="*/ 12180 w 451256"/>
                <a:gd name="connsiteY21" fmla="*/ 469047 h 469991"/>
                <a:gd name="connsiteX22" fmla="*/ 7391 w 451256"/>
                <a:gd name="connsiteY22" fmla="*/ 436365 h 469991"/>
                <a:gd name="connsiteX23" fmla="*/ 84510 w 451256"/>
                <a:gd name="connsiteY23" fmla="*/ 355421 h 469991"/>
                <a:gd name="connsiteX24" fmla="*/ 86376 w 451256"/>
                <a:gd name="connsiteY24" fmla="*/ 329517 h 469991"/>
                <a:gd name="connsiteX25" fmla="*/ 87184 w 451256"/>
                <a:gd name="connsiteY25" fmla="*/ 301872 h 469991"/>
                <a:gd name="connsiteX26" fmla="*/ 110538 w 451256"/>
                <a:gd name="connsiteY26" fmla="*/ 276964 h 469991"/>
                <a:gd name="connsiteX27" fmla="*/ 110973 w 451256"/>
                <a:gd name="connsiteY27" fmla="*/ 257747 h 469991"/>
                <a:gd name="connsiteX28" fmla="*/ 111502 w 451256"/>
                <a:gd name="connsiteY28" fmla="*/ 225624 h 469991"/>
                <a:gd name="connsiteX29" fmla="*/ 254079 w 451256"/>
                <a:gd name="connsiteY29" fmla="*/ 74091 h 469991"/>
                <a:gd name="connsiteX30" fmla="*/ 272146 w 451256"/>
                <a:gd name="connsiteY30" fmla="*/ 63363 h 469991"/>
                <a:gd name="connsiteX31" fmla="*/ 218256 w 451256"/>
                <a:gd name="connsiteY31" fmla="*/ 249226 h 469991"/>
                <a:gd name="connsiteX32" fmla="*/ 246274 w 451256"/>
                <a:gd name="connsiteY32" fmla="*/ 233180 h 469991"/>
                <a:gd name="connsiteX33" fmla="*/ 265958 w 451256"/>
                <a:gd name="connsiteY33" fmla="*/ 250594 h 469991"/>
                <a:gd name="connsiteX34" fmla="*/ 278987 w 451256"/>
                <a:gd name="connsiteY34" fmla="*/ 250812 h 469991"/>
                <a:gd name="connsiteX35" fmla="*/ 280449 w 451256"/>
                <a:gd name="connsiteY35" fmla="*/ 213527 h 469991"/>
                <a:gd name="connsiteX36" fmla="*/ 274820 w 451256"/>
                <a:gd name="connsiteY36" fmla="*/ 208179 h 469991"/>
                <a:gd name="connsiteX37" fmla="*/ 274447 w 451256"/>
                <a:gd name="connsiteY37" fmla="*/ 181902 h 469991"/>
                <a:gd name="connsiteX38" fmla="*/ 299604 w 451256"/>
                <a:gd name="connsiteY38" fmla="*/ 181591 h 469991"/>
                <a:gd name="connsiteX39" fmla="*/ 315868 w 451256"/>
                <a:gd name="connsiteY39" fmla="*/ 196020 h 469991"/>
                <a:gd name="connsiteX40" fmla="*/ 333375 w 451256"/>
                <a:gd name="connsiteY40" fmla="*/ 192133 h 469991"/>
                <a:gd name="connsiteX41" fmla="*/ 339719 w 451256"/>
                <a:gd name="connsiteY41" fmla="*/ 169495 h 469991"/>
                <a:gd name="connsiteX42" fmla="*/ 280045 w 451256"/>
                <a:gd name="connsiteY42" fmla="*/ 112868 h 469991"/>
                <a:gd name="connsiteX43" fmla="*/ 267233 w 451256"/>
                <a:gd name="connsiteY43" fmla="*/ 113428 h 469991"/>
                <a:gd name="connsiteX44" fmla="*/ 154384 w 451256"/>
                <a:gd name="connsiteY44" fmla="*/ 233243 h 469991"/>
                <a:gd name="connsiteX45" fmla="*/ 155192 w 451256"/>
                <a:gd name="connsiteY45" fmla="*/ 249630 h 469991"/>
                <a:gd name="connsiteX46" fmla="*/ 209549 w 451256"/>
                <a:gd name="connsiteY46" fmla="*/ 300598 h 469991"/>
                <a:gd name="connsiteX47" fmla="*/ 233151 w 451256"/>
                <a:gd name="connsiteY47" fmla="*/ 299665 h 469991"/>
                <a:gd name="connsiteX48" fmla="*/ 235390 w 451256"/>
                <a:gd name="connsiteY48" fmla="*/ 272517 h 469991"/>
                <a:gd name="connsiteX49" fmla="*/ 218287 w 451256"/>
                <a:gd name="connsiteY49" fmla="*/ 249288 h 469991"/>
                <a:gd name="connsiteX50" fmla="*/ 147480 w 451256"/>
                <a:gd name="connsiteY50" fmla="*/ 335332 h 469991"/>
                <a:gd name="connsiteX51" fmla="*/ 166791 w 451256"/>
                <a:gd name="connsiteY51" fmla="*/ 315275 h 469991"/>
                <a:gd name="connsiteX52" fmla="*/ 147885 w 451256"/>
                <a:gd name="connsiteY52" fmla="*/ 295467 h 469991"/>
                <a:gd name="connsiteX53" fmla="*/ 127765 w 451256"/>
                <a:gd name="connsiteY53" fmla="*/ 314062 h 469991"/>
                <a:gd name="connsiteX54" fmla="*/ 147512 w 451256"/>
                <a:gd name="connsiteY54" fmla="*/ 335332 h 469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451256" h="469991">
                  <a:moveTo>
                    <a:pt x="272208" y="63269"/>
                  </a:moveTo>
                  <a:cubicBezTo>
                    <a:pt x="279485" y="63269"/>
                    <a:pt x="285424" y="66597"/>
                    <a:pt x="289778" y="71945"/>
                  </a:cubicBezTo>
                  <a:cubicBezTo>
                    <a:pt x="299667" y="84104"/>
                    <a:pt x="308405" y="82332"/>
                    <a:pt x="316894" y="70577"/>
                  </a:cubicBezTo>
                  <a:cubicBezTo>
                    <a:pt x="318107" y="68929"/>
                    <a:pt x="319786" y="67623"/>
                    <a:pt x="321216" y="66130"/>
                  </a:cubicBezTo>
                  <a:cubicBezTo>
                    <a:pt x="339097" y="47441"/>
                    <a:pt x="338506" y="49276"/>
                    <a:pt x="321994" y="33914"/>
                  </a:cubicBezTo>
                  <a:cubicBezTo>
                    <a:pt x="312727" y="25301"/>
                    <a:pt x="310395" y="14914"/>
                    <a:pt x="320035" y="5399"/>
                  </a:cubicBezTo>
                  <a:cubicBezTo>
                    <a:pt x="329364" y="-3806"/>
                    <a:pt x="338693" y="-105"/>
                    <a:pt x="347306" y="8011"/>
                  </a:cubicBezTo>
                  <a:cubicBezTo>
                    <a:pt x="378185" y="37148"/>
                    <a:pt x="409219" y="66068"/>
                    <a:pt x="440098" y="95205"/>
                  </a:cubicBezTo>
                  <a:cubicBezTo>
                    <a:pt x="448836" y="103446"/>
                    <a:pt x="456144" y="112682"/>
                    <a:pt x="447126" y="124840"/>
                  </a:cubicBezTo>
                  <a:cubicBezTo>
                    <a:pt x="440036" y="134418"/>
                    <a:pt x="427100" y="133610"/>
                    <a:pt x="414786" y="121637"/>
                  </a:cubicBezTo>
                  <a:cubicBezTo>
                    <a:pt x="405021" y="112153"/>
                    <a:pt x="397652" y="111780"/>
                    <a:pt x="389815" y="122975"/>
                  </a:cubicBezTo>
                  <a:cubicBezTo>
                    <a:pt x="388354" y="125058"/>
                    <a:pt x="386208" y="126675"/>
                    <a:pt x="384404" y="128541"/>
                  </a:cubicBezTo>
                  <a:cubicBezTo>
                    <a:pt x="369136" y="144120"/>
                    <a:pt x="368918" y="144338"/>
                    <a:pt x="384031" y="160197"/>
                  </a:cubicBezTo>
                  <a:cubicBezTo>
                    <a:pt x="394075" y="170739"/>
                    <a:pt x="394791" y="181156"/>
                    <a:pt x="384902" y="191636"/>
                  </a:cubicBezTo>
                  <a:cubicBezTo>
                    <a:pt x="335490" y="243940"/>
                    <a:pt x="285984" y="296151"/>
                    <a:pt x="236292" y="348206"/>
                  </a:cubicBezTo>
                  <a:cubicBezTo>
                    <a:pt x="227274" y="357660"/>
                    <a:pt x="216483" y="357846"/>
                    <a:pt x="207559" y="348424"/>
                  </a:cubicBezTo>
                  <a:cubicBezTo>
                    <a:pt x="199567" y="339966"/>
                    <a:pt x="194281" y="341894"/>
                    <a:pt x="187657" y="349574"/>
                  </a:cubicBezTo>
                  <a:cubicBezTo>
                    <a:pt x="180567" y="357815"/>
                    <a:pt x="172451" y="365123"/>
                    <a:pt x="165081" y="373114"/>
                  </a:cubicBezTo>
                  <a:cubicBezTo>
                    <a:pt x="155348" y="383687"/>
                    <a:pt x="144837" y="385864"/>
                    <a:pt x="134233" y="375198"/>
                  </a:cubicBezTo>
                  <a:cubicBezTo>
                    <a:pt x="126210" y="367144"/>
                    <a:pt x="120893" y="369321"/>
                    <a:pt x="114021" y="376815"/>
                  </a:cubicBezTo>
                  <a:cubicBezTo>
                    <a:pt x="88428" y="404615"/>
                    <a:pt x="62152" y="431794"/>
                    <a:pt x="36466" y="459500"/>
                  </a:cubicBezTo>
                  <a:cubicBezTo>
                    <a:pt x="29656" y="466870"/>
                    <a:pt x="22628" y="472250"/>
                    <a:pt x="12180" y="469047"/>
                  </a:cubicBezTo>
                  <a:cubicBezTo>
                    <a:pt x="-1689" y="464787"/>
                    <a:pt x="-4301" y="448897"/>
                    <a:pt x="7391" y="436365"/>
                  </a:cubicBezTo>
                  <a:cubicBezTo>
                    <a:pt x="32828" y="409124"/>
                    <a:pt x="58451" y="382070"/>
                    <a:pt x="84510" y="355421"/>
                  </a:cubicBezTo>
                  <a:cubicBezTo>
                    <a:pt x="92999" y="346745"/>
                    <a:pt x="99032" y="340339"/>
                    <a:pt x="86376" y="329517"/>
                  </a:cubicBezTo>
                  <a:cubicBezTo>
                    <a:pt x="77171" y="321619"/>
                    <a:pt x="79161" y="310797"/>
                    <a:pt x="87184" y="301872"/>
                  </a:cubicBezTo>
                  <a:cubicBezTo>
                    <a:pt x="94803" y="293414"/>
                    <a:pt x="102297" y="284769"/>
                    <a:pt x="110538" y="276964"/>
                  </a:cubicBezTo>
                  <a:cubicBezTo>
                    <a:pt x="117690" y="270216"/>
                    <a:pt x="118125" y="265241"/>
                    <a:pt x="110973" y="257747"/>
                  </a:cubicBezTo>
                  <a:cubicBezTo>
                    <a:pt x="99467" y="245712"/>
                    <a:pt x="99965" y="237969"/>
                    <a:pt x="111502" y="225624"/>
                  </a:cubicBezTo>
                  <a:cubicBezTo>
                    <a:pt x="158924" y="175030"/>
                    <a:pt x="206533" y="124561"/>
                    <a:pt x="254079" y="74091"/>
                  </a:cubicBezTo>
                  <a:cubicBezTo>
                    <a:pt x="259055" y="68805"/>
                    <a:pt x="263999" y="63332"/>
                    <a:pt x="272146" y="63363"/>
                  </a:cubicBezTo>
                  <a:close/>
                  <a:moveTo>
                    <a:pt x="218256" y="249226"/>
                  </a:moveTo>
                  <a:cubicBezTo>
                    <a:pt x="218567" y="233585"/>
                    <a:pt x="233649" y="225189"/>
                    <a:pt x="246274" y="233180"/>
                  </a:cubicBezTo>
                  <a:cubicBezTo>
                    <a:pt x="253582" y="237814"/>
                    <a:pt x="259708" y="244468"/>
                    <a:pt x="265958" y="250594"/>
                  </a:cubicBezTo>
                  <a:cubicBezTo>
                    <a:pt x="270529" y="255072"/>
                    <a:pt x="273888" y="255321"/>
                    <a:pt x="278987" y="250812"/>
                  </a:cubicBezTo>
                  <a:cubicBezTo>
                    <a:pt x="297801" y="234176"/>
                    <a:pt x="298143" y="230102"/>
                    <a:pt x="280449" y="213527"/>
                  </a:cubicBezTo>
                  <a:cubicBezTo>
                    <a:pt x="278552" y="211755"/>
                    <a:pt x="276562" y="210076"/>
                    <a:pt x="274820" y="208179"/>
                  </a:cubicBezTo>
                  <a:cubicBezTo>
                    <a:pt x="266984" y="199565"/>
                    <a:pt x="266238" y="190267"/>
                    <a:pt x="274447" y="181902"/>
                  </a:cubicBezTo>
                  <a:cubicBezTo>
                    <a:pt x="282190" y="174004"/>
                    <a:pt x="291239" y="174843"/>
                    <a:pt x="299604" y="181591"/>
                  </a:cubicBezTo>
                  <a:cubicBezTo>
                    <a:pt x="305233" y="186131"/>
                    <a:pt x="310550" y="191076"/>
                    <a:pt x="315868" y="196020"/>
                  </a:cubicBezTo>
                  <a:cubicBezTo>
                    <a:pt x="323673" y="203266"/>
                    <a:pt x="329146" y="198974"/>
                    <a:pt x="333375" y="192133"/>
                  </a:cubicBezTo>
                  <a:cubicBezTo>
                    <a:pt x="337573" y="185292"/>
                    <a:pt x="351256" y="180534"/>
                    <a:pt x="339719" y="169495"/>
                  </a:cubicBezTo>
                  <a:cubicBezTo>
                    <a:pt x="319941" y="150495"/>
                    <a:pt x="299853" y="131837"/>
                    <a:pt x="280045" y="112868"/>
                  </a:cubicBezTo>
                  <a:cubicBezTo>
                    <a:pt x="275287" y="108328"/>
                    <a:pt x="271960" y="108390"/>
                    <a:pt x="267233" y="113428"/>
                  </a:cubicBezTo>
                  <a:cubicBezTo>
                    <a:pt x="229793" y="153542"/>
                    <a:pt x="192166" y="193470"/>
                    <a:pt x="154384" y="233243"/>
                  </a:cubicBezTo>
                  <a:cubicBezTo>
                    <a:pt x="148413" y="239555"/>
                    <a:pt x="148444" y="243629"/>
                    <a:pt x="155192" y="249630"/>
                  </a:cubicBezTo>
                  <a:cubicBezTo>
                    <a:pt x="173757" y="266112"/>
                    <a:pt x="192166" y="282873"/>
                    <a:pt x="209549" y="300598"/>
                  </a:cubicBezTo>
                  <a:cubicBezTo>
                    <a:pt x="218909" y="310144"/>
                    <a:pt x="225222" y="309460"/>
                    <a:pt x="233151" y="299665"/>
                  </a:cubicBezTo>
                  <a:cubicBezTo>
                    <a:pt x="240303" y="290833"/>
                    <a:pt x="250783" y="283774"/>
                    <a:pt x="235390" y="272517"/>
                  </a:cubicBezTo>
                  <a:cubicBezTo>
                    <a:pt x="227367" y="266671"/>
                    <a:pt x="218443" y="259954"/>
                    <a:pt x="218287" y="249288"/>
                  </a:cubicBezTo>
                  <a:close/>
                  <a:moveTo>
                    <a:pt x="147480" y="335332"/>
                  </a:moveTo>
                  <a:cubicBezTo>
                    <a:pt x="151803" y="335737"/>
                    <a:pt x="167818" y="320219"/>
                    <a:pt x="166791" y="315275"/>
                  </a:cubicBezTo>
                  <a:cubicBezTo>
                    <a:pt x="164677" y="305013"/>
                    <a:pt x="156125" y="296120"/>
                    <a:pt x="147885" y="295467"/>
                  </a:cubicBezTo>
                  <a:cubicBezTo>
                    <a:pt x="138929" y="294751"/>
                    <a:pt x="132523" y="305697"/>
                    <a:pt x="127765" y="314062"/>
                  </a:cubicBezTo>
                  <a:cubicBezTo>
                    <a:pt x="125868" y="317359"/>
                    <a:pt x="142629" y="334866"/>
                    <a:pt x="147512" y="335332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308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EA13F09E-4EEF-469C-92F5-5A770058717D}"/>
                </a:ext>
              </a:extLst>
            </p:cNvPr>
            <p:cNvSpPr/>
            <p:nvPr/>
          </p:nvSpPr>
          <p:spPr>
            <a:xfrm>
              <a:off x="107472" y="123469"/>
              <a:ext cx="230217" cy="448936"/>
            </a:xfrm>
            <a:custGeom>
              <a:avLst/>
              <a:gdLst>
                <a:gd name="connsiteX0" fmla="*/ 164345 w 230217"/>
                <a:gd name="connsiteY0" fmla="*/ 33561 h 448936"/>
                <a:gd name="connsiteX1" fmla="*/ 102246 w 230217"/>
                <a:gd name="connsiteY1" fmla="*/ 221011 h 448936"/>
                <a:gd name="connsiteX2" fmla="*/ 96306 w 230217"/>
                <a:gd name="connsiteY2" fmla="*/ 228132 h 448936"/>
                <a:gd name="connsiteX3" fmla="*/ 73606 w 230217"/>
                <a:gd name="connsiteY3" fmla="*/ 306370 h 448936"/>
                <a:gd name="connsiteX4" fmla="*/ 85267 w 230217"/>
                <a:gd name="connsiteY4" fmla="*/ 318498 h 448936"/>
                <a:gd name="connsiteX5" fmla="*/ 121588 w 230217"/>
                <a:gd name="connsiteY5" fmla="*/ 326925 h 448936"/>
                <a:gd name="connsiteX6" fmla="*/ 229275 w 230217"/>
                <a:gd name="connsiteY6" fmla="*/ 412005 h 448936"/>
                <a:gd name="connsiteX7" fmla="*/ 210057 w 230217"/>
                <a:gd name="connsiteY7" fmla="*/ 448854 h 448936"/>
                <a:gd name="connsiteX8" fmla="*/ 202812 w 230217"/>
                <a:gd name="connsiteY8" fmla="*/ 442293 h 448936"/>
                <a:gd name="connsiteX9" fmla="*/ 91921 w 230217"/>
                <a:gd name="connsiteY9" fmla="*/ 357586 h 448936"/>
                <a:gd name="connsiteX10" fmla="*/ 56938 w 230217"/>
                <a:gd name="connsiteY10" fmla="*/ 350216 h 448936"/>
                <a:gd name="connsiteX11" fmla="*/ 35699 w 230217"/>
                <a:gd name="connsiteY11" fmla="*/ 324313 h 448936"/>
                <a:gd name="connsiteX12" fmla="*/ 35730 w 230217"/>
                <a:gd name="connsiteY12" fmla="*/ 286997 h 448936"/>
                <a:gd name="connsiteX13" fmla="*/ 21457 w 230217"/>
                <a:gd name="connsiteY13" fmla="*/ 274310 h 448936"/>
                <a:gd name="connsiteX14" fmla="*/ 995 w 230217"/>
                <a:gd name="connsiteY14" fmla="*/ 262151 h 448936"/>
                <a:gd name="connsiteX15" fmla="*/ 11008 w 230217"/>
                <a:gd name="connsiteY15" fmla="*/ 240446 h 448936"/>
                <a:gd name="connsiteX16" fmla="*/ 118540 w 230217"/>
                <a:gd name="connsiteY16" fmla="*/ 95319 h 448936"/>
                <a:gd name="connsiteX17" fmla="*/ 128273 w 230217"/>
                <a:gd name="connsiteY17" fmla="*/ 23051 h 448936"/>
                <a:gd name="connsiteX18" fmla="*/ 147118 w 230217"/>
                <a:gd name="connsiteY18" fmla="*/ 8 h 448936"/>
                <a:gd name="connsiteX19" fmla="*/ 164345 w 230217"/>
                <a:gd name="connsiteY19" fmla="*/ 24201 h 448936"/>
                <a:gd name="connsiteX20" fmla="*/ 164345 w 230217"/>
                <a:gd name="connsiteY20" fmla="*/ 33530 h 448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0217" h="448936">
                  <a:moveTo>
                    <a:pt x="164345" y="33561"/>
                  </a:moveTo>
                  <a:cubicBezTo>
                    <a:pt x="158592" y="101009"/>
                    <a:pt x="145128" y="165877"/>
                    <a:pt x="102246" y="221011"/>
                  </a:cubicBezTo>
                  <a:cubicBezTo>
                    <a:pt x="100349" y="223467"/>
                    <a:pt x="98794" y="226577"/>
                    <a:pt x="96306" y="228132"/>
                  </a:cubicBezTo>
                  <a:cubicBezTo>
                    <a:pt x="65427" y="247536"/>
                    <a:pt x="73948" y="278228"/>
                    <a:pt x="73606" y="306370"/>
                  </a:cubicBezTo>
                  <a:cubicBezTo>
                    <a:pt x="73512" y="314113"/>
                    <a:pt x="78550" y="317036"/>
                    <a:pt x="85267" y="318498"/>
                  </a:cubicBezTo>
                  <a:cubicBezTo>
                    <a:pt x="97394" y="321141"/>
                    <a:pt x="109615" y="323567"/>
                    <a:pt x="121588" y="326925"/>
                  </a:cubicBezTo>
                  <a:cubicBezTo>
                    <a:pt x="169258" y="340266"/>
                    <a:pt x="206046" y="367662"/>
                    <a:pt x="229275" y="412005"/>
                  </a:cubicBezTo>
                  <a:cubicBezTo>
                    <a:pt x="234001" y="420992"/>
                    <a:pt x="219915" y="447455"/>
                    <a:pt x="210057" y="448854"/>
                  </a:cubicBezTo>
                  <a:cubicBezTo>
                    <a:pt x="205050" y="449570"/>
                    <a:pt x="204211" y="445496"/>
                    <a:pt x="202812" y="442293"/>
                  </a:cubicBezTo>
                  <a:cubicBezTo>
                    <a:pt x="181666" y="393347"/>
                    <a:pt x="143635" y="366604"/>
                    <a:pt x="91921" y="357586"/>
                  </a:cubicBezTo>
                  <a:cubicBezTo>
                    <a:pt x="80198" y="355534"/>
                    <a:pt x="68661" y="352393"/>
                    <a:pt x="56938" y="350216"/>
                  </a:cubicBezTo>
                  <a:cubicBezTo>
                    <a:pt x="42385" y="347511"/>
                    <a:pt x="35450" y="339115"/>
                    <a:pt x="35699" y="324313"/>
                  </a:cubicBezTo>
                  <a:cubicBezTo>
                    <a:pt x="35917" y="311874"/>
                    <a:pt x="35419" y="299436"/>
                    <a:pt x="35730" y="286997"/>
                  </a:cubicBezTo>
                  <a:cubicBezTo>
                    <a:pt x="35979" y="276735"/>
                    <a:pt x="33771" y="271294"/>
                    <a:pt x="21457" y="274310"/>
                  </a:cubicBezTo>
                  <a:cubicBezTo>
                    <a:pt x="11910" y="276642"/>
                    <a:pt x="3918" y="272164"/>
                    <a:pt x="995" y="262151"/>
                  </a:cubicBezTo>
                  <a:cubicBezTo>
                    <a:pt x="-1865" y="252387"/>
                    <a:pt x="1431" y="243773"/>
                    <a:pt x="11008" y="240446"/>
                  </a:cubicBezTo>
                  <a:cubicBezTo>
                    <a:pt x="80043" y="216502"/>
                    <a:pt x="102774" y="158445"/>
                    <a:pt x="118540" y="95319"/>
                  </a:cubicBezTo>
                  <a:cubicBezTo>
                    <a:pt x="124448" y="71654"/>
                    <a:pt x="126936" y="47368"/>
                    <a:pt x="128273" y="23051"/>
                  </a:cubicBezTo>
                  <a:cubicBezTo>
                    <a:pt x="129020" y="10208"/>
                    <a:pt x="132036" y="-334"/>
                    <a:pt x="147118" y="8"/>
                  </a:cubicBezTo>
                  <a:cubicBezTo>
                    <a:pt x="162542" y="381"/>
                    <a:pt x="164781" y="11700"/>
                    <a:pt x="164345" y="24201"/>
                  </a:cubicBezTo>
                  <a:cubicBezTo>
                    <a:pt x="164252" y="27311"/>
                    <a:pt x="164345" y="30420"/>
                    <a:pt x="164345" y="33530"/>
                  </a:cubicBezTo>
                  <a:close/>
                </a:path>
              </a:pathLst>
            </a:custGeom>
            <a:solidFill>
              <a:srgbClr val="0070C0"/>
            </a:solidFill>
            <a:ln w="308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52944401-A00C-424D-83FE-05B410FF6451}"/>
                </a:ext>
              </a:extLst>
            </p:cNvPr>
            <p:cNvSpPr/>
            <p:nvPr/>
          </p:nvSpPr>
          <p:spPr>
            <a:xfrm>
              <a:off x="238451" y="334664"/>
              <a:ext cx="86420" cy="95111"/>
            </a:xfrm>
            <a:custGeom>
              <a:avLst/>
              <a:gdLst>
                <a:gd name="connsiteX0" fmla="*/ 31 w 86420"/>
                <a:gd name="connsiteY0" fmla="*/ 29780 h 95111"/>
                <a:gd name="connsiteX1" fmla="*/ 20399 w 86420"/>
                <a:gd name="connsiteY1" fmla="*/ 1638 h 95111"/>
                <a:gd name="connsiteX2" fmla="*/ 54326 w 86420"/>
                <a:gd name="connsiteY2" fmla="*/ 13050 h 95111"/>
                <a:gd name="connsiteX3" fmla="*/ 84613 w 86420"/>
                <a:gd name="connsiteY3" fmla="*/ 73906 h 95111"/>
                <a:gd name="connsiteX4" fmla="*/ 80913 w 86420"/>
                <a:gd name="connsiteY4" fmla="*/ 92128 h 95111"/>
                <a:gd name="connsiteX5" fmla="*/ 62224 w 86420"/>
                <a:gd name="connsiteY5" fmla="*/ 91351 h 95111"/>
                <a:gd name="connsiteX6" fmla="*/ 8925 w 86420"/>
                <a:gd name="connsiteY6" fmla="*/ 51610 h 95111"/>
                <a:gd name="connsiteX7" fmla="*/ 0 w 86420"/>
                <a:gd name="connsiteY7" fmla="*/ 29780 h 95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420" h="95111">
                  <a:moveTo>
                    <a:pt x="31" y="29780"/>
                  </a:moveTo>
                  <a:cubicBezTo>
                    <a:pt x="715" y="15662"/>
                    <a:pt x="6841" y="5369"/>
                    <a:pt x="20399" y="1638"/>
                  </a:cubicBezTo>
                  <a:cubicBezTo>
                    <a:pt x="33802" y="-2032"/>
                    <a:pt x="47049" y="-73"/>
                    <a:pt x="54326" y="13050"/>
                  </a:cubicBezTo>
                  <a:cubicBezTo>
                    <a:pt x="65303" y="32859"/>
                    <a:pt x="74942" y="53413"/>
                    <a:pt x="84613" y="73906"/>
                  </a:cubicBezTo>
                  <a:cubicBezTo>
                    <a:pt x="87599" y="80250"/>
                    <a:pt x="87226" y="87402"/>
                    <a:pt x="80913" y="92128"/>
                  </a:cubicBezTo>
                  <a:cubicBezTo>
                    <a:pt x="74756" y="96731"/>
                    <a:pt x="68101" y="95642"/>
                    <a:pt x="62224" y="91351"/>
                  </a:cubicBezTo>
                  <a:cubicBezTo>
                    <a:pt x="44344" y="78228"/>
                    <a:pt x="26556" y="65012"/>
                    <a:pt x="8925" y="51610"/>
                  </a:cubicBezTo>
                  <a:cubicBezTo>
                    <a:pt x="1741" y="46137"/>
                    <a:pt x="218" y="37958"/>
                    <a:pt x="0" y="29780"/>
                  </a:cubicBezTo>
                  <a:close/>
                </a:path>
              </a:pathLst>
            </a:custGeom>
            <a:solidFill>
              <a:srgbClr val="0070C0"/>
            </a:solidFill>
            <a:ln w="308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E3393FFD-85F9-4808-80D7-9456ACDE3287}"/>
                </a:ext>
              </a:extLst>
            </p:cNvPr>
            <p:cNvSpPr/>
            <p:nvPr/>
          </p:nvSpPr>
          <p:spPr>
            <a:xfrm>
              <a:off x="329000" y="287726"/>
              <a:ext cx="58555" cy="110115"/>
            </a:xfrm>
            <a:custGeom>
              <a:avLst/>
              <a:gdLst>
                <a:gd name="connsiteX0" fmla="*/ 3 w 58555"/>
                <a:gd name="connsiteY0" fmla="*/ 33214 h 110115"/>
                <a:gd name="connsiteX1" fmla="*/ 27524 w 58555"/>
                <a:gd name="connsiteY1" fmla="*/ 3 h 110115"/>
                <a:gd name="connsiteX2" fmla="*/ 58496 w 58555"/>
                <a:gd name="connsiteY2" fmla="*/ 29078 h 110115"/>
                <a:gd name="connsiteX3" fmla="*/ 42325 w 58555"/>
                <a:gd name="connsiteY3" fmla="*/ 101284 h 110115"/>
                <a:gd name="connsiteX4" fmla="*/ 29078 w 58555"/>
                <a:gd name="connsiteY4" fmla="*/ 110116 h 110115"/>
                <a:gd name="connsiteX5" fmla="*/ 15147 w 58555"/>
                <a:gd name="connsiteY5" fmla="*/ 99885 h 110115"/>
                <a:gd name="connsiteX6" fmla="*/ 3 w 58555"/>
                <a:gd name="connsiteY6" fmla="*/ 33183 h 11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555" h="110115">
                  <a:moveTo>
                    <a:pt x="3" y="33214"/>
                  </a:moveTo>
                  <a:cubicBezTo>
                    <a:pt x="-215" y="12411"/>
                    <a:pt x="10794" y="221"/>
                    <a:pt x="27524" y="3"/>
                  </a:cubicBezTo>
                  <a:cubicBezTo>
                    <a:pt x="45746" y="-215"/>
                    <a:pt x="59584" y="11322"/>
                    <a:pt x="58496" y="29078"/>
                  </a:cubicBezTo>
                  <a:cubicBezTo>
                    <a:pt x="56941" y="53800"/>
                    <a:pt x="48576" y="77402"/>
                    <a:pt x="42325" y="101284"/>
                  </a:cubicBezTo>
                  <a:cubicBezTo>
                    <a:pt x="40740" y="107348"/>
                    <a:pt x="35142" y="110084"/>
                    <a:pt x="29078" y="110116"/>
                  </a:cubicBezTo>
                  <a:cubicBezTo>
                    <a:pt x="22206" y="110147"/>
                    <a:pt x="16951" y="106446"/>
                    <a:pt x="15147" y="99885"/>
                  </a:cubicBezTo>
                  <a:cubicBezTo>
                    <a:pt x="8835" y="77060"/>
                    <a:pt x="3113" y="54049"/>
                    <a:pt x="3" y="33183"/>
                  </a:cubicBezTo>
                  <a:close/>
                </a:path>
              </a:pathLst>
            </a:custGeom>
            <a:solidFill>
              <a:srgbClr val="0070C0"/>
            </a:solidFill>
            <a:ln w="308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D0CAA817-7407-4BC1-BF51-518C517E5534}"/>
                </a:ext>
              </a:extLst>
            </p:cNvPr>
            <p:cNvSpPr/>
            <p:nvPr/>
          </p:nvSpPr>
          <p:spPr>
            <a:xfrm>
              <a:off x="198970" y="620850"/>
              <a:ext cx="38050" cy="90627"/>
            </a:xfrm>
            <a:custGeom>
              <a:avLst/>
              <a:gdLst>
                <a:gd name="connsiteX0" fmla="*/ 175 w 38050"/>
                <a:gd name="connsiteY0" fmla="*/ 44048 h 90627"/>
                <a:gd name="connsiteX1" fmla="*/ 299 w 38050"/>
                <a:gd name="connsiteY1" fmla="*/ 17740 h 90627"/>
                <a:gd name="connsiteX2" fmla="*/ 16314 w 38050"/>
                <a:gd name="connsiteY2" fmla="*/ 77 h 90627"/>
                <a:gd name="connsiteX3" fmla="*/ 35905 w 38050"/>
                <a:gd name="connsiteY3" fmla="*/ 15563 h 90627"/>
                <a:gd name="connsiteX4" fmla="*/ 35532 w 38050"/>
                <a:gd name="connsiteY4" fmla="*/ 75642 h 90627"/>
                <a:gd name="connsiteX5" fmla="*/ 17122 w 38050"/>
                <a:gd name="connsiteY5" fmla="*/ 90506 h 90627"/>
                <a:gd name="connsiteX6" fmla="*/ 361 w 38050"/>
                <a:gd name="connsiteY6" fmla="*/ 73403 h 90627"/>
                <a:gd name="connsiteX7" fmla="*/ 237 w 38050"/>
                <a:gd name="connsiteY7" fmla="*/ 44017 h 90627"/>
                <a:gd name="connsiteX8" fmla="*/ 175 w 38050"/>
                <a:gd name="connsiteY8" fmla="*/ 44017 h 90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050" h="90627">
                  <a:moveTo>
                    <a:pt x="175" y="44048"/>
                  </a:moveTo>
                  <a:cubicBezTo>
                    <a:pt x="175" y="35278"/>
                    <a:pt x="-292" y="26478"/>
                    <a:pt x="299" y="17740"/>
                  </a:cubicBezTo>
                  <a:cubicBezTo>
                    <a:pt x="952" y="8007"/>
                    <a:pt x="5741" y="886"/>
                    <a:pt x="16314" y="77"/>
                  </a:cubicBezTo>
                  <a:cubicBezTo>
                    <a:pt x="27260" y="-731"/>
                    <a:pt x="34443" y="4835"/>
                    <a:pt x="35905" y="15563"/>
                  </a:cubicBezTo>
                  <a:cubicBezTo>
                    <a:pt x="38641" y="35558"/>
                    <a:pt x="39014" y="55709"/>
                    <a:pt x="35532" y="75642"/>
                  </a:cubicBezTo>
                  <a:cubicBezTo>
                    <a:pt x="33821" y="85281"/>
                    <a:pt x="27726" y="91594"/>
                    <a:pt x="17122" y="90506"/>
                  </a:cubicBezTo>
                  <a:cubicBezTo>
                    <a:pt x="7172" y="89511"/>
                    <a:pt x="921" y="83602"/>
                    <a:pt x="361" y="73403"/>
                  </a:cubicBezTo>
                  <a:cubicBezTo>
                    <a:pt x="-167" y="63638"/>
                    <a:pt x="237" y="53812"/>
                    <a:pt x="237" y="44017"/>
                  </a:cubicBezTo>
                  <a:cubicBezTo>
                    <a:pt x="237" y="44017"/>
                    <a:pt x="206" y="44017"/>
                    <a:pt x="175" y="44017"/>
                  </a:cubicBezTo>
                  <a:close/>
                </a:path>
              </a:pathLst>
            </a:custGeom>
            <a:solidFill>
              <a:srgbClr val="0070C0"/>
            </a:solidFill>
            <a:ln w="308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48" name="Forma libre: forma 47">
              <a:extLst>
                <a:ext uri="{FF2B5EF4-FFF2-40B4-BE49-F238E27FC236}">
                  <a16:creationId xmlns:a16="http://schemas.microsoft.com/office/drawing/2014/main" id="{4DBE00FF-E077-4C7F-8C37-E5700D303B08}"/>
                </a:ext>
              </a:extLst>
            </p:cNvPr>
            <p:cNvSpPr/>
            <p:nvPr/>
          </p:nvSpPr>
          <p:spPr>
            <a:xfrm>
              <a:off x="325041" y="633306"/>
              <a:ext cx="39476" cy="78129"/>
            </a:xfrm>
            <a:custGeom>
              <a:avLst/>
              <a:gdLst>
                <a:gd name="connsiteX0" fmla="*/ 39475 w 39476"/>
                <a:gd name="connsiteY0" fmla="*/ 56158 h 78129"/>
                <a:gd name="connsiteX1" fmla="*/ 22434 w 39476"/>
                <a:gd name="connsiteY1" fmla="*/ 78019 h 78129"/>
                <a:gd name="connsiteX2" fmla="*/ 2595 w 39476"/>
                <a:gd name="connsiteY2" fmla="*/ 58739 h 78129"/>
                <a:gd name="connsiteX3" fmla="*/ 24176 w 39476"/>
                <a:gd name="connsiteY3" fmla="*/ 3108 h 78129"/>
                <a:gd name="connsiteX4" fmla="*/ 34717 w 39476"/>
                <a:gd name="connsiteY4" fmla="*/ 8301 h 78129"/>
                <a:gd name="connsiteX5" fmla="*/ 39475 w 39476"/>
                <a:gd name="connsiteY5" fmla="*/ 56158 h 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476" h="78129">
                  <a:moveTo>
                    <a:pt x="39475" y="56158"/>
                  </a:moveTo>
                  <a:cubicBezTo>
                    <a:pt x="39568" y="66545"/>
                    <a:pt x="36023" y="76682"/>
                    <a:pt x="22434" y="78019"/>
                  </a:cubicBezTo>
                  <a:cubicBezTo>
                    <a:pt x="9218" y="79294"/>
                    <a:pt x="6140" y="69343"/>
                    <a:pt x="2595" y="58739"/>
                  </a:cubicBezTo>
                  <a:cubicBezTo>
                    <a:pt x="-5801" y="33676"/>
                    <a:pt x="7446" y="17941"/>
                    <a:pt x="24176" y="3108"/>
                  </a:cubicBezTo>
                  <a:cubicBezTo>
                    <a:pt x="31919" y="-3764"/>
                    <a:pt x="33971" y="2019"/>
                    <a:pt x="34717" y="8301"/>
                  </a:cubicBezTo>
                  <a:cubicBezTo>
                    <a:pt x="36521" y="23663"/>
                    <a:pt x="37827" y="39086"/>
                    <a:pt x="39475" y="56158"/>
                  </a:cubicBezTo>
                  <a:close/>
                </a:path>
              </a:pathLst>
            </a:custGeom>
            <a:solidFill>
              <a:srgbClr val="0070C0"/>
            </a:solidFill>
            <a:ln w="308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</p:grpSp>
      <p:cxnSp>
        <p:nvCxnSpPr>
          <p:cNvPr id="49" name="Conector recto de flecha 48">
            <a:extLst>
              <a:ext uri="{FF2B5EF4-FFF2-40B4-BE49-F238E27FC236}">
                <a16:creationId xmlns:a16="http://schemas.microsoft.com/office/drawing/2014/main" id="{C3BB3372-F757-485B-8AF6-10808C775124}"/>
              </a:ext>
            </a:extLst>
          </p:cNvPr>
          <p:cNvCxnSpPr>
            <a:cxnSpLocks/>
          </p:cNvCxnSpPr>
          <p:nvPr/>
        </p:nvCxnSpPr>
        <p:spPr>
          <a:xfrm flipV="1">
            <a:off x="621313" y="356543"/>
            <a:ext cx="2476654" cy="5974"/>
          </a:xfrm>
          <a:prstGeom prst="straightConnector1">
            <a:avLst/>
          </a:prstGeom>
          <a:ln w="38100">
            <a:solidFill>
              <a:srgbClr val="3B76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Paralelogramo 49">
            <a:extLst>
              <a:ext uri="{FF2B5EF4-FFF2-40B4-BE49-F238E27FC236}">
                <a16:creationId xmlns:a16="http://schemas.microsoft.com/office/drawing/2014/main" id="{FD1D01AC-062A-4F98-B52E-337537741389}"/>
              </a:ext>
            </a:extLst>
          </p:cNvPr>
          <p:cNvSpPr/>
          <p:nvPr/>
        </p:nvSpPr>
        <p:spPr>
          <a:xfrm>
            <a:off x="8481199" y="3114"/>
            <a:ext cx="303582" cy="325049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51" name="Paralelogramo 50">
            <a:extLst>
              <a:ext uri="{FF2B5EF4-FFF2-40B4-BE49-F238E27FC236}">
                <a16:creationId xmlns:a16="http://schemas.microsoft.com/office/drawing/2014/main" id="{55A60515-A332-43A2-B064-376538BC92FA}"/>
              </a:ext>
            </a:extLst>
          </p:cNvPr>
          <p:cNvSpPr/>
          <p:nvPr/>
        </p:nvSpPr>
        <p:spPr>
          <a:xfrm>
            <a:off x="8776306" y="3114"/>
            <a:ext cx="303582" cy="325049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52" name="Paralelogramo 51">
            <a:extLst>
              <a:ext uri="{FF2B5EF4-FFF2-40B4-BE49-F238E27FC236}">
                <a16:creationId xmlns:a16="http://schemas.microsoft.com/office/drawing/2014/main" id="{45F929BA-D474-48A4-9C9B-8F99119D8A85}"/>
              </a:ext>
            </a:extLst>
          </p:cNvPr>
          <p:cNvSpPr/>
          <p:nvPr/>
        </p:nvSpPr>
        <p:spPr>
          <a:xfrm>
            <a:off x="7950387" y="734"/>
            <a:ext cx="539172" cy="325049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3" name="Triángulo rectángulo 32">
            <a:extLst>
              <a:ext uri="{FF2B5EF4-FFF2-40B4-BE49-F238E27FC236}">
                <a16:creationId xmlns:a16="http://schemas.microsoft.com/office/drawing/2014/main" id="{6CF87642-16DE-4359-A77D-A0A9D844B052}"/>
              </a:ext>
            </a:extLst>
          </p:cNvPr>
          <p:cNvSpPr/>
          <p:nvPr/>
        </p:nvSpPr>
        <p:spPr>
          <a:xfrm>
            <a:off x="0" y="2178427"/>
            <a:ext cx="876570" cy="2965074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56" name="Forma libre: forma 55">
            <a:extLst>
              <a:ext uri="{FF2B5EF4-FFF2-40B4-BE49-F238E27FC236}">
                <a16:creationId xmlns:a16="http://schemas.microsoft.com/office/drawing/2014/main" id="{1DB061B0-3A24-4277-B486-950FF4986F51}"/>
              </a:ext>
            </a:extLst>
          </p:cNvPr>
          <p:cNvSpPr/>
          <p:nvPr/>
        </p:nvSpPr>
        <p:spPr>
          <a:xfrm>
            <a:off x="920026" y="4557668"/>
            <a:ext cx="1439809" cy="585832"/>
          </a:xfrm>
          <a:custGeom>
            <a:avLst/>
            <a:gdLst>
              <a:gd name="connsiteX0" fmla="*/ 0 w 1439809"/>
              <a:gd name="connsiteY0" fmla="*/ 0 h 585832"/>
              <a:gd name="connsiteX1" fmla="*/ 1439809 w 1439809"/>
              <a:gd name="connsiteY1" fmla="*/ 585832 h 585832"/>
              <a:gd name="connsiteX2" fmla="*/ 179973 w 1439809"/>
              <a:gd name="connsiteY2" fmla="*/ 585832 h 585832"/>
              <a:gd name="connsiteX3" fmla="*/ 0 w 1439809"/>
              <a:gd name="connsiteY3" fmla="*/ 0 h 585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9809" h="585832">
                <a:moveTo>
                  <a:pt x="0" y="0"/>
                </a:moveTo>
                <a:lnTo>
                  <a:pt x="1439809" y="585832"/>
                </a:lnTo>
                <a:lnTo>
                  <a:pt x="179973" y="58583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57" name="Paralelogramo 56">
            <a:extLst>
              <a:ext uri="{FF2B5EF4-FFF2-40B4-BE49-F238E27FC236}">
                <a16:creationId xmlns:a16="http://schemas.microsoft.com/office/drawing/2014/main" id="{C5A395AA-4BC2-4299-93E1-2589B525EDF8}"/>
              </a:ext>
            </a:extLst>
          </p:cNvPr>
          <p:cNvSpPr/>
          <p:nvPr/>
        </p:nvSpPr>
        <p:spPr>
          <a:xfrm>
            <a:off x="8406639" y="4833257"/>
            <a:ext cx="303582" cy="325049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58" name="Paralelogramo 57">
            <a:extLst>
              <a:ext uri="{FF2B5EF4-FFF2-40B4-BE49-F238E27FC236}">
                <a16:creationId xmlns:a16="http://schemas.microsoft.com/office/drawing/2014/main" id="{D3FF60E6-CE89-403E-9C6E-86A2FB73AE07}"/>
              </a:ext>
            </a:extLst>
          </p:cNvPr>
          <p:cNvSpPr/>
          <p:nvPr/>
        </p:nvSpPr>
        <p:spPr>
          <a:xfrm>
            <a:off x="8701746" y="4833257"/>
            <a:ext cx="303582" cy="325049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59" name="Paralelogramo 58">
            <a:extLst>
              <a:ext uri="{FF2B5EF4-FFF2-40B4-BE49-F238E27FC236}">
                <a16:creationId xmlns:a16="http://schemas.microsoft.com/office/drawing/2014/main" id="{071DB2B5-B6EA-47AC-B749-0B92BAF6978F}"/>
              </a:ext>
            </a:extLst>
          </p:cNvPr>
          <p:cNvSpPr/>
          <p:nvPr/>
        </p:nvSpPr>
        <p:spPr>
          <a:xfrm>
            <a:off x="7875827" y="4830877"/>
            <a:ext cx="539172" cy="325049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99576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Wor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BF26F4FA-8299-478A-9560-654F0B18E3C9}"/>
              </a:ext>
            </a:extLst>
          </p:cNvPr>
          <p:cNvSpPr>
            <a:spLocks/>
          </p:cNvSpPr>
          <p:nvPr/>
        </p:nvSpPr>
        <p:spPr bwMode="auto">
          <a:xfrm>
            <a:off x="5827089" y="1767937"/>
            <a:ext cx="1383707" cy="1077709"/>
          </a:xfrm>
          <a:custGeom>
            <a:avLst/>
            <a:gdLst>
              <a:gd name="T0" fmla="*/ 0 w 828"/>
              <a:gd name="T1" fmla="*/ 296 h 644"/>
              <a:gd name="T2" fmla="*/ 111 w 828"/>
              <a:gd name="T3" fmla="*/ 328 h 644"/>
              <a:gd name="T4" fmla="*/ 111 w 828"/>
              <a:gd name="T5" fmla="*/ 453 h 644"/>
              <a:gd name="T6" fmla="*/ 691 w 828"/>
              <a:gd name="T7" fmla="*/ 644 h 644"/>
              <a:gd name="T8" fmla="*/ 828 w 828"/>
              <a:gd name="T9" fmla="*/ 618 h 644"/>
              <a:gd name="T10" fmla="*/ 824 w 828"/>
              <a:gd name="T11" fmla="*/ 490 h 644"/>
              <a:gd name="T12" fmla="*/ 0 w 828"/>
              <a:gd name="T13" fmla="*/ 296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28" h="644">
                <a:moveTo>
                  <a:pt x="0" y="296"/>
                </a:moveTo>
                <a:cubicBezTo>
                  <a:pt x="111" y="328"/>
                  <a:pt x="111" y="328"/>
                  <a:pt x="111" y="328"/>
                </a:cubicBezTo>
                <a:cubicBezTo>
                  <a:pt x="111" y="453"/>
                  <a:pt x="111" y="453"/>
                  <a:pt x="111" y="453"/>
                </a:cubicBezTo>
                <a:cubicBezTo>
                  <a:pt x="111" y="453"/>
                  <a:pt x="423" y="249"/>
                  <a:pt x="691" y="644"/>
                </a:cubicBezTo>
                <a:cubicBezTo>
                  <a:pt x="828" y="618"/>
                  <a:pt x="828" y="618"/>
                  <a:pt x="828" y="618"/>
                </a:cubicBezTo>
                <a:cubicBezTo>
                  <a:pt x="824" y="490"/>
                  <a:pt x="824" y="490"/>
                  <a:pt x="824" y="490"/>
                </a:cubicBezTo>
                <a:cubicBezTo>
                  <a:pt x="824" y="490"/>
                  <a:pt x="492" y="0"/>
                  <a:pt x="0" y="29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57150" cap="flat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cs typeface="B Nazanin" panose="00000400000000000000" pitchFamily="2" charset="-78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25D79458-7289-43B7-890B-979058572C66}"/>
              </a:ext>
            </a:extLst>
          </p:cNvPr>
          <p:cNvSpPr>
            <a:spLocks/>
          </p:cNvSpPr>
          <p:nvPr/>
        </p:nvSpPr>
        <p:spPr bwMode="auto">
          <a:xfrm>
            <a:off x="7130235" y="2348840"/>
            <a:ext cx="1383001" cy="1077709"/>
          </a:xfrm>
          <a:custGeom>
            <a:avLst/>
            <a:gdLst>
              <a:gd name="T0" fmla="*/ 0 w 828"/>
              <a:gd name="T1" fmla="*/ 346 h 644"/>
              <a:gd name="T2" fmla="*/ 111 w 828"/>
              <a:gd name="T3" fmla="*/ 314 h 644"/>
              <a:gd name="T4" fmla="*/ 112 w 828"/>
              <a:gd name="T5" fmla="*/ 190 h 644"/>
              <a:gd name="T6" fmla="*/ 692 w 828"/>
              <a:gd name="T7" fmla="*/ 0 h 644"/>
              <a:gd name="T8" fmla="*/ 828 w 828"/>
              <a:gd name="T9" fmla="*/ 27 h 644"/>
              <a:gd name="T10" fmla="*/ 825 w 828"/>
              <a:gd name="T11" fmla="*/ 156 h 644"/>
              <a:gd name="T12" fmla="*/ 0 w 828"/>
              <a:gd name="T13" fmla="*/ 346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28" h="644">
                <a:moveTo>
                  <a:pt x="0" y="346"/>
                </a:moveTo>
                <a:cubicBezTo>
                  <a:pt x="111" y="314"/>
                  <a:pt x="111" y="314"/>
                  <a:pt x="111" y="314"/>
                </a:cubicBezTo>
                <a:cubicBezTo>
                  <a:pt x="112" y="190"/>
                  <a:pt x="112" y="190"/>
                  <a:pt x="112" y="190"/>
                </a:cubicBezTo>
                <a:cubicBezTo>
                  <a:pt x="112" y="190"/>
                  <a:pt x="423" y="394"/>
                  <a:pt x="692" y="0"/>
                </a:cubicBezTo>
                <a:cubicBezTo>
                  <a:pt x="828" y="27"/>
                  <a:pt x="828" y="27"/>
                  <a:pt x="828" y="27"/>
                </a:cubicBezTo>
                <a:cubicBezTo>
                  <a:pt x="825" y="156"/>
                  <a:pt x="825" y="156"/>
                  <a:pt x="825" y="156"/>
                </a:cubicBezTo>
                <a:cubicBezTo>
                  <a:pt x="825" y="156"/>
                  <a:pt x="491" y="644"/>
                  <a:pt x="0" y="34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57150" cap="flat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cs typeface="B Nazanin" panose="00000400000000000000" pitchFamily="2" charset="-78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81A070F1-02AC-457D-AF7F-8A39590928CB}"/>
              </a:ext>
            </a:extLst>
          </p:cNvPr>
          <p:cNvSpPr>
            <a:spLocks/>
          </p:cNvSpPr>
          <p:nvPr/>
        </p:nvSpPr>
        <p:spPr bwMode="auto">
          <a:xfrm>
            <a:off x="630766" y="1767937"/>
            <a:ext cx="1381587" cy="1077709"/>
          </a:xfrm>
          <a:custGeom>
            <a:avLst/>
            <a:gdLst>
              <a:gd name="T0" fmla="*/ 0 w 827"/>
              <a:gd name="T1" fmla="*/ 296 h 644"/>
              <a:gd name="T2" fmla="*/ 111 w 827"/>
              <a:gd name="T3" fmla="*/ 328 h 644"/>
              <a:gd name="T4" fmla="*/ 111 w 827"/>
              <a:gd name="T5" fmla="*/ 453 h 644"/>
              <a:gd name="T6" fmla="*/ 691 w 827"/>
              <a:gd name="T7" fmla="*/ 644 h 644"/>
              <a:gd name="T8" fmla="*/ 827 w 827"/>
              <a:gd name="T9" fmla="*/ 618 h 644"/>
              <a:gd name="T10" fmla="*/ 824 w 827"/>
              <a:gd name="T11" fmla="*/ 490 h 644"/>
              <a:gd name="T12" fmla="*/ 0 w 827"/>
              <a:gd name="T13" fmla="*/ 296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27" h="644">
                <a:moveTo>
                  <a:pt x="0" y="296"/>
                </a:moveTo>
                <a:cubicBezTo>
                  <a:pt x="111" y="328"/>
                  <a:pt x="111" y="328"/>
                  <a:pt x="111" y="328"/>
                </a:cubicBezTo>
                <a:cubicBezTo>
                  <a:pt x="111" y="453"/>
                  <a:pt x="111" y="453"/>
                  <a:pt x="111" y="453"/>
                </a:cubicBezTo>
                <a:cubicBezTo>
                  <a:pt x="111" y="453"/>
                  <a:pt x="423" y="249"/>
                  <a:pt x="691" y="644"/>
                </a:cubicBezTo>
                <a:cubicBezTo>
                  <a:pt x="827" y="618"/>
                  <a:pt x="827" y="618"/>
                  <a:pt x="827" y="618"/>
                </a:cubicBezTo>
                <a:cubicBezTo>
                  <a:pt x="824" y="490"/>
                  <a:pt x="824" y="490"/>
                  <a:pt x="824" y="490"/>
                </a:cubicBezTo>
                <a:cubicBezTo>
                  <a:pt x="824" y="490"/>
                  <a:pt x="492" y="0"/>
                  <a:pt x="0" y="29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57150" cap="flat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cs typeface="B Nazanin" panose="00000400000000000000" pitchFamily="2" charset="-78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FB339347-B4F1-497E-AFA5-5C4EDB2F3AB7}"/>
              </a:ext>
            </a:extLst>
          </p:cNvPr>
          <p:cNvSpPr>
            <a:spLocks/>
          </p:cNvSpPr>
          <p:nvPr/>
        </p:nvSpPr>
        <p:spPr bwMode="auto">
          <a:xfrm>
            <a:off x="1931790" y="2348840"/>
            <a:ext cx="1385120" cy="1077709"/>
          </a:xfrm>
          <a:custGeom>
            <a:avLst/>
            <a:gdLst>
              <a:gd name="T0" fmla="*/ 0 w 829"/>
              <a:gd name="T1" fmla="*/ 346 h 644"/>
              <a:gd name="T2" fmla="*/ 112 w 829"/>
              <a:gd name="T3" fmla="*/ 314 h 644"/>
              <a:gd name="T4" fmla="*/ 112 w 829"/>
              <a:gd name="T5" fmla="*/ 190 h 644"/>
              <a:gd name="T6" fmla="*/ 693 w 829"/>
              <a:gd name="T7" fmla="*/ 0 h 644"/>
              <a:gd name="T8" fmla="*/ 829 w 829"/>
              <a:gd name="T9" fmla="*/ 27 h 644"/>
              <a:gd name="T10" fmla="*/ 825 w 829"/>
              <a:gd name="T11" fmla="*/ 156 h 644"/>
              <a:gd name="T12" fmla="*/ 0 w 829"/>
              <a:gd name="T13" fmla="*/ 346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29" h="644">
                <a:moveTo>
                  <a:pt x="0" y="346"/>
                </a:moveTo>
                <a:cubicBezTo>
                  <a:pt x="112" y="314"/>
                  <a:pt x="112" y="314"/>
                  <a:pt x="112" y="314"/>
                </a:cubicBezTo>
                <a:cubicBezTo>
                  <a:pt x="112" y="190"/>
                  <a:pt x="112" y="190"/>
                  <a:pt x="112" y="190"/>
                </a:cubicBezTo>
                <a:cubicBezTo>
                  <a:pt x="112" y="190"/>
                  <a:pt x="423" y="394"/>
                  <a:pt x="693" y="0"/>
                </a:cubicBezTo>
                <a:cubicBezTo>
                  <a:pt x="829" y="27"/>
                  <a:pt x="829" y="27"/>
                  <a:pt x="829" y="27"/>
                </a:cubicBezTo>
                <a:cubicBezTo>
                  <a:pt x="825" y="156"/>
                  <a:pt x="825" y="156"/>
                  <a:pt x="825" y="156"/>
                </a:cubicBezTo>
                <a:cubicBezTo>
                  <a:pt x="825" y="156"/>
                  <a:pt x="491" y="644"/>
                  <a:pt x="0" y="34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57150" cap="flat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cs typeface="B Nazanin" panose="00000400000000000000" pitchFamily="2" charset="-78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FBCF0AB1-ACEB-4132-9AB3-01E5B3BE384B}"/>
              </a:ext>
            </a:extLst>
          </p:cNvPr>
          <p:cNvSpPr>
            <a:spLocks/>
          </p:cNvSpPr>
          <p:nvPr/>
        </p:nvSpPr>
        <p:spPr bwMode="auto">
          <a:xfrm>
            <a:off x="3238471" y="1767937"/>
            <a:ext cx="1380881" cy="1077709"/>
          </a:xfrm>
          <a:custGeom>
            <a:avLst/>
            <a:gdLst>
              <a:gd name="T0" fmla="*/ 0 w 827"/>
              <a:gd name="T1" fmla="*/ 296 h 644"/>
              <a:gd name="T2" fmla="*/ 111 w 827"/>
              <a:gd name="T3" fmla="*/ 328 h 644"/>
              <a:gd name="T4" fmla="*/ 111 w 827"/>
              <a:gd name="T5" fmla="*/ 453 h 644"/>
              <a:gd name="T6" fmla="*/ 691 w 827"/>
              <a:gd name="T7" fmla="*/ 644 h 644"/>
              <a:gd name="T8" fmla="*/ 827 w 827"/>
              <a:gd name="T9" fmla="*/ 618 h 644"/>
              <a:gd name="T10" fmla="*/ 824 w 827"/>
              <a:gd name="T11" fmla="*/ 490 h 644"/>
              <a:gd name="T12" fmla="*/ 0 w 827"/>
              <a:gd name="T13" fmla="*/ 296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27" h="644">
                <a:moveTo>
                  <a:pt x="0" y="296"/>
                </a:moveTo>
                <a:cubicBezTo>
                  <a:pt x="111" y="328"/>
                  <a:pt x="111" y="328"/>
                  <a:pt x="111" y="328"/>
                </a:cubicBezTo>
                <a:cubicBezTo>
                  <a:pt x="111" y="453"/>
                  <a:pt x="111" y="453"/>
                  <a:pt x="111" y="453"/>
                </a:cubicBezTo>
                <a:cubicBezTo>
                  <a:pt x="111" y="453"/>
                  <a:pt x="423" y="249"/>
                  <a:pt x="691" y="644"/>
                </a:cubicBezTo>
                <a:cubicBezTo>
                  <a:pt x="827" y="618"/>
                  <a:pt x="827" y="618"/>
                  <a:pt x="827" y="618"/>
                </a:cubicBezTo>
                <a:cubicBezTo>
                  <a:pt x="824" y="490"/>
                  <a:pt x="824" y="490"/>
                  <a:pt x="824" y="490"/>
                </a:cubicBezTo>
                <a:cubicBezTo>
                  <a:pt x="824" y="490"/>
                  <a:pt x="492" y="0"/>
                  <a:pt x="0" y="29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57150" cap="flat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cs typeface="B Nazanin" panose="00000400000000000000" pitchFamily="2" charset="-78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3D2186DE-A3B2-480F-9E04-E175C7F1289B}"/>
              </a:ext>
            </a:extLst>
          </p:cNvPr>
          <p:cNvSpPr>
            <a:spLocks/>
          </p:cNvSpPr>
          <p:nvPr/>
        </p:nvSpPr>
        <p:spPr bwMode="auto">
          <a:xfrm>
            <a:off x="4539492" y="2348840"/>
            <a:ext cx="1385120" cy="1077709"/>
          </a:xfrm>
          <a:custGeom>
            <a:avLst/>
            <a:gdLst>
              <a:gd name="T0" fmla="*/ 0 w 829"/>
              <a:gd name="T1" fmla="*/ 346 h 644"/>
              <a:gd name="T2" fmla="*/ 112 w 829"/>
              <a:gd name="T3" fmla="*/ 314 h 644"/>
              <a:gd name="T4" fmla="*/ 112 w 829"/>
              <a:gd name="T5" fmla="*/ 190 h 644"/>
              <a:gd name="T6" fmla="*/ 693 w 829"/>
              <a:gd name="T7" fmla="*/ 0 h 644"/>
              <a:gd name="T8" fmla="*/ 829 w 829"/>
              <a:gd name="T9" fmla="*/ 27 h 644"/>
              <a:gd name="T10" fmla="*/ 825 w 829"/>
              <a:gd name="T11" fmla="*/ 156 h 644"/>
              <a:gd name="T12" fmla="*/ 0 w 829"/>
              <a:gd name="T13" fmla="*/ 346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29" h="644">
                <a:moveTo>
                  <a:pt x="0" y="346"/>
                </a:moveTo>
                <a:cubicBezTo>
                  <a:pt x="112" y="314"/>
                  <a:pt x="112" y="314"/>
                  <a:pt x="112" y="314"/>
                </a:cubicBezTo>
                <a:cubicBezTo>
                  <a:pt x="112" y="190"/>
                  <a:pt x="112" y="190"/>
                  <a:pt x="112" y="190"/>
                </a:cubicBezTo>
                <a:cubicBezTo>
                  <a:pt x="112" y="190"/>
                  <a:pt x="423" y="394"/>
                  <a:pt x="693" y="0"/>
                </a:cubicBezTo>
                <a:cubicBezTo>
                  <a:pt x="829" y="27"/>
                  <a:pt x="829" y="27"/>
                  <a:pt x="829" y="27"/>
                </a:cubicBezTo>
                <a:cubicBezTo>
                  <a:pt x="825" y="156"/>
                  <a:pt x="825" y="156"/>
                  <a:pt x="825" y="156"/>
                </a:cubicBezTo>
                <a:cubicBezTo>
                  <a:pt x="825" y="156"/>
                  <a:pt x="491" y="644"/>
                  <a:pt x="0" y="34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57150" cap="flat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cs typeface="B Nazanin" panose="00000400000000000000" pitchFamily="2" charset="-78"/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88AD6965-02ED-4F6A-B41E-8109C2CE782A}"/>
              </a:ext>
            </a:extLst>
          </p:cNvPr>
          <p:cNvGrpSpPr/>
          <p:nvPr/>
        </p:nvGrpSpPr>
        <p:grpSpPr>
          <a:xfrm>
            <a:off x="682358" y="2627984"/>
            <a:ext cx="880541" cy="881954"/>
            <a:chOff x="893781" y="3503978"/>
            <a:chExt cx="1174055" cy="1175939"/>
          </a:xfrm>
        </p:grpSpPr>
        <p:sp>
          <p:nvSpPr>
            <p:cNvPr id="12" name="Oval 12">
              <a:extLst>
                <a:ext uri="{FF2B5EF4-FFF2-40B4-BE49-F238E27FC236}">
                  <a16:creationId xmlns:a16="http://schemas.microsoft.com/office/drawing/2014/main" id="{3BDC25C8-B236-4AFA-B8B0-A2397C0C3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781" y="3503978"/>
              <a:ext cx="1174055" cy="117593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5875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6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cs typeface="B Nazanin" panose="00000400000000000000" pitchFamily="2" charset="-78"/>
              </a:endParaRPr>
            </a:p>
          </p:txBody>
        </p:sp>
        <p:sp>
          <p:nvSpPr>
            <p:cNvPr id="13" name="Oval 11">
              <a:extLst>
                <a:ext uri="{FF2B5EF4-FFF2-40B4-BE49-F238E27FC236}">
                  <a16:creationId xmlns:a16="http://schemas.microsoft.com/office/drawing/2014/main" id="{E12F942F-3B50-4772-B1C9-4FF909F8AD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9679" y="3619872"/>
              <a:ext cx="942259" cy="944144"/>
            </a:xfrm>
            <a:prstGeom prst="ellipse">
              <a:avLst/>
            </a:prstGeom>
            <a:solidFill>
              <a:schemeClr val="tx2"/>
            </a:solidFill>
            <a:ln w="15875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cs typeface="B Nazanin" panose="00000400000000000000" pitchFamily="2" charset="-78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929CBCB0-5E5C-4016-BB90-5F934181F4F3}"/>
              </a:ext>
            </a:extLst>
          </p:cNvPr>
          <p:cNvGrpSpPr/>
          <p:nvPr/>
        </p:nvGrpSpPr>
        <p:grpSpPr>
          <a:xfrm>
            <a:off x="2018716" y="1664053"/>
            <a:ext cx="878421" cy="880541"/>
            <a:chOff x="2675592" y="2218737"/>
            <a:chExt cx="1171228" cy="1174055"/>
          </a:xfrm>
        </p:grpSpPr>
        <p:sp>
          <p:nvSpPr>
            <p:cNvPr id="14" name="Oval 14">
              <a:extLst>
                <a:ext uri="{FF2B5EF4-FFF2-40B4-BE49-F238E27FC236}">
                  <a16:creationId xmlns:a16="http://schemas.microsoft.com/office/drawing/2014/main" id="{A36CB8E8-5E87-47E6-924F-5EE7E2C81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5592" y="2218737"/>
              <a:ext cx="1171228" cy="117405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5875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6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cs typeface="B Nazanin" panose="00000400000000000000" pitchFamily="2" charset="-78"/>
              </a:endParaRPr>
            </a:p>
          </p:txBody>
        </p:sp>
        <p:sp>
          <p:nvSpPr>
            <p:cNvPr id="15" name="Oval 13">
              <a:extLst>
                <a:ext uri="{FF2B5EF4-FFF2-40B4-BE49-F238E27FC236}">
                  <a16:creationId xmlns:a16="http://schemas.microsoft.com/office/drawing/2014/main" id="{3F633D71-9AF7-42FC-A6E1-7B3EB387BD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9601" y="2332746"/>
              <a:ext cx="941317" cy="946028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15875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cs typeface="B Nazanin" panose="00000400000000000000" pitchFamily="2" charset="-78"/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08F1B14E-CB0F-4662-9568-968D153B2A19}"/>
              </a:ext>
            </a:extLst>
          </p:cNvPr>
          <p:cNvGrpSpPr/>
          <p:nvPr/>
        </p:nvGrpSpPr>
        <p:grpSpPr>
          <a:xfrm>
            <a:off x="3275219" y="2627984"/>
            <a:ext cx="878421" cy="881954"/>
            <a:chOff x="4350929" y="3503978"/>
            <a:chExt cx="1171228" cy="1175939"/>
          </a:xfrm>
        </p:grpSpPr>
        <p:sp>
          <p:nvSpPr>
            <p:cNvPr id="16" name="Oval 16">
              <a:extLst>
                <a:ext uri="{FF2B5EF4-FFF2-40B4-BE49-F238E27FC236}">
                  <a16:creationId xmlns:a16="http://schemas.microsoft.com/office/drawing/2014/main" id="{93CBD2FB-2C68-4C6C-AE75-9DB91BEDF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0929" y="3503978"/>
              <a:ext cx="1171228" cy="117593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5875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6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cs typeface="B Nazanin" panose="00000400000000000000" pitchFamily="2" charset="-78"/>
              </a:endParaRPr>
            </a:p>
          </p:txBody>
        </p:sp>
        <p:sp>
          <p:nvSpPr>
            <p:cNvPr id="17" name="Oval 15">
              <a:extLst>
                <a:ext uri="{FF2B5EF4-FFF2-40B4-BE49-F238E27FC236}">
                  <a16:creationId xmlns:a16="http://schemas.microsoft.com/office/drawing/2014/main" id="{9BC99867-D5F9-489D-80BF-178D98B7B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000" y="3619872"/>
              <a:ext cx="942259" cy="944144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15875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cs typeface="B Nazanin" panose="00000400000000000000" pitchFamily="2" charset="-78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12150B41-159A-4403-8381-87C34673E48D}"/>
              </a:ext>
            </a:extLst>
          </p:cNvPr>
          <p:cNvGrpSpPr/>
          <p:nvPr/>
        </p:nvGrpSpPr>
        <p:grpSpPr>
          <a:xfrm>
            <a:off x="4619351" y="1664053"/>
            <a:ext cx="880541" cy="880541"/>
            <a:chOff x="6143105" y="2218737"/>
            <a:chExt cx="1174055" cy="1174055"/>
          </a:xfrm>
        </p:grpSpPr>
        <p:sp>
          <p:nvSpPr>
            <p:cNvPr id="18" name="Oval 18">
              <a:extLst>
                <a:ext uri="{FF2B5EF4-FFF2-40B4-BE49-F238E27FC236}">
                  <a16:creationId xmlns:a16="http://schemas.microsoft.com/office/drawing/2014/main" id="{A81ACF5F-4D03-4056-84C8-AD474B6319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3105" y="2218737"/>
              <a:ext cx="1174055" cy="117405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5875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6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cs typeface="B Nazanin" panose="00000400000000000000" pitchFamily="2" charset="-78"/>
              </a:endParaRPr>
            </a:p>
          </p:txBody>
        </p:sp>
        <p:sp>
          <p:nvSpPr>
            <p:cNvPr id="19" name="Oval 17">
              <a:extLst>
                <a:ext uri="{FF2B5EF4-FFF2-40B4-BE49-F238E27FC236}">
                  <a16:creationId xmlns:a16="http://schemas.microsoft.com/office/drawing/2014/main" id="{7F98E07F-FC47-4B2A-8C87-CDAE7631D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9003" y="2332746"/>
              <a:ext cx="942259" cy="946028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5875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cs typeface="B Nazanin" panose="00000400000000000000" pitchFamily="2" charset="-78"/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83902154-FBAA-4E0B-832E-5FFEB29C53DF}"/>
              </a:ext>
            </a:extLst>
          </p:cNvPr>
          <p:cNvGrpSpPr/>
          <p:nvPr/>
        </p:nvGrpSpPr>
        <p:grpSpPr>
          <a:xfrm>
            <a:off x="5877266" y="2627984"/>
            <a:ext cx="880541" cy="881954"/>
            <a:chOff x="7820325" y="3503978"/>
            <a:chExt cx="1174055" cy="1175939"/>
          </a:xfrm>
        </p:grpSpPr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8862F0C7-A371-489E-968D-9AB19894A9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0325" y="3503978"/>
              <a:ext cx="1174055" cy="117593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5875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6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cs typeface="B Nazanin" panose="00000400000000000000" pitchFamily="2" charset="-78"/>
              </a:endParaRPr>
            </a:p>
          </p:txBody>
        </p:sp>
        <p:sp>
          <p:nvSpPr>
            <p:cNvPr id="21" name="Oval 19">
              <a:extLst>
                <a:ext uri="{FF2B5EF4-FFF2-40B4-BE49-F238E27FC236}">
                  <a16:creationId xmlns:a16="http://schemas.microsoft.com/office/drawing/2014/main" id="{F30EB82A-9077-4545-9150-C68F31EAF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6223" y="3619872"/>
              <a:ext cx="942259" cy="944144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15875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cs typeface="B Nazanin" panose="00000400000000000000" pitchFamily="2" charset="-78"/>
              </a:endParaRP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733DBAC7-CAAD-47EE-9601-BC67E1A65060}"/>
              </a:ext>
            </a:extLst>
          </p:cNvPr>
          <p:cNvGrpSpPr/>
          <p:nvPr/>
        </p:nvGrpSpPr>
        <p:grpSpPr>
          <a:xfrm>
            <a:off x="7210799" y="1664053"/>
            <a:ext cx="878421" cy="880541"/>
            <a:chOff x="9598369" y="2218737"/>
            <a:chExt cx="1171228" cy="1174055"/>
          </a:xfrm>
        </p:grpSpPr>
        <p:sp>
          <p:nvSpPr>
            <p:cNvPr id="22" name="Oval 22">
              <a:extLst>
                <a:ext uri="{FF2B5EF4-FFF2-40B4-BE49-F238E27FC236}">
                  <a16:creationId xmlns:a16="http://schemas.microsoft.com/office/drawing/2014/main" id="{8A911E15-DA51-46E9-8EE6-FAF710869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8369" y="2218737"/>
              <a:ext cx="1171228" cy="117405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5875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6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cs typeface="B Nazanin" panose="00000400000000000000" pitchFamily="2" charset="-78"/>
              </a:endParaRPr>
            </a:p>
          </p:txBody>
        </p:sp>
        <p:sp>
          <p:nvSpPr>
            <p:cNvPr id="23" name="Oval 21">
              <a:extLst>
                <a:ext uri="{FF2B5EF4-FFF2-40B4-BE49-F238E27FC236}">
                  <a16:creationId xmlns:a16="http://schemas.microsoft.com/office/drawing/2014/main" id="{E7812621-FEEA-4F36-ABC5-668C7F055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1439" y="2332746"/>
              <a:ext cx="942259" cy="94602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5875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cs typeface="B Nazanin" panose="00000400000000000000" pitchFamily="2" charset="-78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2B043B0A-3330-4F6F-A56D-818ED909EE34}"/>
              </a:ext>
            </a:extLst>
          </p:cNvPr>
          <p:cNvGrpSpPr/>
          <p:nvPr/>
        </p:nvGrpSpPr>
        <p:grpSpPr>
          <a:xfrm>
            <a:off x="706932" y="885982"/>
            <a:ext cx="1147680" cy="1133476"/>
            <a:chOff x="709090" y="1181309"/>
            <a:chExt cx="1530240" cy="151130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ADE1410-A56C-49E6-AD09-1B6920474AFE}"/>
                </a:ext>
              </a:extLst>
            </p:cNvPr>
            <p:cNvSpPr txBox="1"/>
            <p:nvPr/>
          </p:nvSpPr>
          <p:spPr>
            <a:xfrm>
              <a:off x="709090" y="1181309"/>
              <a:ext cx="1530000" cy="2160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a-IR" sz="1200" b="1" dirty="0">
                  <a:cs typeface="B Nazanin" panose="00000400000000000000" pitchFamily="2" charset="-78"/>
                </a:rPr>
                <a:t>جان فب</a:t>
              </a:r>
              <a:endParaRPr lang="en-US" sz="1200" b="1" dirty="0">
                <a:cs typeface="B Nazanin" panose="00000400000000000000" pitchFamily="2" charset="-78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3833F6D9-00BE-418E-A6E8-B399BB12A889}"/>
                </a:ext>
              </a:extLst>
            </p:cNvPr>
            <p:cNvSpPr txBox="1"/>
            <p:nvPr/>
          </p:nvSpPr>
          <p:spPr>
            <a:xfrm>
              <a:off x="709090" y="1461503"/>
              <a:ext cx="1530240" cy="12311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/>
              <a:r>
                <a:rPr lang="fa-IR" sz="1200" dirty="0">
                  <a:cs typeface="B Nazanin" panose="00000400000000000000" pitchFamily="2" charset="-78"/>
                </a:rPr>
                <a:t>این اسلاید یک اسلاید قابل ویرایش با تمام نیازهای شماست.</a:t>
              </a:r>
            </a:p>
            <a:p>
              <a:pPr lvl="0" algn="ctr"/>
              <a:r>
                <a:rPr lang="fa-IR" sz="1200" dirty="0">
                  <a:cs typeface="B Nazanin" panose="00000400000000000000" pitchFamily="2" charset="-78"/>
                </a:rPr>
                <a:t>آن را با خود تطبیق دهید</a:t>
              </a:r>
              <a:endParaRPr lang="en-IN" sz="1200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8125AFB5-41D0-4881-BFEB-686E28540BB4}"/>
              </a:ext>
            </a:extLst>
          </p:cNvPr>
          <p:cNvGrpSpPr/>
          <p:nvPr/>
        </p:nvGrpSpPr>
        <p:grpSpPr>
          <a:xfrm>
            <a:off x="3144474" y="894605"/>
            <a:ext cx="1147680" cy="1133475"/>
            <a:chOff x="4176603" y="1181310"/>
            <a:chExt cx="1530240" cy="151129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56A1D01-359B-4EC7-B02E-250B2804F5F9}"/>
                </a:ext>
              </a:extLst>
            </p:cNvPr>
            <p:cNvSpPr txBox="1"/>
            <p:nvPr/>
          </p:nvSpPr>
          <p:spPr>
            <a:xfrm>
              <a:off x="4176603" y="1181310"/>
              <a:ext cx="153000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a-IR" sz="1200" b="1" dirty="0">
                  <a:cs typeface="B Nazanin" panose="00000400000000000000" pitchFamily="2" charset="-78"/>
                </a:rPr>
                <a:t>مه-ژوئن</a:t>
              </a:r>
              <a:endParaRPr lang="en-US" sz="1200" b="1" dirty="0">
                <a:cs typeface="B Nazanin" panose="00000400000000000000" pitchFamily="2" charset="-78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34591DF1-20C1-4473-9D28-36EE30E9A73D}"/>
                </a:ext>
              </a:extLst>
            </p:cNvPr>
            <p:cNvSpPr txBox="1"/>
            <p:nvPr/>
          </p:nvSpPr>
          <p:spPr>
            <a:xfrm>
              <a:off x="4176603" y="1461503"/>
              <a:ext cx="1530240" cy="12311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/>
              <a:r>
                <a:rPr lang="fa-IR" sz="1200" dirty="0">
                  <a:cs typeface="B Nazanin" panose="00000400000000000000" pitchFamily="2" charset="-78"/>
                </a:rPr>
                <a:t>این اسلاید یک اسلاید قابل ویرایش با تمام نیازهای شماست.</a:t>
              </a:r>
            </a:p>
            <a:p>
              <a:pPr lvl="0" algn="ctr"/>
              <a:r>
                <a:rPr lang="fa-IR" sz="1200" dirty="0">
                  <a:cs typeface="B Nazanin" panose="00000400000000000000" pitchFamily="2" charset="-78"/>
                </a:rPr>
                <a:t>آن را با خود تطبیق دهید</a:t>
              </a:r>
              <a:endParaRPr lang="en-IN" sz="1200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CA438245-E512-4611-98ED-70C49C4C5644}"/>
              </a:ext>
            </a:extLst>
          </p:cNvPr>
          <p:cNvGrpSpPr/>
          <p:nvPr/>
        </p:nvGrpSpPr>
        <p:grpSpPr>
          <a:xfrm>
            <a:off x="5743696" y="885983"/>
            <a:ext cx="1147680" cy="1133475"/>
            <a:chOff x="7590972" y="1181310"/>
            <a:chExt cx="1530240" cy="151129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833F42C-9DCA-4AFD-8E1A-95D84F523575}"/>
                </a:ext>
              </a:extLst>
            </p:cNvPr>
            <p:cNvSpPr txBox="1"/>
            <p:nvPr/>
          </p:nvSpPr>
          <p:spPr>
            <a:xfrm>
              <a:off x="7590972" y="1181310"/>
              <a:ext cx="153000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a-IR" sz="1200" b="1" dirty="0">
                  <a:cs typeface="B Nazanin" panose="00000400000000000000" pitchFamily="2" charset="-78"/>
                </a:rPr>
                <a:t>سپتامبر-اکتبر</a:t>
              </a:r>
              <a:endParaRPr lang="en-US" sz="1200" b="1" dirty="0">
                <a:cs typeface="B Nazanin" panose="00000400000000000000" pitchFamily="2" charset="-78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008D55D9-D5B1-4ABB-91E7-D296B588FF3E}"/>
                </a:ext>
              </a:extLst>
            </p:cNvPr>
            <p:cNvSpPr txBox="1"/>
            <p:nvPr/>
          </p:nvSpPr>
          <p:spPr>
            <a:xfrm>
              <a:off x="7590972" y="1461503"/>
              <a:ext cx="1530240" cy="12311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/>
              <a:r>
                <a:rPr lang="fa-IR" sz="1200" dirty="0">
                  <a:cs typeface="B Nazanin" panose="00000400000000000000" pitchFamily="2" charset="-78"/>
                </a:rPr>
                <a:t>این اسلاید یک اسلاید قابل ویرایش با تمام نیازهای شماست.</a:t>
              </a:r>
            </a:p>
            <a:p>
              <a:pPr lvl="0" algn="ctr"/>
              <a:r>
                <a:rPr lang="fa-IR" sz="1200" dirty="0">
                  <a:cs typeface="B Nazanin" panose="00000400000000000000" pitchFamily="2" charset="-78"/>
                </a:rPr>
                <a:t>آن را با خود تطبیق دهید</a:t>
              </a:r>
              <a:endParaRPr lang="en-IN" sz="1200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8B1097BD-831D-4533-9AFE-A62C0F9EFF5D}"/>
              </a:ext>
            </a:extLst>
          </p:cNvPr>
          <p:cNvGrpSpPr/>
          <p:nvPr/>
        </p:nvGrpSpPr>
        <p:grpSpPr>
          <a:xfrm>
            <a:off x="1881316" y="3351072"/>
            <a:ext cx="1147680" cy="1166290"/>
            <a:chOff x="2559690" y="4468096"/>
            <a:chExt cx="1530240" cy="155505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B7CE767-6D27-400F-9462-3C6D1056A3CB}"/>
                </a:ext>
              </a:extLst>
            </p:cNvPr>
            <p:cNvSpPr txBox="1"/>
            <p:nvPr/>
          </p:nvSpPr>
          <p:spPr>
            <a:xfrm>
              <a:off x="2559690" y="4468096"/>
              <a:ext cx="153000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US" sz="1200" b="1" dirty="0">
                  <a:cs typeface="B Nazanin" panose="00000400000000000000" pitchFamily="2" charset="-78"/>
                </a:rPr>
                <a:t>MAR-</a:t>
              </a:r>
              <a:r>
                <a:rPr lang="fa-IR" sz="1200" b="1" dirty="0">
                  <a:cs typeface="B Nazanin" panose="00000400000000000000" pitchFamily="2" charset="-78"/>
                </a:rPr>
                <a:t>آوریل</a:t>
              </a:r>
              <a:endParaRPr lang="en-US" sz="1200" b="1" dirty="0">
                <a:cs typeface="B Nazanin" panose="00000400000000000000" pitchFamily="2" charset="-78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E7748C35-7446-4767-9744-F65CA284F184}"/>
                </a:ext>
              </a:extLst>
            </p:cNvPr>
            <p:cNvSpPr txBox="1"/>
            <p:nvPr/>
          </p:nvSpPr>
          <p:spPr>
            <a:xfrm>
              <a:off x="2559690" y="4792042"/>
              <a:ext cx="1530240" cy="12311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/>
              <a:r>
                <a:rPr lang="fa-IR" sz="1200" dirty="0">
                  <a:cs typeface="B Nazanin" panose="00000400000000000000" pitchFamily="2" charset="-78"/>
                </a:rPr>
                <a:t>این اسلاید یک اسلاید قابل ویرایش با تمام نیازهای شماست.</a:t>
              </a:r>
            </a:p>
            <a:p>
              <a:pPr lvl="0" algn="ctr"/>
              <a:r>
                <a:rPr lang="fa-IR" sz="1200" dirty="0">
                  <a:cs typeface="B Nazanin" panose="00000400000000000000" pitchFamily="2" charset="-78"/>
                </a:rPr>
                <a:t>آن را با خود تطبیق دهید</a:t>
              </a:r>
              <a:endParaRPr lang="en-IN" sz="1200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04AD3162-986C-4E6A-9F3F-D469C8C12C8D}"/>
              </a:ext>
            </a:extLst>
          </p:cNvPr>
          <p:cNvGrpSpPr/>
          <p:nvPr/>
        </p:nvGrpSpPr>
        <p:grpSpPr>
          <a:xfrm>
            <a:off x="4485781" y="3359694"/>
            <a:ext cx="1147680" cy="1166290"/>
            <a:chOff x="5965012" y="4468096"/>
            <a:chExt cx="1530240" cy="155505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2D5BE2D-3191-427E-BFF0-56FB394B6C3B}"/>
                </a:ext>
              </a:extLst>
            </p:cNvPr>
            <p:cNvSpPr txBox="1"/>
            <p:nvPr/>
          </p:nvSpPr>
          <p:spPr>
            <a:xfrm>
              <a:off x="5965012" y="4468096"/>
              <a:ext cx="153000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a-IR" sz="1200" b="1" dirty="0">
                  <a:cs typeface="B Nazanin" panose="00000400000000000000" pitchFamily="2" charset="-78"/>
                </a:rPr>
                <a:t>کریسمس-اوت</a:t>
              </a:r>
              <a:endParaRPr lang="en-US" sz="1200" b="1" dirty="0">
                <a:cs typeface="B Nazanin" panose="00000400000000000000" pitchFamily="2" charset="-78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BF256DAF-559A-4F16-AA01-621508F58DF5}"/>
                </a:ext>
              </a:extLst>
            </p:cNvPr>
            <p:cNvSpPr txBox="1"/>
            <p:nvPr/>
          </p:nvSpPr>
          <p:spPr>
            <a:xfrm>
              <a:off x="5965012" y="4792042"/>
              <a:ext cx="1530240" cy="12311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/>
              <a:r>
                <a:rPr lang="fa-IR" sz="1200" dirty="0">
                  <a:cs typeface="B Nazanin" panose="00000400000000000000" pitchFamily="2" charset="-78"/>
                </a:rPr>
                <a:t>این اسلاید یک اسلاید قابل ویرایش با تمام نیازهای شماست.</a:t>
              </a:r>
            </a:p>
            <a:p>
              <a:pPr lvl="0" algn="ctr"/>
              <a:r>
                <a:rPr lang="fa-IR" sz="1200" dirty="0">
                  <a:cs typeface="B Nazanin" panose="00000400000000000000" pitchFamily="2" charset="-78"/>
                </a:rPr>
                <a:t>آن را با خود تطبیق دهید</a:t>
              </a:r>
              <a:endParaRPr lang="en-IN" sz="1200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29379675-DE72-42BE-B46C-0BAC18F2C95A}"/>
              </a:ext>
            </a:extLst>
          </p:cNvPr>
          <p:cNvGrpSpPr/>
          <p:nvPr/>
        </p:nvGrpSpPr>
        <p:grpSpPr>
          <a:xfrm>
            <a:off x="7075108" y="3351072"/>
            <a:ext cx="1147680" cy="1166290"/>
            <a:chOff x="9498036" y="4468096"/>
            <a:chExt cx="1530240" cy="155505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D1F97B6-35EA-40B2-B7F9-44646D4D062B}"/>
                </a:ext>
              </a:extLst>
            </p:cNvPr>
            <p:cNvSpPr txBox="1"/>
            <p:nvPr/>
          </p:nvSpPr>
          <p:spPr>
            <a:xfrm>
              <a:off x="9498036" y="4468096"/>
              <a:ext cx="153000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fa-IR" sz="1200" b="1" dirty="0">
                  <a:cs typeface="B Nazanin" panose="00000400000000000000" pitchFamily="2" charset="-78"/>
                </a:rPr>
                <a:t>نوامبر-سپتامبر</a:t>
              </a:r>
              <a:endParaRPr lang="en-US" sz="1200" b="1" dirty="0">
                <a:cs typeface="B Nazanin" panose="00000400000000000000" pitchFamily="2" charset="-78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783F680B-9956-4A15-BED3-957AB3A60B43}"/>
                </a:ext>
              </a:extLst>
            </p:cNvPr>
            <p:cNvSpPr txBox="1"/>
            <p:nvPr/>
          </p:nvSpPr>
          <p:spPr>
            <a:xfrm>
              <a:off x="9498036" y="4792042"/>
              <a:ext cx="1530240" cy="12311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/>
              <a:r>
                <a:rPr lang="fa-IR" sz="1200" dirty="0">
                  <a:cs typeface="B Nazanin" panose="00000400000000000000" pitchFamily="2" charset="-78"/>
                </a:rPr>
                <a:t>این اسلاید یک اسلاید قابل ویرایش با تمام نیازهای شماست.</a:t>
              </a:r>
            </a:p>
            <a:p>
              <a:pPr lvl="0" algn="ctr"/>
              <a:r>
                <a:rPr lang="fa-IR" sz="1200" dirty="0">
                  <a:cs typeface="B Nazanin" panose="00000400000000000000" pitchFamily="2" charset="-78"/>
                </a:rPr>
                <a:t>آن را با خود تطبیق دهید</a:t>
              </a:r>
              <a:endParaRPr lang="en-IN" sz="1200" dirty="0">
                <a:cs typeface="B Nazanin" panose="00000400000000000000" pitchFamily="2" charset="-78"/>
              </a:endParaRPr>
            </a:p>
          </p:txBody>
        </p:sp>
      </p:grpSp>
      <p:pic>
        <p:nvPicPr>
          <p:cNvPr id="1028" name="Picture 4" descr="Vertical Timeline icon">
            <a:extLst>
              <a:ext uri="{FF2B5EF4-FFF2-40B4-BE49-F238E27FC236}">
                <a16:creationId xmlns:a16="http://schemas.microsoft.com/office/drawing/2014/main" id="{EE76A861-0333-4D73-8BC0-F21524AA9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621" y="1861323"/>
            <a:ext cx="486000" cy="4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imeline Slider icon">
            <a:extLst>
              <a:ext uri="{FF2B5EF4-FFF2-40B4-BE49-F238E27FC236}">
                <a16:creationId xmlns:a16="http://schemas.microsoft.com/office/drawing/2014/main" id="{5FC4CDE2-B72A-44D4-BE4E-E5D95F51B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429" y="2825960"/>
            <a:ext cx="486000" cy="4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E5918773-F501-48EA-8FD7-AB81D529A334}"/>
              </a:ext>
            </a:extLst>
          </p:cNvPr>
          <p:cNvSpPr txBox="1"/>
          <p:nvPr/>
        </p:nvSpPr>
        <p:spPr>
          <a:xfrm>
            <a:off x="0" y="12371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>
                <a:latin typeface="Arial Rounded MT Bold" panose="020F0704030504030204" pitchFamily="34" charset="0"/>
                <a:cs typeface="B Nazanin" panose="00000400000000000000" pitchFamily="2" charset="-78"/>
              </a:rPr>
              <a:t>برنامه ریزی جدول زمانی از ماه اول تا ماه گذشته</a:t>
            </a:r>
            <a:endParaRPr lang="en-IN" dirty="0">
              <a:latin typeface="Arial Rounded MT Bold" panose="020F0704030504030204" pitchFamily="34" charset="0"/>
              <a:cs typeface="B Nazanin" panose="00000400000000000000" pitchFamily="2" charset="-78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2C37B85B-BA80-4A3C-835B-7FE19BA91FBD}"/>
              </a:ext>
            </a:extLst>
          </p:cNvPr>
          <p:cNvSpPr/>
          <p:nvPr/>
        </p:nvSpPr>
        <p:spPr>
          <a:xfrm>
            <a:off x="1890095" y="469965"/>
            <a:ext cx="5363812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>
              <a:cs typeface="B Nazanin" panose="00000400000000000000" pitchFamily="2" charset="-78"/>
            </a:endParaRPr>
          </a:p>
        </p:txBody>
      </p:sp>
      <p:grpSp>
        <p:nvGrpSpPr>
          <p:cNvPr id="2" name="Grupo 44">
            <a:extLst>
              <a:ext uri="{FF2B5EF4-FFF2-40B4-BE49-F238E27FC236}">
                <a16:creationId xmlns:a16="http://schemas.microsoft.com/office/drawing/2014/main" id="{63FB2233-47F4-1B15-A83C-47296DAD30C9}"/>
              </a:ext>
            </a:extLst>
          </p:cNvPr>
          <p:cNvGrpSpPr/>
          <p:nvPr/>
        </p:nvGrpSpPr>
        <p:grpSpPr>
          <a:xfrm>
            <a:off x="857775" y="2762921"/>
            <a:ext cx="551411" cy="612074"/>
            <a:chOff x="5139110" y="2659696"/>
            <a:chExt cx="2170108" cy="2341558"/>
          </a:xfrm>
        </p:grpSpPr>
        <p:sp>
          <p:nvSpPr>
            <p:cNvPr id="3" name="Freeform 31">
              <a:extLst>
                <a:ext uri="{FF2B5EF4-FFF2-40B4-BE49-F238E27FC236}">
                  <a16:creationId xmlns:a16="http://schemas.microsoft.com/office/drawing/2014/main" id="{C652B54F-017C-F33B-9F63-62566B1B0F1A}"/>
                </a:ext>
              </a:extLst>
            </p:cNvPr>
            <p:cNvSpPr/>
            <p:nvPr/>
          </p:nvSpPr>
          <p:spPr>
            <a:xfrm>
              <a:off x="6053510" y="3132770"/>
              <a:ext cx="1255708" cy="18684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2"/>
                <a:gd name="f7" fmla="val 493"/>
                <a:gd name="f8" fmla="val 224"/>
                <a:gd name="f9" fmla="val 285"/>
                <a:gd name="f10" fmla="val 215"/>
                <a:gd name="f11" fmla="val 302"/>
                <a:gd name="f12" fmla="val 206"/>
                <a:gd name="f13" fmla="val 318"/>
                <a:gd name="f14" fmla="val 197"/>
                <a:gd name="f15" fmla="val 335"/>
                <a:gd name="f16" fmla="val 196"/>
                <a:gd name="f17" fmla="val 337"/>
                <a:gd name="f18" fmla="val 340"/>
                <a:gd name="f19" fmla="val 342"/>
                <a:gd name="f20" fmla="val 201"/>
                <a:gd name="f21" fmla="val 378"/>
                <a:gd name="f22" fmla="val 205"/>
                <a:gd name="f23" fmla="val 413"/>
                <a:gd name="f24" fmla="val 209"/>
                <a:gd name="f25" fmla="val 449"/>
                <a:gd name="f26" fmla="val 211"/>
                <a:gd name="f27" fmla="val 467"/>
                <a:gd name="f28" fmla="val 204"/>
                <a:gd name="f29" fmla="val 480"/>
                <a:gd name="f30" fmla="val 190"/>
                <a:gd name="f31" fmla="val 486"/>
                <a:gd name="f32" fmla="val 169"/>
                <a:gd name="f33" fmla="val 494"/>
                <a:gd name="f34" fmla="val 147"/>
                <a:gd name="f35" fmla="val 481"/>
                <a:gd name="f36" fmla="val 144"/>
                <a:gd name="f37" fmla="val 459"/>
                <a:gd name="f38" fmla="val 139"/>
                <a:gd name="f39" fmla="val 419"/>
                <a:gd name="f40" fmla="val 135"/>
                <a:gd name="f41" fmla="val 379"/>
                <a:gd name="f42" fmla="val 130"/>
                <a:gd name="f43" fmla="val 339"/>
                <a:gd name="f44" fmla="val 129"/>
                <a:gd name="f45" fmla="val 329"/>
                <a:gd name="f46" fmla="val 320"/>
                <a:gd name="f47" fmla="val 311"/>
                <a:gd name="f48" fmla="val 160"/>
                <a:gd name="f49" fmla="val 265"/>
                <a:gd name="f50" fmla="val 185"/>
                <a:gd name="f51" fmla="val 219"/>
                <a:gd name="f52" fmla="val 210"/>
                <a:gd name="f53" fmla="val 173"/>
                <a:gd name="f54" fmla="val 164"/>
                <a:gd name="f55" fmla="val 221"/>
                <a:gd name="f56" fmla="val 155"/>
                <a:gd name="f57" fmla="val 227"/>
                <a:gd name="f58" fmla="val 146"/>
                <a:gd name="f59" fmla="val 238"/>
                <a:gd name="f60" fmla="val 241"/>
                <a:gd name="f61" fmla="val 110"/>
                <a:gd name="f62" fmla="val 235"/>
                <a:gd name="f63" fmla="val 93"/>
                <a:gd name="f64" fmla="val 229"/>
                <a:gd name="f65" fmla="val 97"/>
                <a:gd name="f66" fmla="val 101"/>
                <a:gd name="f67" fmla="val 218"/>
                <a:gd name="f68" fmla="val 105"/>
                <a:gd name="f69" fmla="val 115"/>
                <a:gd name="f70" fmla="val 193"/>
                <a:gd name="f71" fmla="val 124"/>
                <a:gd name="f72" fmla="val 181"/>
                <a:gd name="f73" fmla="val 133"/>
                <a:gd name="f74" fmla="val 140"/>
                <a:gd name="f75" fmla="val 142"/>
                <a:gd name="f76" fmla="val 154"/>
                <a:gd name="f77" fmla="val 122"/>
                <a:gd name="f78" fmla="val 131"/>
                <a:gd name="f79" fmla="val 89"/>
                <a:gd name="f80" fmla="val 56"/>
                <a:gd name="f81" fmla="val 114"/>
                <a:gd name="f82" fmla="val 47"/>
                <a:gd name="f83" fmla="val 111"/>
                <a:gd name="f84" fmla="val 40"/>
                <a:gd name="f85" fmla="val 36"/>
                <a:gd name="f86" fmla="val 95"/>
                <a:gd name="f87" fmla="val 31"/>
                <a:gd name="f88" fmla="val 99"/>
                <a:gd name="f89" fmla="val 26"/>
                <a:gd name="f90" fmla="val 21"/>
                <a:gd name="f91" fmla="val 20"/>
                <a:gd name="f92" fmla="val 18"/>
                <a:gd name="f93" fmla="val 98"/>
                <a:gd name="f94" fmla="val 17"/>
                <a:gd name="f95" fmla="val 13"/>
                <a:gd name="f96" fmla="val 10"/>
                <a:gd name="f97" fmla="val 104"/>
                <a:gd name="f98" fmla="val 6"/>
                <a:gd name="f99" fmla="val 107"/>
                <a:gd name="f100" fmla="val 5"/>
                <a:gd name="f101" fmla="val 108"/>
                <a:gd name="f102" fmla="val 2"/>
                <a:gd name="f103" fmla="val 103"/>
                <a:gd name="f104" fmla="val 94"/>
                <a:gd name="f105" fmla="val 15"/>
                <a:gd name="f106" fmla="val 90"/>
                <a:gd name="f107" fmla="val 83"/>
                <a:gd name="f108" fmla="val 78"/>
                <a:gd name="f109" fmla="val 73"/>
                <a:gd name="f110" fmla="val 30"/>
                <a:gd name="f111" fmla="val 66"/>
                <a:gd name="f112" fmla="val 38"/>
                <a:gd name="f113" fmla="val 58"/>
                <a:gd name="f114" fmla="val 51"/>
                <a:gd name="f115" fmla="val 50"/>
                <a:gd name="f116" fmla="val 48"/>
                <a:gd name="f117" fmla="val 53"/>
                <a:gd name="f118" fmla="val 59"/>
                <a:gd name="f119" fmla="val 49"/>
                <a:gd name="f120" fmla="val 61"/>
                <a:gd name="f121" fmla="val 62"/>
                <a:gd name="f122" fmla="val 64"/>
                <a:gd name="f123" fmla="val 46"/>
                <a:gd name="f124" fmla="val 67"/>
                <a:gd name="f125" fmla="val 44"/>
                <a:gd name="f126" fmla="val 69"/>
                <a:gd name="f127" fmla="val 42"/>
                <a:gd name="f128" fmla="val 65"/>
                <a:gd name="f129" fmla="val 35"/>
                <a:gd name="f130" fmla="val 68"/>
                <a:gd name="f131" fmla="val 29"/>
                <a:gd name="f132" fmla="val 74"/>
                <a:gd name="f133" fmla="val 77"/>
                <a:gd name="f134" fmla="val 80"/>
                <a:gd name="f135" fmla="val 34"/>
                <a:gd name="f136" fmla="val 86"/>
                <a:gd name="f137" fmla="val 41"/>
                <a:gd name="f138" fmla="val 45"/>
                <a:gd name="f139" fmla="val 91"/>
                <a:gd name="f140" fmla="val 52"/>
                <a:gd name="f141" fmla="val 55"/>
                <a:gd name="f142" fmla="val 85"/>
                <a:gd name="f143" fmla="val 82"/>
                <a:gd name="f144" fmla="val 79"/>
                <a:gd name="f145" fmla="val 75"/>
                <a:gd name="f146" fmla="val 70"/>
                <a:gd name="f147" fmla="val 63"/>
                <a:gd name="f148" fmla="val 137"/>
                <a:gd name="f149" fmla="val 145"/>
                <a:gd name="f150" fmla="val 152"/>
                <a:gd name="f151" fmla="val 157"/>
                <a:gd name="f152" fmla="val 159"/>
                <a:gd name="f153" fmla="val 175"/>
                <a:gd name="f154" fmla="val 192"/>
                <a:gd name="f155" fmla="val 208"/>
                <a:gd name="f156" fmla="val 39"/>
                <a:gd name="f157" fmla="val 212"/>
                <a:gd name="f158" fmla="val 37"/>
                <a:gd name="f159" fmla="val 217"/>
                <a:gd name="f160" fmla="val 7"/>
                <a:gd name="f161" fmla="val 243"/>
                <a:gd name="f162" fmla="val 4"/>
                <a:gd name="f163" fmla="val 259"/>
                <a:gd name="f164" fmla="val 273"/>
                <a:gd name="f165" fmla="val 284"/>
                <a:gd name="f166" fmla="val 330"/>
                <a:gd name="f167" fmla="val 289"/>
                <a:gd name="f168" fmla="val 200"/>
                <a:gd name="f169" fmla="val 287"/>
                <a:gd name="f170" fmla="val 203"/>
                <a:gd name="f171" fmla="val 286"/>
                <a:gd name="f172" fmla="val 256"/>
                <a:gd name="f173" fmla="val 292"/>
                <a:gd name="f174" fmla="val 301"/>
                <a:gd name="f175" fmla="val 295"/>
                <a:gd name="f176" fmla="val 346"/>
                <a:gd name="f177" fmla="val 298"/>
                <a:gd name="f178" fmla="val 380"/>
                <a:gd name="f179" fmla="val 303"/>
                <a:gd name="f180" fmla="val 414"/>
                <a:gd name="f181" fmla="val 307"/>
                <a:gd name="f182" fmla="val 309"/>
                <a:gd name="f183" fmla="val 462"/>
                <a:gd name="f184" fmla="val 306"/>
                <a:gd name="f185" fmla="val 474"/>
                <a:gd name="f186" fmla="val 482"/>
                <a:gd name="f187" fmla="val 490"/>
                <a:gd name="f188" fmla="val 491"/>
                <a:gd name="f189" fmla="val 261"/>
                <a:gd name="f190" fmla="val 485"/>
                <a:gd name="f191" fmla="val 250"/>
                <a:gd name="f192" fmla="val 244"/>
                <a:gd name="f193" fmla="val 471"/>
                <a:gd name="f194" fmla="val 242"/>
                <a:gd name="f195" fmla="val 429"/>
                <a:gd name="f196" fmla="val 234"/>
                <a:gd name="f197" fmla="val 398"/>
                <a:gd name="f198" fmla="val 231"/>
                <a:gd name="f199" fmla="val 367"/>
                <a:gd name="f200" fmla="val 343"/>
                <a:gd name="f201" fmla="val 226"/>
                <a:gd name="f202" fmla="val 293"/>
                <a:gd name="f203" fmla="val 291"/>
                <a:gd name="f204" fmla="val 225"/>
                <a:gd name="f205" fmla="val 288"/>
                <a:gd name="f206" fmla="+- 0 0 -90"/>
                <a:gd name="f207" fmla="*/ f3 1 332"/>
                <a:gd name="f208" fmla="*/ f4 1 493"/>
                <a:gd name="f209" fmla="val f5"/>
                <a:gd name="f210" fmla="val f6"/>
                <a:gd name="f211" fmla="val f7"/>
                <a:gd name="f212" fmla="*/ f206 f0 1"/>
                <a:gd name="f213" fmla="+- f211 0 f209"/>
                <a:gd name="f214" fmla="+- f210 0 f209"/>
                <a:gd name="f215" fmla="*/ f212 1 f2"/>
                <a:gd name="f216" fmla="*/ f214 1 332"/>
                <a:gd name="f217" fmla="*/ f213 1 493"/>
                <a:gd name="f218" fmla="*/ 224 f214 1"/>
                <a:gd name="f219" fmla="*/ 285 f213 1"/>
                <a:gd name="f220" fmla="*/ 197 f214 1"/>
                <a:gd name="f221" fmla="*/ 335 f213 1"/>
                <a:gd name="f222" fmla="*/ 342 f213 1"/>
                <a:gd name="f223" fmla="*/ 209 f214 1"/>
                <a:gd name="f224" fmla="*/ 449 f213 1"/>
                <a:gd name="f225" fmla="*/ 190 f214 1"/>
                <a:gd name="f226" fmla="*/ 486 f213 1"/>
                <a:gd name="f227" fmla="*/ 144 f214 1"/>
                <a:gd name="f228" fmla="*/ 459 f213 1"/>
                <a:gd name="f229" fmla="*/ 130 f214 1"/>
                <a:gd name="f230" fmla="*/ 339 f213 1"/>
                <a:gd name="f231" fmla="*/ 135 f214 1"/>
                <a:gd name="f232" fmla="*/ 311 f213 1"/>
                <a:gd name="f233" fmla="*/ 210 f214 1"/>
                <a:gd name="f234" fmla="*/ 173 f213 1"/>
                <a:gd name="f235" fmla="*/ 227 f214 1"/>
                <a:gd name="f236" fmla="*/ 146 f213 1"/>
                <a:gd name="f237" fmla="*/ 235 f214 1"/>
                <a:gd name="f238" fmla="*/ 93 f213 1"/>
                <a:gd name="f239" fmla="*/ 218 f214 1"/>
                <a:gd name="f240" fmla="*/ 105 f213 1"/>
                <a:gd name="f241" fmla="*/ 181 f214 1"/>
                <a:gd name="f242" fmla="*/ 133 f213 1"/>
                <a:gd name="f243" fmla="*/ 154 f214 1"/>
                <a:gd name="f244" fmla="*/ 139 f213 1"/>
                <a:gd name="f245" fmla="*/ 56 f214 1"/>
                <a:gd name="f246" fmla="*/ 114 f213 1"/>
                <a:gd name="f247" fmla="*/ 36 f214 1"/>
                <a:gd name="f248" fmla="*/ 95 f213 1"/>
                <a:gd name="f249" fmla="*/ 21 f214 1"/>
                <a:gd name="f250" fmla="*/ 97 f213 1"/>
                <a:gd name="f251" fmla="*/ 17 f214 1"/>
                <a:gd name="f252" fmla="*/ 98 f213 1"/>
                <a:gd name="f253" fmla="*/ 6 f214 1"/>
                <a:gd name="f254" fmla="*/ 107 f213 1"/>
                <a:gd name="f255" fmla="*/ 0 f214 1"/>
                <a:gd name="f256" fmla="*/ 2 f214 1"/>
                <a:gd name="f257" fmla="*/ 101 f213 1"/>
                <a:gd name="f258" fmla="*/ 15 f214 1"/>
                <a:gd name="f259" fmla="*/ 90 f213 1"/>
                <a:gd name="f260" fmla="*/ 73 f213 1"/>
                <a:gd name="f261" fmla="*/ 47 f214 1"/>
                <a:gd name="f262" fmla="*/ 51 f213 1"/>
                <a:gd name="f263" fmla="*/ 58 f214 1"/>
                <a:gd name="f264" fmla="*/ 48 f213 1"/>
                <a:gd name="f265" fmla="*/ 62 f214 1"/>
                <a:gd name="f266" fmla="*/ 69 f214 1"/>
                <a:gd name="f267" fmla="*/ 42 f213 1"/>
                <a:gd name="f268" fmla="*/ 68 f214 1"/>
                <a:gd name="f269" fmla="*/ 29 f213 1"/>
                <a:gd name="f270" fmla="*/ 80 f214 1"/>
                <a:gd name="f271" fmla="*/ 34 f213 1"/>
                <a:gd name="f272" fmla="*/ 89 f214 1"/>
                <a:gd name="f273" fmla="*/ 45 f213 1"/>
                <a:gd name="f274" fmla="*/ 55 f213 1"/>
                <a:gd name="f275" fmla="*/ 79 f214 1"/>
                <a:gd name="f276" fmla="*/ 53 f213 1"/>
                <a:gd name="f277" fmla="*/ 78 f214 1"/>
                <a:gd name="f278" fmla="*/ 70 f214 1"/>
                <a:gd name="f279" fmla="*/ 58 f213 1"/>
                <a:gd name="f280" fmla="*/ 74 f213 1"/>
                <a:gd name="f281" fmla="*/ 152 f214 1"/>
                <a:gd name="f282" fmla="*/ 79 f213 1"/>
                <a:gd name="f283" fmla="*/ 159 f214 1"/>
                <a:gd name="f284" fmla="*/ 78 f213 1"/>
                <a:gd name="f285" fmla="*/ 208 f214 1"/>
                <a:gd name="f286" fmla="*/ 41 f213 1"/>
                <a:gd name="f287" fmla="*/ 212 f214 1"/>
                <a:gd name="f288" fmla="*/ 243 f214 1"/>
                <a:gd name="f289" fmla="*/ 4 f213 1"/>
                <a:gd name="f290" fmla="*/ 284 f214 1"/>
                <a:gd name="f291" fmla="*/ 17 f213 1"/>
                <a:gd name="f292" fmla="*/ 289 f214 1"/>
                <a:gd name="f293" fmla="*/ 200 f213 1"/>
                <a:gd name="f294" fmla="*/ 286 f214 1"/>
                <a:gd name="f295" fmla="*/ 211 f213 1"/>
                <a:gd name="f296" fmla="*/ 295 f214 1"/>
                <a:gd name="f297" fmla="*/ 346 f213 1"/>
                <a:gd name="f298" fmla="*/ 307 f214 1"/>
                <a:gd name="f299" fmla="*/ 482 f213 1"/>
                <a:gd name="f300" fmla="*/ 261 f214 1"/>
                <a:gd name="f301" fmla="*/ 485 f213 1"/>
                <a:gd name="f302" fmla="*/ 242 f214 1"/>
                <a:gd name="f303" fmla="*/ 231 f214 1"/>
                <a:gd name="f304" fmla="*/ 367 f213 1"/>
                <a:gd name="f305" fmla="*/ 226 f214 1"/>
                <a:gd name="f306" fmla="*/ 293 f213 1"/>
                <a:gd name="f307" fmla="*/ 225 f214 1"/>
                <a:gd name="f308" fmla="+- f215 0 f1"/>
                <a:gd name="f309" fmla="*/ f218 1 332"/>
                <a:gd name="f310" fmla="*/ f219 1 494"/>
                <a:gd name="f311" fmla="*/ f220 1 332"/>
                <a:gd name="f312" fmla="*/ f221 1 494"/>
                <a:gd name="f313" fmla="*/ f222 1 494"/>
                <a:gd name="f314" fmla="*/ f223 1 332"/>
                <a:gd name="f315" fmla="*/ f224 1 494"/>
                <a:gd name="f316" fmla="*/ f225 1 332"/>
                <a:gd name="f317" fmla="*/ f226 1 494"/>
                <a:gd name="f318" fmla="*/ f227 1 332"/>
                <a:gd name="f319" fmla="*/ f228 1 494"/>
                <a:gd name="f320" fmla="*/ f229 1 332"/>
                <a:gd name="f321" fmla="*/ f230 1 494"/>
                <a:gd name="f322" fmla="*/ f231 1 332"/>
                <a:gd name="f323" fmla="*/ f232 1 494"/>
                <a:gd name="f324" fmla="*/ f233 1 332"/>
                <a:gd name="f325" fmla="*/ f234 1 494"/>
                <a:gd name="f326" fmla="*/ f235 1 332"/>
                <a:gd name="f327" fmla="*/ f236 1 494"/>
                <a:gd name="f328" fmla="*/ f237 1 332"/>
                <a:gd name="f329" fmla="*/ f238 1 494"/>
                <a:gd name="f330" fmla="*/ f239 1 332"/>
                <a:gd name="f331" fmla="*/ f240 1 494"/>
                <a:gd name="f332" fmla="*/ f241 1 332"/>
                <a:gd name="f333" fmla="*/ f242 1 494"/>
                <a:gd name="f334" fmla="*/ f243 1 332"/>
                <a:gd name="f335" fmla="*/ f244 1 494"/>
                <a:gd name="f336" fmla="*/ f245 1 332"/>
                <a:gd name="f337" fmla="*/ f246 1 494"/>
                <a:gd name="f338" fmla="*/ f247 1 332"/>
                <a:gd name="f339" fmla="*/ f248 1 494"/>
                <a:gd name="f340" fmla="*/ f249 1 332"/>
                <a:gd name="f341" fmla="*/ f250 1 494"/>
                <a:gd name="f342" fmla="*/ f251 1 332"/>
                <a:gd name="f343" fmla="*/ f252 1 494"/>
                <a:gd name="f344" fmla="*/ f253 1 332"/>
                <a:gd name="f345" fmla="*/ f254 1 494"/>
                <a:gd name="f346" fmla="*/ f255 1 332"/>
                <a:gd name="f347" fmla="*/ f256 1 332"/>
                <a:gd name="f348" fmla="*/ f257 1 494"/>
                <a:gd name="f349" fmla="*/ f258 1 332"/>
                <a:gd name="f350" fmla="*/ f259 1 494"/>
                <a:gd name="f351" fmla="*/ f260 1 494"/>
                <a:gd name="f352" fmla="*/ f261 1 332"/>
                <a:gd name="f353" fmla="*/ f262 1 494"/>
                <a:gd name="f354" fmla="*/ f263 1 332"/>
                <a:gd name="f355" fmla="*/ f264 1 494"/>
                <a:gd name="f356" fmla="*/ f265 1 332"/>
                <a:gd name="f357" fmla="*/ f266 1 332"/>
                <a:gd name="f358" fmla="*/ f267 1 494"/>
                <a:gd name="f359" fmla="*/ f268 1 332"/>
                <a:gd name="f360" fmla="*/ f269 1 494"/>
                <a:gd name="f361" fmla="*/ f270 1 332"/>
                <a:gd name="f362" fmla="*/ f271 1 494"/>
                <a:gd name="f363" fmla="*/ f272 1 332"/>
                <a:gd name="f364" fmla="*/ f273 1 494"/>
                <a:gd name="f365" fmla="*/ f274 1 494"/>
                <a:gd name="f366" fmla="*/ f275 1 332"/>
                <a:gd name="f367" fmla="*/ f276 1 494"/>
                <a:gd name="f368" fmla="*/ f277 1 332"/>
                <a:gd name="f369" fmla="*/ f278 1 332"/>
                <a:gd name="f370" fmla="*/ f279 1 494"/>
                <a:gd name="f371" fmla="*/ f280 1 494"/>
                <a:gd name="f372" fmla="*/ f281 1 332"/>
                <a:gd name="f373" fmla="*/ f282 1 494"/>
                <a:gd name="f374" fmla="*/ f283 1 332"/>
                <a:gd name="f375" fmla="*/ f284 1 494"/>
                <a:gd name="f376" fmla="*/ f285 1 332"/>
                <a:gd name="f377" fmla="*/ f286 1 494"/>
                <a:gd name="f378" fmla="*/ f287 1 332"/>
                <a:gd name="f379" fmla="*/ f288 1 332"/>
                <a:gd name="f380" fmla="*/ f289 1 494"/>
                <a:gd name="f381" fmla="*/ f290 1 332"/>
                <a:gd name="f382" fmla="*/ f291 1 494"/>
                <a:gd name="f383" fmla="*/ f292 1 332"/>
                <a:gd name="f384" fmla="*/ f293 1 494"/>
                <a:gd name="f385" fmla="*/ f294 1 332"/>
                <a:gd name="f386" fmla="*/ f295 1 494"/>
                <a:gd name="f387" fmla="*/ f296 1 332"/>
                <a:gd name="f388" fmla="*/ f297 1 494"/>
                <a:gd name="f389" fmla="*/ f298 1 332"/>
                <a:gd name="f390" fmla="*/ f299 1 494"/>
                <a:gd name="f391" fmla="*/ f300 1 332"/>
                <a:gd name="f392" fmla="*/ f301 1 494"/>
                <a:gd name="f393" fmla="*/ f302 1 332"/>
                <a:gd name="f394" fmla="*/ f303 1 332"/>
                <a:gd name="f395" fmla="*/ f304 1 494"/>
                <a:gd name="f396" fmla="*/ f305 1 332"/>
                <a:gd name="f397" fmla="*/ f306 1 494"/>
                <a:gd name="f398" fmla="*/ f307 1 332"/>
                <a:gd name="f399" fmla="*/ 0 1 f216"/>
                <a:gd name="f400" fmla="*/ f210 1 f216"/>
                <a:gd name="f401" fmla="*/ 0 1 f217"/>
                <a:gd name="f402" fmla="*/ f211 1 f217"/>
                <a:gd name="f403" fmla="*/ f309 1 f216"/>
                <a:gd name="f404" fmla="*/ f310 1 f217"/>
                <a:gd name="f405" fmla="*/ f311 1 f216"/>
                <a:gd name="f406" fmla="*/ f312 1 f217"/>
                <a:gd name="f407" fmla="*/ f313 1 f217"/>
                <a:gd name="f408" fmla="*/ f314 1 f216"/>
                <a:gd name="f409" fmla="*/ f315 1 f217"/>
                <a:gd name="f410" fmla="*/ f316 1 f216"/>
                <a:gd name="f411" fmla="*/ f317 1 f217"/>
                <a:gd name="f412" fmla="*/ f318 1 f216"/>
                <a:gd name="f413" fmla="*/ f319 1 f217"/>
                <a:gd name="f414" fmla="*/ f320 1 f216"/>
                <a:gd name="f415" fmla="*/ f321 1 f217"/>
                <a:gd name="f416" fmla="*/ f322 1 f216"/>
                <a:gd name="f417" fmla="*/ f323 1 f217"/>
                <a:gd name="f418" fmla="*/ f324 1 f216"/>
                <a:gd name="f419" fmla="*/ f325 1 f217"/>
                <a:gd name="f420" fmla="*/ f326 1 f216"/>
                <a:gd name="f421" fmla="*/ f327 1 f217"/>
                <a:gd name="f422" fmla="*/ f328 1 f216"/>
                <a:gd name="f423" fmla="*/ f329 1 f217"/>
                <a:gd name="f424" fmla="*/ f330 1 f216"/>
                <a:gd name="f425" fmla="*/ f331 1 f217"/>
                <a:gd name="f426" fmla="*/ f332 1 f216"/>
                <a:gd name="f427" fmla="*/ f333 1 f217"/>
                <a:gd name="f428" fmla="*/ f334 1 f216"/>
                <a:gd name="f429" fmla="*/ f335 1 f217"/>
                <a:gd name="f430" fmla="*/ f336 1 f216"/>
                <a:gd name="f431" fmla="*/ f337 1 f217"/>
                <a:gd name="f432" fmla="*/ f338 1 f216"/>
                <a:gd name="f433" fmla="*/ f339 1 f217"/>
                <a:gd name="f434" fmla="*/ f340 1 f216"/>
                <a:gd name="f435" fmla="*/ f341 1 f217"/>
                <a:gd name="f436" fmla="*/ f342 1 f216"/>
                <a:gd name="f437" fmla="*/ f343 1 f217"/>
                <a:gd name="f438" fmla="*/ f344 1 f216"/>
                <a:gd name="f439" fmla="*/ f345 1 f217"/>
                <a:gd name="f440" fmla="*/ f346 1 f216"/>
                <a:gd name="f441" fmla="*/ f347 1 f216"/>
                <a:gd name="f442" fmla="*/ f348 1 f217"/>
                <a:gd name="f443" fmla="*/ f349 1 f216"/>
                <a:gd name="f444" fmla="*/ f350 1 f217"/>
                <a:gd name="f445" fmla="*/ f351 1 f217"/>
                <a:gd name="f446" fmla="*/ f352 1 f216"/>
                <a:gd name="f447" fmla="*/ f353 1 f217"/>
                <a:gd name="f448" fmla="*/ f354 1 f216"/>
                <a:gd name="f449" fmla="*/ f355 1 f217"/>
                <a:gd name="f450" fmla="*/ f356 1 f216"/>
                <a:gd name="f451" fmla="*/ f357 1 f216"/>
                <a:gd name="f452" fmla="*/ f358 1 f217"/>
                <a:gd name="f453" fmla="*/ f359 1 f216"/>
                <a:gd name="f454" fmla="*/ f360 1 f217"/>
                <a:gd name="f455" fmla="*/ f361 1 f216"/>
                <a:gd name="f456" fmla="*/ f362 1 f217"/>
                <a:gd name="f457" fmla="*/ f363 1 f216"/>
                <a:gd name="f458" fmla="*/ f364 1 f217"/>
                <a:gd name="f459" fmla="*/ f365 1 f217"/>
                <a:gd name="f460" fmla="*/ f366 1 f216"/>
                <a:gd name="f461" fmla="*/ f367 1 f217"/>
                <a:gd name="f462" fmla="*/ f368 1 f216"/>
                <a:gd name="f463" fmla="*/ f369 1 f216"/>
                <a:gd name="f464" fmla="*/ f370 1 f217"/>
                <a:gd name="f465" fmla="*/ f371 1 f217"/>
                <a:gd name="f466" fmla="*/ f372 1 f216"/>
                <a:gd name="f467" fmla="*/ f373 1 f217"/>
                <a:gd name="f468" fmla="*/ f374 1 f216"/>
                <a:gd name="f469" fmla="*/ f375 1 f217"/>
                <a:gd name="f470" fmla="*/ f376 1 f216"/>
                <a:gd name="f471" fmla="*/ f377 1 f217"/>
                <a:gd name="f472" fmla="*/ f378 1 f216"/>
                <a:gd name="f473" fmla="*/ f379 1 f216"/>
                <a:gd name="f474" fmla="*/ f380 1 f217"/>
                <a:gd name="f475" fmla="*/ f381 1 f216"/>
                <a:gd name="f476" fmla="*/ f382 1 f217"/>
                <a:gd name="f477" fmla="*/ f383 1 f216"/>
                <a:gd name="f478" fmla="*/ f384 1 f217"/>
                <a:gd name="f479" fmla="*/ f385 1 f216"/>
                <a:gd name="f480" fmla="*/ f386 1 f217"/>
                <a:gd name="f481" fmla="*/ f387 1 f216"/>
                <a:gd name="f482" fmla="*/ f388 1 f217"/>
                <a:gd name="f483" fmla="*/ f389 1 f216"/>
                <a:gd name="f484" fmla="*/ f390 1 f217"/>
                <a:gd name="f485" fmla="*/ f391 1 f216"/>
                <a:gd name="f486" fmla="*/ f392 1 f217"/>
                <a:gd name="f487" fmla="*/ f393 1 f216"/>
                <a:gd name="f488" fmla="*/ f394 1 f216"/>
                <a:gd name="f489" fmla="*/ f395 1 f217"/>
                <a:gd name="f490" fmla="*/ f396 1 f216"/>
                <a:gd name="f491" fmla="*/ f397 1 f217"/>
                <a:gd name="f492" fmla="*/ f398 1 f216"/>
                <a:gd name="f493" fmla="*/ f399 f207 1"/>
                <a:gd name="f494" fmla="*/ f400 f207 1"/>
                <a:gd name="f495" fmla="*/ f402 f208 1"/>
                <a:gd name="f496" fmla="*/ f401 f208 1"/>
                <a:gd name="f497" fmla="*/ f403 f207 1"/>
                <a:gd name="f498" fmla="*/ f404 f208 1"/>
                <a:gd name="f499" fmla="*/ f405 f207 1"/>
                <a:gd name="f500" fmla="*/ f406 f208 1"/>
                <a:gd name="f501" fmla="*/ f407 f208 1"/>
                <a:gd name="f502" fmla="*/ f408 f207 1"/>
                <a:gd name="f503" fmla="*/ f409 f208 1"/>
                <a:gd name="f504" fmla="*/ f410 f207 1"/>
                <a:gd name="f505" fmla="*/ f411 f208 1"/>
                <a:gd name="f506" fmla="*/ f412 f207 1"/>
                <a:gd name="f507" fmla="*/ f413 f208 1"/>
                <a:gd name="f508" fmla="*/ f414 f207 1"/>
                <a:gd name="f509" fmla="*/ f415 f208 1"/>
                <a:gd name="f510" fmla="*/ f416 f207 1"/>
                <a:gd name="f511" fmla="*/ f417 f208 1"/>
                <a:gd name="f512" fmla="*/ f418 f207 1"/>
                <a:gd name="f513" fmla="*/ f419 f208 1"/>
                <a:gd name="f514" fmla="*/ f420 f207 1"/>
                <a:gd name="f515" fmla="*/ f421 f208 1"/>
                <a:gd name="f516" fmla="*/ f422 f207 1"/>
                <a:gd name="f517" fmla="*/ f423 f208 1"/>
                <a:gd name="f518" fmla="*/ f424 f207 1"/>
                <a:gd name="f519" fmla="*/ f425 f208 1"/>
                <a:gd name="f520" fmla="*/ f426 f207 1"/>
                <a:gd name="f521" fmla="*/ f427 f208 1"/>
                <a:gd name="f522" fmla="*/ f428 f207 1"/>
                <a:gd name="f523" fmla="*/ f429 f208 1"/>
                <a:gd name="f524" fmla="*/ f430 f207 1"/>
                <a:gd name="f525" fmla="*/ f431 f208 1"/>
                <a:gd name="f526" fmla="*/ f432 f207 1"/>
                <a:gd name="f527" fmla="*/ f433 f208 1"/>
                <a:gd name="f528" fmla="*/ f434 f207 1"/>
                <a:gd name="f529" fmla="*/ f435 f208 1"/>
                <a:gd name="f530" fmla="*/ f436 f207 1"/>
                <a:gd name="f531" fmla="*/ f437 f208 1"/>
                <a:gd name="f532" fmla="*/ f438 f207 1"/>
                <a:gd name="f533" fmla="*/ f439 f208 1"/>
                <a:gd name="f534" fmla="*/ f440 f207 1"/>
                <a:gd name="f535" fmla="*/ f441 f207 1"/>
                <a:gd name="f536" fmla="*/ f442 f208 1"/>
                <a:gd name="f537" fmla="*/ f443 f207 1"/>
                <a:gd name="f538" fmla="*/ f444 f208 1"/>
                <a:gd name="f539" fmla="*/ f445 f208 1"/>
                <a:gd name="f540" fmla="*/ f446 f207 1"/>
                <a:gd name="f541" fmla="*/ f447 f208 1"/>
                <a:gd name="f542" fmla="*/ f448 f207 1"/>
                <a:gd name="f543" fmla="*/ f449 f208 1"/>
                <a:gd name="f544" fmla="*/ f450 f207 1"/>
                <a:gd name="f545" fmla="*/ f451 f207 1"/>
                <a:gd name="f546" fmla="*/ f452 f208 1"/>
                <a:gd name="f547" fmla="*/ f453 f207 1"/>
                <a:gd name="f548" fmla="*/ f454 f208 1"/>
                <a:gd name="f549" fmla="*/ f455 f207 1"/>
                <a:gd name="f550" fmla="*/ f456 f208 1"/>
                <a:gd name="f551" fmla="*/ f457 f207 1"/>
                <a:gd name="f552" fmla="*/ f458 f208 1"/>
                <a:gd name="f553" fmla="*/ f459 f208 1"/>
                <a:gd name="f554" fmla="*/ f460 f207 1"/>
                <a:gd name="f555" fmla="*/ f461 f208 1"/>
                <a:gd name="f556" fmla="*/ f462 f207 1"/>
                <a:gd name="f557" fmla="*/ f463 f207 1"/>
                <a:gd name="f558" fmla="*/ f464 f208 1"/>
                <a:gd name="f559" fmla="*/ f465 f208 1"/>
                <a:gd name="f560" fmla="*/ f466 f207 1"/>
                <a:gd name="f561" fmla="*/ f467 f208 1"/>
                <a:gd name="f562" fmla="*/ f468 f207 1"/>
                <a:gd name="f563" fmla="*/ f469 f208 1"/>
                <a:gd name="f564" fmla="*/ f470 f207 1"/>
                <a:gd name="f565" fmla="*/ f471 f208 1"/>
                <a:gd name="f566" fmla="*/ f472 f207 1"/>
                <a:gd name="f567" fmla="*/ f473 f207 1"/>
                <a:gd name="f568" fmla="*/ f474 f208 1"/>
                <a:gd name="f569" fmla="*/ f475 f207 1"/>
                <a:gd name="f570" fmla="*/ f476 f208 1"/>
                <a:gd name="f571" fmla="*/ f477 f207 1"/>
                <a:gd name="f572" fmla="*/ f478 f208 1"/>
                <a:gd name="f573" fmla="*/ f479 f207 1"/>
                <a:gd name="f574" fmla="*/ f480 f208 1"/>
                <a:gd name="f575" fmla="*/ f481 f207 1"/>
                <a:gd name="f576" fmla="*/ f482 f208 1"/>
                <a:gd name="f577" fmla="*/ f483 f207 1"/>
                <a:gd name="f578" fmla="*/ f484 f208 1"/>
                <a:gd name="f579" fmla="*/ f485 f207 1"/>
                <a:gd name="f580" fmla="*/ f486 f208 1"/>
                <a:gd name="f581" fmla="*/ f487 f207 1"/>
                <a:gd name="f582" fmla="*/ f488 f207 1"/>
                <a:gd name="f583" fmla="*/ f489 f208 1"/>
                <a:gd name="f584" fmla="*/ f490 f207 1"/>
                <a:gd name="f585" fmla="*/ f491 f208 1"/>
                <a:gd name="f586" fmla="*/ f492 f20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8">
                  <a:pos x="f497" y="f498"/>
                </a:cxn>
                <a:cxn ang="f308">
                  <a:pos x="f499" y="f500"/>
                </a:cxn>
                <a:cxn ang="f308">
                  <a:pos x="f499" y="f501"/>
                </a:cxn>
                <a:cxn ang="f308">
                  <a:pos x="f502" y="f503"/>
                </a:cxn>
                <a:cxn ang="f308">
                  <a:pos x="f504" y="f505"/>
                </a:cxn>
                <a:cxn ang="f308">
                  <a:pos x="f506" y="f507"/>
                </a:cxn>
                <a:cxn ang="f308">
                  <a:pos x="f508" y="f509"/>
                </a:cxn>
                <a:cxn ang="f308">
                  <a:pos x="f510" y="f511"/>
                </a:cxn>
                <a:cxn ang="f308">
                  <a:pos x="f512" y="f513"/>
                </a:cxn>
                <a:cxn ang="f308">
                  <a:pos x="f514" y="f515"/>
                </a:cxn>
                <a:cxn ang="f308">
                  <a:pos x="f516" y="f517"/>
                </a:cxn>
                <a:cxn ang="f308">
                  <a:pos x="f518" y="f519"/>
                </a:cxn>
                <a:cxn ang="f308">
                  <a:pos x="f520" y="f521"/>
                </a:cxn>
                <a:cxn ang="f308">
                  <a:pos x="f522" y="f523"/>
                </a:cxn>
                <a:cxn ang="f308">
                  <a:pos x="f524" y="f525"/>
                </a:cxn>
                <a:cxn ang="f308">
                  <a:pos x="f526" y="f527"/>
                </a:cxn>
                <a:cxn ang="f308">
                  <a:pos x="f528" y="f529"/>
                </a:cxn>
                <a:cxn ang="f308">
                  <a:pos x="f530" y="f531"/>
                </a:cxn>
                <a:cxn ang="f308">
                  <a:pos x="f532" y="f533"/>
                </a:cxn>
                <a:cxn ang="f308">
                  <a:pos x="f534" y="f533"/>
                </a:cxn>
                <a:cxn ang="f308">
                  <a:pos x="f535" y="f536"/>
                </a:cxn>
                <a:cxn ang="f308">
                  <a:pos x="f537" y="f538"/>
                </a:cxn>
                <a:cxn ang="f308">
                  <a:pos x="f528" y="f539"/>
                </a:cxn>
                <a:cxn ang="f308">
                  <a:pos x="f540" y="f541"/>
                </a:cxn>
                <a:cxn ang="f308">
                  <a:pos x="f542" y="f543"/>
                </a:cxn>
                <a:cxn ang="f308">
                  <a:pos x="f544" y="f543"/>
                </a:cxn>
                <a:cxn ang="f308">
                  <a:pos x="f545" y="f546"/>
                </a:cxn>
                <a:cxn ang="f308">
                  <a:pos x="f547" y="f548"/>
                </a:cxn>
                <a:cxn ang="f308">
                  <a:pos x="f549" y="f550"/>
                </a:cxn>
                <a:cxn ang="f308">
                  <a:pos x="f551" y="f552"/>
                </a:cxn>
                <a:cxn ang="f308">
                  <a:pos x="f551" y="f553"/>
                </a:cxn>
                <a:cxn ang="f308">
                  <a:pos x="f554" y="f555"/>
                </a:cxn>
                <a:cxn ang="f308">
                  <a:pos x="f556" y="f541"/>
                </a:cxn>
                <a:cxn ang="f308">
                  <a:pos x="f557" y="f558"/>
                </a:cxn>
                <a:cxn ang="f308">
                  <a:pos x="f508" y="f559"/>
                </a:cxn>
                <a:cxn ang="f308">
                  <a:pos x="f560" y="f561"/>
                </a:cxn>
                <a:cxn ang="f308">
                  <a:pos x="f562" y="f563"/>
                </a:cxn>
                <a:cxn ang="f308">
                  <a:pos x="f564" y="f565"/>
                </a:cxn>
                <a:cxn ang="f308">
                  <a:pos x="f566" y="f550"/>
                </a:cxn>
                <a:cxn ang="f308">
                  <a:pos x="f567" y="f568"/>
                </a:cxn>
                <a:cxn ang="f308">
                  <a:pos x="f569" y="f570"/>
                </a:cxn>
                <a:cxn ang="f308">
                  <a:pos x="f571" y="f572"/>
                </a:cxn>
                <a:cxn ang="f308">
                  <a:pos x="f573" y="f574"/>
                </a:cxn>
                <a:cxn ang="f308">
                  <a:pos x="f575" y="f576"/>
                </a:cxn>
                <a:cxn ang="f308">
                  <a:pos x="f577" y="f503"/>
                </a:cxn>
                <a:cxn ang="f308">
                  <a:pos x="f575" y="f578"/>
                </a:cxn>
                <a:cxn ang="f308">
                  <a:pos x="f579" y="f580"/>
                </a:cxn>
                <a:cxn ang="f308">
                  <a:pos x="f581" y="f507"/>
                </a:cxn>
                <a:cxn ang="f308">
                  <a:pos x="f582" y="f583"/>
                </a:cxn>
                <a:cxn ang="f308">
                  <a:pos x="f584" y="f585"/>
                </a:cxn>
                <a:cxn ang="f308">
                  <a:pos x="f586" y="f498"/>
                </a:cxn>
                <a:cxn ang="f308">
                  <a:pos x="f497" y="f498"/>
                </a:cxn>
              </a:cxnLst>
              <a:rect l="f493" t="f496" r="f494" b="f495"/>
              <a:pathLst>
                <a:path w="332" h="49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6" y="f18"/>
                    <a:pt x="f14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2" y="f46"/>
                    <a:pt x="f40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10" y="f54"/>
                    <a:pt x="f55" y="f56"/>
                    <a:pt x="f57" y="f58"/>
                  </a:cubicBezTo>
                  <a:cubicBezTo>
                    <a:pt x="f59" y="f42"/>
                    <a:pt x="f60" y="f61"/>
                    <a:pt x="f62" y="f63"/>
                  </a:cubicBezTo>
                  <a:cubicBezTo>
                    <a:pt x="f64" y="f65"/>
                    <a:pt x="f8" y="f66"/>
                    <a:pt x="f67" y="f68"/>
                  </a:cubicBezTo>
                  <a:cubicBezTo>
                    <a:pt x="f12" y="f69"/>
                    <a:pt x="f70" y="f71"/>
                    <a:pt x="f72" y="f73"/>
                  </a:cubicBezTo>
                  <a:cubicBezTo>
                    <a:pt x="f53" y="f74"/>
                    <a:pt x="f54" y="f75"/>
                    <a:pt x="f76" y="f38"/>
                  </a:cubicBezTo>
                  <a:cubicBezTo>
                    <a:pt x="f77" y="f78"/>
                    <a:pt x="f79" y="f77"/>
                    <a:pt x="f80" y="f81"/>
                  </a:cubicBezTo>
                  <a:cubicBezTo>
                    <a:pt x="f82" y="f83"/>
                    <a:pt x="f84" y="f68"/>
                    <a:pt x="f85" y="f86"/>
                  </a:cubicBezTo>
                  <a:cubicBezTo>
                    <a:pt x="f87" y="f88"/>
                    <a:pt x="f89" y="f66"/>
                    <a:pt x="f90" y="f65"/>
                  </a:cubicBezTo>
                  <a:cubicBezTo>
                    <a:pt x="f91" y="f65"/>
                    <a:pt x="f92" y="f93"/>
                    <a:pt x="f94" y="f93"/>
                  </a:cubicBezTo>
                  <a:cubicBezTo>
                    <a:pt x="f95" y="f66"/>
                    <a:pt x="f96" y="f97"/>
                    <a:pt x="f98" y="f99"/>
                  </a:cubicBezTo>
                  <a:cubicBezTo>
                    <a:pt x="f100" y="f101"/>
                    <a:pt x="f102" y="f99"/>
                    <a:pt x="f5" y="f99"/>
                  </a:cubicBezTo>
                  <a:cubicBezTo>
                    <a:pt x="f5" y="f68"/>
                    <a:pt x="f5" y="f103"/>
                    <a:pt x="f102" y="f66"/>
                  </a:cubicBezTo>
                  <a:cubicBezTo>
                    <a:pt x="f98" y="f93"/>
                    <a:pt x="f96" y="f104"/>
                    <a:pt x="f105" y="f106"/>
                  </a:cubicBezTo>
                  <a:cubicBezTo>
                    <a:pt x="f96" y="f107"/>
                    <a:pt x="f105" y="f108"/>
                    <a:pt x="f90" y="f109"/>
                  </a:cubicBezTo>
                  <a:cubicBezTo>
                    <a:pt x="f110" y="f111"/>
                    <a:pt x="f112" y="f113"/>
                    <a:pt x="f82" y="f114"/>
                  </a:cubicBezTo>
                  <a:cubicBezTo>
                    <a:pt x="f115" y="f116"/>
                    <a:pt x="f117" y="f82"/>
                    <a:pt x="f113" y="f116"/>
                  </a:cubicBezTo>
                  <a:cubicBezTo>
                    <a:pt x="f118" y="f119"/>
                    <a:pt x="f120" y="f116"/>
                    <a:pt x="f121" y="f116"/>
                  </a:cubicBezTo>
                  <a:cubicBezTo>
                    <a:pt x="f122" y="f123"/>
                    <a:pt x="f124" y="f125"/>
                    <a:pt x="f126" y="f127"/>
                  </a:cubicBezTo>
                  <a:cubicBezTo>
                    <a:pt x="f128" y="f129"/>
                    <a:pt x="f128" y="f87"/>
                    <a:pt x="f130" y="f131"/>
                  </a:cubicBezTo>
                  <a:cubicBezTo>
                    <a:pt x="f132" y="f89"/>
                    <a:pt x="f133" y="f87"/>
                    <a:pt x="f134" y="f135"/>
                  </a:cubicBezTo>
                  <a:cubicBezTo>
                    <a:pt x="f107" y="f112"/>
                    <a:pt x="f136" y="f137"/>
                    <a:pt x="f79" y="f138"/>
                  </a:cubicBezTo>
                  <a:cubicBezTo>
                    <a:pt x="f139" y="f116"/>
                    <a:pt x="f63" y="f140"/>
                    <a:pt x="f79" y="f141"/>
                  </a:cubicBezTo>
                  <a:cubicBezTo>
                    <a:pt x="f142" y="f113"/>
                    <a:pt x="f143" y="f80"/>
                    <a:pt x="f144" y="f117"/>
                  </a:cubicBezTo>
                  <a:cubicBezTo>
                    <a:pt x="f144" y="f117"/>
                    <a:pt x="f108" y="f140"/>
                    <a:pt x="f108" y="f114"/>
                  </a:cubicBezTo>
                  <a:cubicBezTo>
                    <a:pt x="f145" y="f117"/>
                    <a:pt x="f109" y="f141"/>
                    <a:pt x="f146" y="f113"/>
                  </a:cubicBezTo>
                  <a:cubicBezTo>
                    <a:pt x="f106" y="f147"/>
                    <a:pt x="f61" y="f130"/>
                    <a:pt x="f42" y="f132"/>
                  </a:cubicBezTo>
                  <a:cubicBezTo>
                    <a:pt x="f148" y="f145"/>
                    <a:pt x="f149" y="f108"/>
                    <a:pt x="f150" y="f144"/>
                  </a:cubicBezTo>
                  <a:cubicBezTo>
                    <a:pt x="f76" y="f134"/>
                    <a:pt x="f151" y="f144"/>
                    <a:pt x="f152" y="f108"/>
                  </a:cubicBezTo>
                  <a:cubicBezTo>
                    <a:pt x="f153" y="f111"/>
                    <a:pt x="f154" y="f117"/>
                    <a:pt x="f155" y="f137"/>
                  </a:cubicBezTo>
                  <a:cubicBezTo>
                    <a:pt x="f52" y="f156"/>
                    <a:pt x="f157" y="f158"/>
                    <a:pt x="f157" y="f135"/>
                  </a:cubicBezTo>
                  <a:cubicBezTo>
                    <a:pt x="f159" y="f92"/>
                    <a:pt x="f57" y="f160"/>
                    <a:pt x="f161" y="f162"/>
                  </a:cubicBezTo>
                  <a:cubicBezTo>
                    <a:pt x="f163" y="f5"/>
                    <a:pt x="f164" y="f100"/>
                    <a:pt x="f165" y="f94"/>
                  </a:cubicBezTo>
                  <a:cubicBezTo>
                    <a:pt x="f166" y="f124"/>
                    <a:pt x="f6" y="f58"/>
                    <a:pt x="f167" y="f168"/>
                  </a:cubicBezTo>
                  <a:cubicBezTo>
                    <a:pt x="f169" y="f170"/>
                    <a:pt x="f9" y="f12"/>
                    <a:pt x="f171" y="f26"/>
                  </a:cubicBezTo>
                  <a:cubicBezTo>
                    <a:pt x="f167" y="f172"/>
                    <a:pt x="f173" y="f174"/>
                    <a:pt x="f175" y="f176"/>
                  </a:cubicBezTo>
                  <a:cubicBezTo>
                    <a:pt x="f177" y="f178"/>
                    <a:pt x="f179" y="f180"/>
                    <a:pt x="f181" y="f25"/>
                  </a:cubicBezTo>
                  <a:cubicBezTo>
                    <a:pt x="f182" y="f183"/>
                    <a:pt x="f184" y="f185"/>
                    <a:pt x="f175" y="f186"/>
                  </a:cubicBezTo>
                  <a:cubicBezTo>
                    <a:pt x="f165" y="f187"/>
                    <a:pt x="f164" y="f188"/>
                    <a:pt x="f189" y="f190"/>
                  </a:cubicBezTo>
                  <a:cubicBezTo>
                    <a:pt x="f191" y="f29"/>
                    <a:pt x="f192" y="f193"/>
                    <a:pt x="f194" y="f37"/>
                  </a:cubicBezTo>
                  <a:cubicBezTo>
                    <a:pt x="f59" y="f195"/>
                    <a:pt x="f196" y="f197"/>
                    <a:pt x="f198" y="f199"/>
                  </a:cubicBezTo>
                  <a:cubicBezTo>
                    <a:pt x="f64" y="f200"/>
                    <a:pt x="f57" y="f13"/>
                    <a:pt x="f201" y="f202"/>
                  </a:cubicBezTo>
                  <a:cubicBezTo>
                    <a:pt x="f201" y="f203"/>
                    <a:pt x="f204" y="f205"/>
                    <a:pt x="f204" y="f9"/>
                  </a:cubicBezTo>
                  <a:cubicBezTo>
                    <a:pt x="f204" y="f9"/>
                    <a:pt x="f8" y="f9"/>
                    <a:pt x="f8" y="f9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kern="0">
                <a:solidFill>
                  <a:srgbClr val="000000"/>
                </a:solidFill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" name="Freeform 32">
              <a:extLst>
                <a:ext uri="{FF2B5EF4-FFF2-40B4-BE49-F238E27FC236}">
                  <a16:creationId xmlns:a16="http://schemas.microsoft.com/office/drawing/2014/main" id="{B533B653-3E4F-7FE7-F618-5FDE5E1D41D7}"/>
                </a:ext>
              </a:extLst>
            </p:cNvPr>
            <p:cNvSpPr/>
            <p:nvPr/>
          </p:nvSpPr>
          <p:spPr>
            <a:xfrm>
              <a:off x="5172449" y="3488371"/>
              <a:ext cx="1058866" cy="14747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0"/>
                <a:gd name="f7" fmla="val 390"/>
                <a:gd name="f8" fmla="val 85"/>
                <a:gd name="f9" fmla="val 94"/>
                <a:gd name="f10" fmla="val 120"/>
                <a:gd name="f11" fmla="val 144"/>
                <a:gd name="f12" fmla="val 169"/>
                <a:gd name="f13" fmla="val 98"/>
                <a:gd name="f14" fmla="val 172"/>
                <a:gd name="f15" fmla="val 112"/>
                <a:gd name="f16" fmla="val 174"/>
                <a:gd name="f17" fmla="val 125"/>
                <a:gd name="f18" fmla="val 176"/>
                <a:gd name="f19" fmla="val 142"/>
                <a:gd name="f20" fmla="val 179"/>
                <a:gd name="f21" fmla="val 160"/>
                <a:gd name="f22" fmla="val 182"/>
                <a:gd name="f23" fmla="val 177"/>
                <a:gd name="f24" fmla="val 185"/>
                <a:gd name="f25" fmla="val 193"/>
                <a:gd name="f26" fmla="val 188"/>
                <a:gd name="f27" fmla="val 204"/>
                <a:gd name="f28" fmla="val 200"/>
                <a:gd name="f29" fmla="val 216"/>
                <a:gd name="f30" fmla="val 205"/>
                <a:gd name="f31" fmla="val 264"/>
                <a:gd name="f32" fmla="val 311"/>
                <a:gd name="f33" fmla="val 358"/>
                <a:gd name="f34" fmla="val 377"/>
                <a:gd name="f35" fmla="val 189"/>
                <a:gd name="f36" fmla="val 171"/>
                <a:gd name="f37" fmla="val 153"/>
                <a:gd name="f38" fmla="val 139"/>
                <a:gd name="f39" fmla="val 376"/>
                <a:gd name="f40" fmla="val 357"/>
                <a:gd name="f41" fmla="val 322"/>
                <a:gd name="f42" fmla="val 287"/>
                <a:gd name="f43" fmla="val 252"/>
                <a:gd name="f44" fmla="val 250"/>
                <a:gd name="f45" fmla="val 247"/>
                <a:gd name="f46" fmla="val 245"/>
                <a:gd name="f47" fmla="val 123"/>
                <a:gd name="f48" fmla="val 242"/>
                <a:gd name="f49" fmla="val 107"/>
                <a:gd name="f50" fmla="val 240"/>
                <a:gd name="f51" fmla="val 92"/>
                <a:gd name="f52" fmla="val 237"/>
                <a:gd name="f53" fmla="val 71"/>
                <a:gd name="f54" fmla="val 234"/>
                <a:gd name="f55" fmla="val 50"/>
                <a:gd name="f56" fmla="val 231"/>
                <a:gd name="f57" fmla="val 29"/>
                <a:gd name="f58" fmla="val 227"/>
                <a:gd name="f59" fmla="val 11"/>
                <a:gd name="f60" fmla="val 224"/>
                <a:gd name="f61" fmla="val 208"/>
                <a:gd name="f62" fmla="val 3"/>
                <a:gd name="f63" fmla="val 178"/>
                <a:gd name="f64" fmla="val 134"/>
                <a:gd name="f65" fmla="val 90"/>
                <a:gd name="f66" fmla="val 46"/>
                <a:gd name="f67" fmla="val 25"/>
                <a:gd name="f68" fmla="val 15"/>
                <a:gd name="f69" fmla="val 9"/>
                <a:gd name="f70" fmla="val 34"/>
                <a:gd name="f71" fmla="val 4"/>
                <a:gd name="f72" fmla="val 53"/>
                <a:gd name="f73" fmla="val 8"/>
                <a:gd name="f74" fmla="val 81"/>
                <a:gd name="f75" fmla="val 26"/>
                <a:gd name="f76" fmla="val 82"/>
                <a:gd name="f77" fmla="val 28"/>
                <a:gd name="f78" fmla="val 84"/>
                <a:gd name="f79" fmla="val 30"/>
                <a:gd name="f80" fmla="val 86"/>
                <a:gd name="f81" fmla="val 31"/>
                <a:gd name="f82" fmla="val 108"/>
                <a:gd name="f83" fmla="val 41"/>
                <a:gd name="f84" fmla="val 131"/>
                <a:gd name="f85" fmla="val 51"/>
                <a:gd name="f86" fmla="val 61"/>
                <a:gd name="f87" fmla="val 156"/>
                <a:gd name="f88" fmla="val 62"/>
                <a:gd name="f89" fmla="val 159"/>
                <a:gd name="f90" fmla="val 63"/>
                <a:gd name="f91" fmla="val 162"/>
                <a:gd name="f92" fmla="val 191"/>
                <a:gd name="f93" fmla="val 220"/>
                <a:gd name="f94" fmla="val 249"/>
                <a:gd name="f95" fmla="val 262"/>
                <a:gd name="f96" fmla="val 272"/>
                <a:gd name="f97" fmla="val 276"/>
                <a:gd name="f98" fmla="val 83"/>
                <a:gd name="f99" fmla="val 106"/>
                <a:gd name="f100" fmla="val 266"/>
                <a:gd name="f101" fmla="val 114"/>
                <a:gd name="f102" fmla="val 260"/>
                <a:gd name="f103" fmla="val 119"/>
                <a:gd name="f104" fmla="val 253"/>
                <a:gd name="f105" fmla="val 246"/>
                <a:gd name="f106" fmla="val 214"/>
                <a:gd name="f107" fmla="val 183"/>
                <a:gd name="f108" fmla="val 151"/>
                <a:gd name="f109" fmla="val 146"/>
                <a:gd name="f110" fmla="val 140"/>
                <a:gd name="f111" fmla="val 118"/>
                <a:gd name="f112" fmla="val 135"/>
                <a:gd name="f113" fmla="val 116"/>
                <a:gd name="f114" fmla="val 109"/>
                <a:gd name="f115" fmla="val 105"/>
                <a:gd name="f116" fmla="val 103"/>
                <a:gd name="f117" fmla="val 96"/>
                <a:gd name="f118" fmla="val 88"/>
                <a:gd name="f119" fmla="val 95"/>
                <a:gd name="f120" fmla="val 87"/>
                <a:gd name="f121" fmla="+- 0 0 -90"/>
                <a:gd name="f122" fmla="*/ f3 1 280"/>
                <a:gd name="f123" fmla="*/ f4 1 390"/>
                <a:gd name="f124" fmla="val f5"/>
                <a:gd name="f125" fmla="val f6"/>
                <a:gd name="f126" fmla="val f7"/>
                <a:gd name="f127" fmla="*/ f121 f0 1"/>
                <a:gd name="f128" fmla="+- f126 0 f124"/>
                <a:gd name="f129" fmla="+- f125 0 f124"/>
                <a:gd name="f130" fmla="*/ f127 1 f2"/>
                <a:gd name="f131" fmla="*/ f129 1 280"/>
                <a:gd name="f132" fmla="*/ f128 1 390"/>
                <a:gd name="f133" fmla="*/ 85 f129 1"/>
                <a:gd name="f134" fmla="*/ 94 f128 1"/>
                <a:gd name="f135" fmla="*/ 169 f128 1"/>
                <a:gd name="f136" fmla="*/ 125 f129 1"/>
                <a:gd name="f137" fmla="*/ 176 f128 1"/>
                <a:gd name="f138" fmla="*/ 177 f129 1"/>
                <a:gd name="f139" fmla="*/ 185 f128 1"/>
                <a:gd name="f140" fmla="*/ 204 f129 1"/>
                <a:gd name="f141" fmla="*/ 216 f128 1"/>
                <a:gd name="f142" fmla="*/ 358 f128 1"/>
                <a:gd name="f143" fmla="*/ 171 f129 1"/>
                <a:gd name="f144" fmla="*/ 390 f128 1"/>
                <a:gd name="f145" fmla="*/ 139 f129 1"/>
                <a:gd name="f146" fmla="*/ 357 f128 1"/>
                <a:gd name="f147" fmla="*/ 252 f128 1"/>
                <a:gd name="f148" fmla="*/ 245 f128 1"/>
                <a:gd name="f149" fmla="*/ 92 f129 1"/>
                <a:gd name="f150" fmla="*/ 237 f128 1"/>
                <a:gd name="f151" fmla="*/ 29 f129 1"/>
                <a:gd name="f152" fmla="*/ 227 f128 1"/>
                <a:gd name="f153" fmla="*/ 3 f129 1"/>
                <a:gd name="f154" fmla="*/ 189 f128 1"/>
                <a:gd name="f155" fmla="*/ 178 f128 1"/>
                <a:gd name="f156" fmla="*/ 46 f128 1"/>
                <a:gd name="f157" fmla="*/ 34 f129 1"/>
                <a:gd name="f158" fmla="*/ 4 f128 1"/>
                <a:gd name="f159" fmla="*/ 81 f129 1"/>
                <a:gd name="f160" fmla="*/ 26 f128 1"/>
                <a:gd name="f161" fmla="*/ 86 f129 1"/>
                <a:gd name="f162" fmla="*/ 31 f128 1"/>
                <a:gd name="f163" fmla="*/ 153 f129 1"/>
                <a:gd name="f164" fmla="*/ 61 f128 1"/>
                <a:gd name="f165" fmla="*/ 162 f129 1"/>
                <a:gd name="f166" fmla="*/ 63 f128 1"/>
                <a:gd name="f167" fmla="*/ 249 f129 1"/>
                <a:gd name="f168" fmla="*/ 276 f129 1"/>
                <a:gd name="f169" fmla="*/ 83 f128 1"/>
                <a:gd name="f170" fmla="*/ 266 f129 1"/>
                <a:gd name="f171" fmla="*/ 114 f128 1"/>
                <a:gd name="f172" fmla="*/ 246 f129 1"/>
                <a:gd name="f173" fmla="*/ 120 f128 1"/>
                <a:gd name="f174" fmla="*/ 151 f129 1"/>
                <a:gd name="f175" fmla="*/ 135 f129 1"/>
                <a:gd name="f176" fmla="*/ 116 f128 1"/>
                <a:gd name="f177" fmla="*/ 90 f129 1"/>
                <a:gd name="f178" fmla="*/ 96 f128 1"/>
                <a:gd name="f179" fmla="+- f130 0 f1"/>
                <a:gd name="f180" fmla="*/ f133 1 280"/>
                <a:gd name="f181" fmla="*/ f134 1 390"/>
                <a:gd name="f182" fmla="*/ f135 1 390"/>
                <a:gd name="f183" fmla="*/ f136 1 280"/>
                <a:gd name="f184" fmla="*/ f137 1 390"/>
                <a:gd name="f185" fmla="*/ f138 1 280"/>
                <a:gd name="f186" fmla="*/ f139 1 390"/>
                <a:gd name="f187" fmla="*/ f140 1 280"/>
                <a:gd name="f188" fmla="*/ f141 1 390"/>
                <a:gd name="f189" fmla="*/ f142 1 390"/>
                <a:gd name="f190" fmla="*/ f143 1 280"/>
                <a:gd name="f191" fmla="*/ f144 1 390"/>
                <a:gd name="f192" fmla="*/ f145 1 280"/>
                <a:gd name="f193" fmla="*/ f146 1 390"/>
                <a:gd name="f194" fmla="*/ f147 1 390"/>
                <a:gd name="f195" fmla="*/ f148 1 390"/>
                <a:gd name="f196" fmla="*/ f149 1 280"/>
                <a:gd name="f197" fmla="*/ f150 1 390"/>
                <a:gd name="f198" fmla="*/ f151 1 280"/>
                <a:gd name="f199" fmla="*/ f152 1 390"/>
                <a:gd name="f200" fmla="*/ f153 1 280"/>
                <a:gd name="f201" fmla="*/ f154 1 390"/>
                <a:gd name="f202" fmla="*/ f155 1 390"/>
                <a:gd name="f203" fmla="*/ f156 1 390"/>
                <a:gd name="f204" fmla="*/ f157 1 280"/>
                <a:gd name="f205" fmla="*/ f158 1 390"/>
                <a:gd name="f206" fmla="*/ f159 1 280"/>
                <a:gd name="f207" fmla="*/ f160 1 390"/>
                <a:gd name="f208" fmla="*/ f161 1 280"/>
                <a:gd name="f209" fmla="*/ f162 1 390"/>
                <a:gd name="f210" fmla="*/ f163 1 280"/>
                <a:gd name="f211" fmla="*/ f164 1 390"/>
                <a:gd name="f212" fmla="*/ f165 1 280"/>
                <a:gd name="f213" fmla="*/ f166 1 390"/>
                <a:gd name="f214" fmla="*/ f167 1 280"/>
                <a:gd name="f215" fmla="*/ f168 1 280"/>
                <a:gd name="f216" fmla="*/ f169 1 390"/>
                <a:gd name="f217" fmla="*/ f170 1 280"/>
                <a:gd name="f218" fmla="*/ f171 1 390"/>
                <a:gd name="f219" fmla="*/ f172 1 280"/>
                <a:gd name="f220" fmla="*/ f173 1 390"/>
                <a:gd name="f221" fmla="*/ f174 1 280"/>
                <a:gd name="f222" fmla="*/ f175 1 280"/>
                <a:gd name="f223" fmla="*/ f176 1 390"/>
                <a:gd name="f224" fmla="*/ f177 1 280"/>
                <a:gd name="f225" fmla="*/ f178 1 390"/>
                <a:gd name="f226" fmla="*/ 0 1 f131"/>
                <a:gd name="f227" fmla="*/ f125 1 f131"/>
                <a:gd name="f228" fmla="*/ 0 1 f132"/>
                <a:gd name="f229" fmla="*/ f126 1 f132"/>
                <a:gd name="f230" fmla="*/ f180 1 f131"/>
                <a:gd name="f231" fmla="*/ f181 1 f132"/>
                <a:gd name="f232" fmla="*/ f182 1 f132"/>
                <a:gd name="f233" fmla="*/ f183 1 f131"/>
                <a:gd name="f234" fmla="*/ f184 1 f132"/>
                <a:gd name="f235" fmla="*/ f185 1 f131"/>
                <a:gd name="f236" fmla="*/ f186 1 f132"/>
                <a:gd name="f237" fmla="*/ f187 1 f131"/>
                <a:gd name="f238" fmla="*/ f188 1 f132"/>
                <a:gd name="f239" fmla="*/ f189 1 f132"/>
                <a:gd name="f240" fmla="*/ f190 1 f131"/>
                <a:gd name="f241" fmla="*/ f191 1 f132"/>
                <a:gd name="f242" fmla="*/ f192 1 f131"/>
                <a:gd name="f243" fmla="*/ f193 1 f132"/>
                <a:gd name="f244" fmla="*/ f194 1 f132"/>
                <a:gd name="f245" fmla="*/ f195 1 f132"/>
                <a:gd name="f246" fmla="*/ f196 1 f131"/>
                <a:gd name="f247" fmla="*/ f197 1 f132"/>
                <a:gd name="f248" fmla="*/ f198 1 f131"/>
                <a:gd name="f249" fmla="*/ f199 1 f132"/>
                <a:gd name="f250" fmla="*/ f200 1 f131"/>
                <a:gd name="f251" fmla="*/ f201 1 f132"/>
                <a:gd name="f252" fmla="*/ f202 1 f132"/>
                <a:gd name="f253" fmla="*/ f203 1 f132"/>
                <a:gd name="f254" fmla="*/ f204 1 f131"/>
                <a:gd name="f255" fmla="*/ f205 1 f132"/>
                <a:gd name="f256" fmla="*/ f206 1 f131"/>
                <a:gd name="f257" fmla="*/ f207 1 f132"/>
                <a:gd name="f258" fmla="*/ f208 1 f131"/>
                <a:gd name="f259" fmla="*/ f209 1 f132"/>
                <a:gd name="f260" fmla="*/ f210 1 f131"/>
                <a:gd name="f261" fmla="*/ f211 1 f132"/>
                <a:gd name="f262" fmla="*/ f212 1 f131"/>
                <a:gd name="f263" fmla="*/ f213 1 f132"/>
                <a:gd name="f264" fmla="*/ f214 1 f131"/>
                <a:gd name="f265" fmla="*/ f215 1 f131"/>
                <a:gd name="f266" fmla="*/ f216 1 f132"/>
                <a:gd name="f267" fmla="*/ f217 1 f131"/>
                <a:gd name="f268" fmla="*/ f218 1 f132"/>
                <a:gd name="f269" fmla="*/ f219 1 f131"/>
                <a:gd name="f270" fmla="*/ f220 1 f132"/>
                <a:gd name="f271" fmla="*/ f221 1 f131"/>
                <a:gd name="f272" fmla="*/ f222 1 f131"/>
                <a:gd name="f273" fmla="*/ f223 1 f132"/>
                <a:gd name="f274" fmla="*/ f224 1 f131"/>
                <a:gd name="f275" fmla="*/ f225 1 f132"/>
                <a:gd name="f276" fmla="*/ f226 f122 1"/>
                <a:gd name="f277" fmla="*/ f227 f122 1"/>
                <a:gd name="f278" fmla="*/ f229 f123 1"/>
                <a:gd name="f279" fmla="*/ f228 f123 1"/>
                <a:gd name="f280" fmla="*/ f230 f122 1"/>
                <a:gd name="f281" fmla="*/ f231 f123 1"/>
                <a:gd name="f282" fmla="*/ f232 f123 1"/>
                <a:gd name="f283" fmla="*/ f233 f122 1"/>
                <a:gd name="f284" fmla="*/ f234 f123 1"/>
                <a:gd name="f285" fmla="*/ f235 f122 1"/>
                <a:gd name="f286" fmla="*/ f236 f123 1"/>
                <a:gd name="f287" fmla="*/ f237 f122 1"/>
                <a:gd name="f288" fmla="*/ f238 f123 1"/>
                <a:gd name="f289" fmla="*/ f239 f123 1"/>
                <a:gd name="f290" fmla="*/ f240 f122 1"/>
                <a:gd name="f291" fmla="*/ f241 f123 1"/>
                <a:gd name="f292" fmla="*/ f242 f122 1"/>
                <a:gd name="f293" fmla="*/ f243 f123 1"/>
                <a:gd name="f294" fmla="*/ f244 f123 1"/>
                <a:gd name="f295" fmla="*/ f245 f123 1"/>
                <a:gd name="f296" fmla="*/ f246 f122 1"/>
                <a:gd name="f297" fmla="*/ f247 f123 1"/>
                <a:gd name="f298" fmla="*/ f248 f122 1"/>
                <a:gd name="f299" fmla="*/ f249 f123 1"/>
                <a:gd name="f300" fmla="*/ f250 f122 1"/>
                <a:gd name="f301" fmla="*/ f251 f123 1"/>
                <a:gd name="f302" fmla="*/ f252 f123 1"/>
                <a:gd name="f303" fmla="*/ f253 f123 1"/>
                <a:gd name="f304" fmla="*/ f254 f122 1"/>
                <a:gd name="f305" fmla="*/ f255 f123 1"/>
                <a:gd name="f306" fmla="*/ f256 f122 1"/>
                <a:gd name="f307" fmla="*/ f257 f123 1"/>
                <a:gd name="f308" fmla="*/ f258 f122 1"/>
                <a:gd name="f309" fmla="*/ f259 f123 1"/>
                <a:gd name="f310" fmla="*/ f260 f122 1"/>
                <a:gd name="f311" fmla="*/ f261 f123 1"/>
                <a:gd name="f312" fmla="*/ f262 f122 1"/>
                <a:gd name="f313" fmla="*/ f263 f123 1"/>
                <a:gd name="f314" fmla="*/ f264 f122 1"/>
                <a:gd name="f315" fmla="*/ f265 f122 1"/>
                <a:gd name="f316" fmla="*/ f266 f123 1"/>
                <a:gd name="f317" fmla="*/ f267 f122 1"/>
                <a:gd name="f318" fmla="*/ f268 f123 1"/>
                <a:gd name="f319" fmla="*/ f269 f122 1"/>
                <a:gd name="f320" fmla="*/ f270 f123 1"/>
                <a:gd name="f321" fmla="*/ f271 f122 1"/>
                <a:gd name="f322" fmla="*/ f272 f122 1"/>
                <a:gd name="f323" fmla="*/ f273 f123 1"/>
                <a:gd name="f324" fmla="*/ f274 f122 1"/>
                <a:gd name="f325" fmla="*/ f275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79">
                  <a:pos x="f280" y="f281"/>
                </a:cxn>
                <a:cxn ang="f179">
                  <a:pos x="f280" y="f282"/>
                </a:cxn>
                <a:cxn ang="f179">
                  <a:pos x="f283" y="f284"/>
                </a:cxn>
                <a:cxn ang="f179">
                  <a:pos x="f285" y="f286"/>
                </a:cxn>
                <a:cxn ang="f179">
                  <a:pos x="f287" y="f288"/>
                </a:cxn>
                <a:cxn ang="f179">
                  <a:pos x="f287" y="f289"/>
                </a:cxn>
                <a:cxn ang="f179">
                  <a:pos x="f290" y="f291"/>
                </a:cxn>
                <a:cxn ang="f179">
                  <a:pos x="f292" y="f293"/>
                </a:cxn>
                <a:cxn ang="f179">
                  <a:pos x="f292" y="f294"/>
                </a:cxn>
                <a:cxn ang="f179">
                  <a:pos x="f292" y="f295"/>
                </a:cxn>
                <a:cxn ang="f179">
                  <a:pos x="f296" y="f297"/>
                </a:cxn>
                <a:cxn ang="f179">
                  <a:pos x="f298" y="f299"/>
                </a:cxn>
                <a:cxn ang="f179">
                  <a:pos x="f300" y="f301"/>
                </a:cxn>
                <a:cxn ang="f179">
                  <a:pos x="f300" y="f302"/>
                </a:cxn>
                <a:cxn ang="f179">
                  <a:pos x="f300" y="f303"/>
                </a:cxn>
                <a:cxn ang="f179">
                  <a:pos x="f304" y="f305"/>
                </a:cxn>
                <a:cxn ang="f179">
                  <a:pos x="f306" y="f307"/>
                </a:cxn>
                <a:cxn ang="f179">
                  <a:pos x="f308" y="f309"/>
                </a:cxn>
                <a:cxn ang="f179">
                  <a:pos x="f310" y="f311"/>
                </a:cxn>
                <a:cxn ang="f179">
                  <a:pos x="f312" y="f313"/>
                </a:cxn>
                <a:cxn ang="f179">
                  <a:pos x="f314" y="f313"/>
                </a:cxn>
                <a:cxn ang="f179">
                  <a:pos x="f315" y="f316"/>
                </a:cxn>
                <a:cxn ang="f179">
                  <a:pos x="f317" y="f318"/>
                </a:cxn>
                <a:cxn ang="f179">
                  <a:pos x="f319" y="f320"/>
                </a:cxn>
                <a:cxn ang="f179">
                  <a:pos x="f321" y="f320"/>
                </a:cxn>
                <a:cxn ang="f179">
                  <a:pos x="f322" y="f323"/>
                </a:cxn>
                <a:cxn ang="f179">
                  <a:pos x="f324" y="f325"/>
                </a:cxn>
                <a:cxn ang="f179">
                  <a:pos x="f280" y="f281"/>
                </a:cxn>
              </a:cxnLst>
              <a:rect l="f276" t="f279" r="f277" b="f278"/>
              <a:pathLst>
                <a:path w="280" h="390">
                  <a:moveTo>
                    <a:pt x="f8" y="f9"/>
                  </a:moveTo>
                  <a:cubicBezTo>
                    <a:pt x="f8" y="f10"/>
                    <a:pt x="f8" y="f11"/>
                    <a:pt x="f8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7" y="f29"/>
                  </a:cubicBezTo>
                  <a:cubicBezTo>
                    <a:pt x="f30" y="f31"/>
                    <a:pt x="f30" y="f32"/>
                    <a:pt x="f27" y="f33"/>
                  </a:cubicBezTo>
                  <a:cubicBezTo>
                    <a:pt x="f27" y="f34"/>
                    <a:pt x="f35" y="f7"/>
                    <a:pt x="f36" y="f7"/>
                  </a:cubicBezTo>
                  <a:cubicBezTo>
                    <a:pt x="f37" y="f7"/>
                    <a:pt x="f38" y="f39"/>
                    <a:pt x="f38" y="f40"/>
                  </a:cubicBezTo>
                  <a:cubicBezTo>
                    <a:pt x="f38" y="f41"/>
                    <a:pt x="f38" y="f42"/>
                    <a:pt x="f38" y="f43"/>
                  </a:cubicBezTo>
                  <a:cubicBezTo>
                    <a:pt x="f38" y="f44"/>
                    <a:pt x="f38" y="f45"/>
                    <a:pt x="f38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5" y="f61"/>
                    <a:pt x="f62" y="f35"/>
                  </a:cubicBezTo>
                  <a:cubicBezTo>
                    <a:pt x="f62" y="f24"/>
                    <a:pt x="f62" y="f22"/>
                    <a:pt x="f62" y="f63"/>
                  </a:cubicBezTo>
                  <a:cubicBezTo>
                    <a:pt x="f62" y="f64"/>
                    <a:pt x="f62" y="f65"/>
                    <a:pt x="f62" y="f66"/>
                  </a:cubicBezTo>
                  <a:cubicBezTo>
                    <a:pt x="f62" y="f67"/>
                    <a:pt x="f68" y="f69"/>
                    <a:pt x="f70" y="f71"/>
                  </a:cubicBezTo>
                  <a:cubicBezTo>
                    <a:pt x="f72" y="f5"/>
                    <a:pt x="f53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37" y="f86"/>
                  </a:cubicBezTo>
                  <a:cubicBezTo>
                    <a:pt x="f87" y="f88"/>
                    <a:pt x="f89" y="f90"/>
                    <a:pt x="f91" y="f90"/>
                  </a:cubicBezTo>
                  <a:cubicBezTo>
                    <a:pt x="f92" y="f90"/>
                    <a:pt x="f93" y="f90"/>
                    <a:pt x="f94" y="f90"/>
                  </a:cubicBezTo>
                  <a:cubicBezTo>
                    <a:pt x="f95" y="f90"/>
                    <a:pt x="f96" y="f53"/>
                    <a:pt x="f97" y="f98"/>
                  </a:cubicBezTo>
                  <a:cubicBezTo>
                    <a:pt x="f6" y="f9"/>
                    <a:pt x="f97" y="f99"/>
                    <a:pt x="f100" y="f101"/>
                  </a:cubicBezTo>
                  <a:cubicBezTo>
                    <a:pt x="f102" y="f103"/>
                    <a:pt x="f104" y="f10"/>
                    <a:pt x="f105" y="f10"/>
                  </a:cubicBezTo>
                  <a:cubicBezTo>
                    <a:pt x="f106" y="f10"/>
                    <a:pt x="f107" y="f10"/>
                    <a:pt x="f108" y="f10"/>
                  </a:cubicBezTo>
                  <a:cubicBezTo>
                    <a:pt x="f109" y="f10"/>
                    <a:pt x="f110" y="f111"/>
                    <a:pt x="f112" y="f113"/>
                  </a:cubicBezTo>
                  <a:cubicBezTo>
                    <a:pt x="f103" y="f114"/>
                    <a:pt x="f115" y="f116"/>
                    <a:pt x="f65" y="f117"/>
                  </a:cubicBezTo>
                  <a:cubicBezTo>
                    <a:pt x="f118" y="f119"/>
                    <a:pt x="f120" y="f119"/>
                    <a:pt x="f8" y="f9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kern="0">
                <a:solidFill>
                  <a:srgbClr val="000000"/>
                </a:solidFill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" name="Freeform 33">
              <a:extLst>
                <a:ext uri="{FF2B5EF4-FFF2-40B4-BE49-F238E27FC236}">
                  <a16:creationId xmlns:a16="http://schemas.microsoft.com/office/drawing/2014/main" id="{B4F6A4A2-C824-84DF-9C73-F445AF537FFD}"/>
                </a:ext>
              </a:extLst>
            </p:cNvPr>
            <p:cNvSpPr/>
            <p:nvPr/>
          </p:nvSpPr>
          <p:spPr>
            <a:xfrm>
              <a:off x="5139110" y="4440875"/>
              <a:ext cx="423860" cy="5111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2"/>
                <a:gd name="f7" fmla="val 135"/>
                <a:gd name="f8" fmla="val 68"/>
                <a:gd name="f9" fmla="val 86"/>
                <a:gd name="f10" fmla="val 104"/>
                <a:gd name="f11" fmla="val 122"/>
                <a:gd name="f12" fmla="val 131"/>
                <a:gd name="f13" fmla="val 109"/>
                <a:gd name="f14" fmla="val 99"/>
                <a:gd name="f15" fmla="val 70"/>
                <a:gd name="f16" fmla="val 41"/>
                <a:gd name="f17" fmla="val 12"/>
                <a:gd name="f18" fmla="val 3"/>
                <a:gd name="f19" fmla="val 85"/>
                <a:gd name="f20" fmla="val 49"/>
                <a:gd name="f21" fmla="val 4"/>
                <a:gd name="f22" fmla="val 100"/>
                <a:gd name="f23" fmla="val 108"/>
                <a:gd name="f24" fmla="val 31"/>
                <a:gd name="f25" fmla="+- 0 0 -90"/>
                <a:gd name="f26" fmla="*/ f3 1 112"/>
                <a:gd name="f27" fmla="*/ f4 1 135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112"/>
                <a:gd name="f36" fmla="*/ f32 1 135"/>
                <a:gd name="f37" fmla="*/ 112 f33 1"/>
                <a:gd name="f38" fmla="*/ 68 f32 1"/>
                <a:gd name="f39" fmla="*/ 122 f32 1"/>
                <a:gd name="f40" fmla="*/ 99 f33 1"/>
                <a:gd name="f41" fmla="*/ 135 f32 1"/>
                <a:gd name="f42" fmla="*/ 12 f33 1"/>
                <a:gd name="f43" fmla="*/ 0 f33 1"/>
                <a:gd name="f44" fmla="*/ 12 f32 1"/>
                <a:gd name="f45" fmla="*/ 0 f32 1"/>
                <a:gd name="f46" fmla="*/ 100 f33 1"/>
                <a:gd name="f47" fmla="+- f34 0 f1"/>
                <a:gd name="f48" fmla="*/ f37 1 112"/>
                <a:gd name="f49" fmla="*/ f38 1 135"/>
                <a:gd name="f50" fmla="*/ f39 1 135"/>
                <a:gd name="f51" fmla="*/ f40 1 112"/>
                <a:gd name="f52" fmla="*/ f41 1 135"/>
                <a:gd name="f53" fmla="*/ f42 1 112"/>
                <a:gd name="f54" fmla="*/ f43 1 112"/>
                <a:gd name="f55" fmla="*/ f44 1 135"/>
                <a:gd name="f56" fmla="*/ f45 1 135"/>
                <a:gd name="f57" fmla="*/ f46 1 112"/>
                <a:gd name="f58" fmla="*/ 0 1 f35"/>
                <a:gd name="f59" fmla="*/ f29 1 f35"/>
                <a:gd name="f60" fmla="*/ 0 1 f36"/>
                <a:gd name="f61" fmla="*/ f30 1 f36"/>
                <a:gd name="f62" fmla="*/ f48 1 f35"/>
                <a:gd name="f63" fmla="*/ f49 1 f36"/>
                <a:gd name="f64" fmla="*/ f50 1 f36"/>
                <a:gd name="f65" fmla="*/ f51 1 f35"/>
                <a:gd name="f66" fmla="*/ f52 1 f36"/>
                <a:gd name="f67" fmla="*/ f53 1 f35"/>
                <a:gd name="f68" fmla="*/ f54 1 f35"/>
                <a:gd name="f69" fmla="*/ f55 1 f36"/>
                <a:gd name="f70" fmla="*/ f56 1 f36"/>
                <a:gd name="f71" fmla="*/ f57 1 f35"/>
                <a:gd name="f72" fmla="*/ f58 f26 1"/>
                <a:gd name="f73" fmla="*/ f59 f26 1"/>
                <a:gd name="f74" fmla="*/ f61 f27 1"/>
                <a:gd name="f75" fmla="*/ f60 f27 1"/>
                <a:gd name="f76" fmla="*/ f62 f26 1"/>
                <a:gd name="f77" fmla="*/ f63 f27 1"/>
                <a:gd name="f78" fmla="*/ f64 f27 1"/>
                <a:gd name="f79" fmla="*/ f65 f26 1"/>
                <a:gd name="f80" fmla="*/ f66 f27 1"/>
                <a:gd name="f81" fmla="*/ f67 f26 1"/>
                <a:gd name="f82" fmla="*/ f68 f26 1"/>
                <a:gd name="f83" fmla="*/ f69 f27 1"/>
                <a:gd name="f84" fmla="*/ f70 f27 1"/>
                <a:gd name="f85" fmla="*/ f7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76" y="f77"/>
                </a:cxn>
                <a:cxn ang="f47">
                  <a:pos x="f76" y="f78"/>
                </a:cxn>
                <a:cxn ang="f47">
                  <a:pos x="f79" y="f80"/>
                </a:cxn>
                <a:cxn ang="f47">
                  <a:pos x="f81" y="f80"/>
                </a:cxn>
                <a:cxn ang="f47">
                  <a:pos x="f82" y="f78"/>
                </a:cxn>
                <a:cxn ang="f47">
                  <a:pos x="f82" y="f83"/>
                </a:cxn>
                <a:cxn ang="f47">
                  <a:pos x="f81" y="f84"/>
                </a:cxn>
                <a:cxn ang="f47">
                  <a:pos x="f85" y="f84"/>
                </a:cxn>
                <a:cxn ang="f47">
                  <a:pos x="f76" y="f83"/>
                </a:cxn>
                <a:cxn ang="f47">
                  <a:pos x="f76" y="f77"/>
                </a:cxn>
              </a:cxnLst>
              <a:rect l="f72" t="f75" r="f73" b="f74"/>
              <a:pathLst>
                <a:path w="112" h="135">
                  <a:moveTo>
                    <a:pt x="f6" y="f8"/>
                  </a:moveTo>
                  <a:cubicBezTo>
                    <a:pt x="f6" y="f9"/>
                    <a:pt x="f6" y="f10"/>
                    <a:pt x="f6" y="f11"/>
                  </a:cubicBezTo>
                  <a:cubicBezTo>
                    <a:pt x="f6" y="f12"/>
                    <a:pt x="f13" y="f7"/>
                    <a:pt x="f14" y="f7"/>
                  </a:cubicBezTo>
                  <a:cubicBezTo>
                    <a:pt x="f15" y="f7"/>
                    <a:pt x="f16" y="f7"/>
                    <a:pt x="f17" y="f7"/>
                  </a:cubicBezTo>
                  <a:cubicBezTo>
                    <a:pt x="f18" y="f7"/>
                    <a:pt x="f5" y="f12"/>
                    <a:pt x="f5" y="f11"/>
                  </a:cubicBezTo>
                  <a:cubicBezTo>
                    <a:pt x="f5" y="f19"/>
                    <a:pt x="f5" y="f20"/>
                    <a:pt x="f5" y="f17"/>
                  </a:cubicBezTo>
                  <a:cubicBezTo>
                    <a:pt x="f5" y="f21"/>
                    <a:pt x="f18" y="f5"/>
                    <a:pt x="f17" y="f5"/>
                  </a:cubicBezTo>
                  <a:cubicBezTo>
                    <a:pt x="f16" y="f5"/>
                    <a:pt x="f15" y="f5"/>
                    <a:pt x="f22" y="f5"/>
                  </a:cubicBezTo>
                  <a:cubicBezTo>
                    <a:pt x="f23" y="f5"/>
                    <a:pt x="f6" y="f21"/>
                    <a:pt x="f6" y="f17"/>
                  </a:cubicBezTo>
                  <a:cubicBezTo>
                    <a:pt x="f6" y="f24"/>
                    <a:pt x="f6" y="f20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kern="0">
                <a:solidFill>
                  <a:srgbClr val="000000"/>
                </a:solidFill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4" name="Freeform 34">
              <a:extLst>
                <a:ext uri="{FF2B5EF4-FFF2-40B4-BE49-F238E27FC236}">
                  <a16:creationId xmlns:a16="http://schemas.microsoft.com/office/drawing/2014/main" id="{A335E12B-4F08-7537-09D8-E190E26FB785}"/>
                </a:ext>
              </a:extLst>
            </p:cNvPr>
            <p:cNvSpPr/>
            <p:nvPr/>
          </p:nvSpPr>
          <p:spPr>
            <a:xfrm>
              <a:off x="5177204" y="2974021"/>
              <a:ext cx="441326" cy="4413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7"/>
                <a:gd name="f7" fmla="val 59"/>
                <a:gd name="f8" fmla="val 116"/>
                <a:gd name="f9" fmla="val 92"/>
                <a:gd name="f10" fmla="val 90"/>
                <a:gd name="f11" fmla="val 57"/>
                <a:gd name="f12" fmla="val 25"/>
                <a:gd name="f13" fmla="val 58"/>
                <a:gd name="f14" fmla="val 1"/>
                <a:gd name="f15" fmla="val 27"/>
                <a:gd name="f16" fmla="val 60"/>
                <a:gd name="f17" fmla="val 28"/>
                <a:gd name="f18" fmla="+- 0 0 -90"/>
                <a:gd name="f19" fmla="*/ f3 1 117"/>
                <a:gd name="f20" fmla="*/ f4 1 117"/>
                <a:gd name="f21" fmla="val f5"/>
                <a:gd name="f22" fmla="val f6"/>
                <a:gd name="f23" fmla="*/ f18 f0 1"/>
                <a:gd name="f24" fmla="+- f22 0 f21"/>
                <a:gd name="f25" fmla="*/ f23 1 f2"/>
                <a:gd name="f26" fmla="*/ f24 1 117"/>
                <a:gd name="f27" fmla="*/ 117 f24 1"/>
                <a:gd name="f28" fmla="*/ 59 f24 1"/>
                <a:gd name="f29" fmla="*/ 57 f24 1"/>
                <a:gd name="f30" fmla="*/ 0 f24 1"/>
                <a:gd name="f31" fmla="*/ 58 f24 1"/>
                <a:gd name="f32" fmla="*/ 60 f24 1"/>
                <a:gd name="f33" fmla="+- f25 0 f1"/>
                <a:gd name="f34" fmla="*/ f27 1 117"/>
                <a:gd name="f35" fmla="*/ f28 1 117"/>
                <a:gd name="f36" fmla="*/ f29 1 117"/>
                <a:gd name="f37" fmla="*/ f30 1 117"/>
                <a:gd name="f38" fmla="*/ f31 1 117"/>
                <a:gd name="f39" fmla="*/ f32 1 117"/>
                <a:gd name="f40" fmla="*/ 0 1 f26"/>
                <a:gd name="f41" fmla="*/ f22 1 f26"/>
                <a:gd name="f42" fmla="*/ f34 1 f26"/>
                <a:gd name="f43" fmla="*/ f35 1 f26"/>
                <a:gd name="f44" fmla="*/ f36 1 f26"/>
                <a:gd name="f45" fmla="*/ f37 1 f26"/>
                <a:gd name="f46" fmla="*/ f38 1 f26"/>
                <a:gd name="f47" fmla="*/ f39 1 f26"/>
                <a:gd name="f48" fmla="*/ f40 f19 1"/>
                <a:gd name="f49" fmla="*/ f41 f19 1"/>
                <a:gd name="f50" fmla="*/ f41 f20 1"/>
                <a:gd name="f51" fmla="*/ f40 f20 1"/>
                <a:gd name="f52" fmla="*/ f42 f19 1"/>
                <a:gd name="f53" fmla="*/ f43 f20 1"/>
                <a:gd name="f54" fmla="*/ f44 f19 1"/>
                <a:gd name="f55" fmla="*/ f42 f20 1"/>
                <a:gd name="f56" fmla="*/ f45 f19 1"/>
                <a:gd name="f57" fmla="*/ f46 f20 1"/>
                <a:gd name="f58" fmla="*/ f47 f19 1"/>
                <a:gd name="f59" fmla="*/ f45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2" y="f53"/>
                </a:cxn>
                <a:cxn ang="f33">
                  <a:pos x="f54" y="f55"/>
                </a:cxn>
                <a:cxn ang="f33">
                  <a:pos x="f56" y="f57"/>
                </a:cxn>
                <a:cxn ang="f33">
                  <a:pos x="f58" y="f59"/>
                </a:cxn>
                <a:cxn ang="f33">
                  <a:pos x="f52" y="f53"/>
                </a:cxn>
              </a:cxnLst>
              <a:rect l="f48" t="f51" r="f49" b="f50"/>
              <a:pathLst>
                <a:path w="117" h="117">
                  <a:moveTo>
                    <a:pt x="f6" y="f7"/>
                  </a:moveTo>
                  <a:cubicBezTo>
                    <a:pt x="f8" y="f9"/>
                    <a:pt x="f10" y="f6"/>
                    <a:pt x="f11" y="f6"/>
                  </a:cubicBezTo>
                  <a:cubicBezTo>
                    <a:pt x="f12" y="f8"/>
                    <a:pt x="f5" y="f10"/>
                    <a:pt x="f5" y="f13"/>
                  </a:cubicBezTo>
                  <a:cubicBezTo>
                    <a:pt x="f14" y="f12"/>
                    <a:pt x="f15" y="f5"/>
                    <a:pt x="f16" y="f5"/>
                  </a:cubicBezTo>
                  <a:cubicBezTo>
                    <a:pt x="f9" y="f14"/>
                    <a:pt x="f6" y="f17"/>
                    <a:pt x="f6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kern="0">
                <a:solidFill>
                  <a:srgbClr val="000000"/>
                </a:solidFill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6" name="Freeform 35">
              <a:extLst>
                <a:ext uri="{FF2B5EF4-FFF2-40B4-BE49-F238E27FC236}">
                  <a16:creationId xmlns:a16="http://schemas.microsoft.com/office/drawing/2014/main" id="{5E030807-AF00-F2EC-0358-4E15CF592DA8}"/>
                </a:ext>
              </a:extLst>
            </p:cNvPr>
            <p:cNvSpPr/>
            <p:nvPr/>
          </p:nvSpPr>
          <p:spPr>
            <a:xfrm>
              <a:off x="6567860" y="2659696"/>
              <a:ext cx="442917" cy="44291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7"/>
                <a:gd name="f7" fmla="val 58"/>
                <a:gd name="f8" fmla="val 26"/>
                <a:gd name="f9" fmla="val 91"/>
                <a:gd name="f10" fmla="val 116"/>
                <a:gd name="f11" fmla="val 90"/>
                <a:gd name="f12" fmla="+- 0 0 -90"/>
                <a:gd name="f13" fmla="*/ f3 1 117"/>
                <a:gd name="f14" fmla="*/ f4 1 117"/>
                <a:gd name="f15" fmla="val f5"/>
                <a:gd name="f16" fmla="val f6"/>
                <a:gd name="f17" fmla="*/ f12 f0 1"/>
                <a:gd name="f18" fmla="+- f16 0 f15"/>
                <a:gd name="f19" fmla="*/ f17 1 f2"/>
                <a:gd name="f20" fmla="*/ f18 1 117"/>
                <a:gd name="f21" fmla="*/ 0 f18 1"/>
                <a:gd name="f22" fmla="*/ 58 f18 1"/>
                <a:gd name="f23" fmla="*/ 116 f18 1"/>
                <a:gd name="f24" fmla="*/ 117 f18 1"/>
                <a:gd name="f25" fmla="+- f19 0 f1"/>
                <a:gd name="f26" fmla="*/ f21 1 117"/>
                <a:gd name="f27" fmla="*/ f22 1 117"/>
                <a:gd name="f28" fmla="*/ f23 1 117"/>
                <a:gd name="f29" fmla="*/ f24 1 117"/>
                <a:gd name="f30" fmla="*/ 0 1 f20"/>
                <a:gd name="f31" fmla="*/ f16 1 f20"/>
                <a:gd name="f32" fmla="*/ f26 1 f20"/>
                <a:gd name="f33" fmla="*/ f27 1 f20"/>
                <a:gd name="f34" fmla="*/ f28 1 f20"/>
                <a:gd name="f35" fmla="*/ f29 1 f20"/>
                <a:gd name="f36" fmla="*/ f30 f13 1"/>
                <a:gd name="f37" fmla="*/ f31 f13 1"/>
                <a:gd name="f38" fmla="*/ f31 f14 1"/>
                <a:gd name="f39" fmla="*/ f30 f14 1"/>
                <a:gd name="f40" fmla="*/ f32 f13 1"/>
                <a:gd name="f41" fmla="*/ f33 f14 1"/>
                <a:gd name="f42" fmla="*/ f33 f13 1"/>
                <a:gd name="f43" fmla="*/ f32 f14 1"/>
                <a:gd name="f44" fmla="*/ f34 f13 1"/>
                <a:gd name="f45" fmla="*/ f35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40" y="f41"/>
                </a:cxn>
                <a:cxn ang="f25">
                  <a:pos x="f42" y="f43"/>
                </a:cxn>
                <a:cxn ang="f25">
                  <a:pos x="f44" y="f41"/>
                </a:cxn>
                <a:cxn ang="f25">
                  <a:pos x="f42" y="f45"/>
                </a:cxn>
                <a:cxn ang="f25">
                  <a:pos x="f40" y="f41"/>
                </a:cxn>
              </a:cxnLst>
              <a:rect l="f36" t="f39" r="f37" b="f38"/>
              <a:pathLst>
                <a:path w="117" h="117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6" y="f8"/>
                    <a:pt x="f10" y="f7"/>
                  </a:cubicBezTo>
                  <a:cubicBezTo>
                    <a:pt x="f10" y="f9"/>
                    <a:pt x="f11" y="f6"/>
                    <a:pt x="f7" y="f6"/>
                  </a:cubicBezTo>
                  <a:cubicBezTo>
                    <a:pt x="f8" y="f10"/>
                    <a:pt x="f5" y="f11"/>
                    <a:pt x="f5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kern="0">
                <a:solidFill>
                  <a:srgbClr val="000000"/>
                </a:solidFill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27" name="Grupo 45">
            <a:extLst>
              <a:ext uri="{FF2B5EF4-FFF2-40B4-BE49-F238E27FC236}">
                <a16:creationId xmlns:a16="http://schemas.microsoft.com/office/drawing/2014/main" id="{86EC4906-A258-69F6-E300-D0EC76849607}"/>
              </a:ext>
            </a:extLst>
          </p:cNvPr>
          <p:cNvGrpSpPr/>
          <p:nvPr/>
        </p:nvGrpSpPr>
        <p:grpSpPr>
          <a:xfrm>
            <a:off x="2292525" y="1889040"/>
            <a:ext cx="458902" cy="414173"/>
            <a:chOff x="5152534" y="556256"/>
            <a:chExt cx="1866903" cy="1904997"/>
          </a:xfrm>
        </p:grpSpPr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6F929AB1-4C7D-CEDA-4BDE-7DA26BF0A07B}"/>
                </a:ext>
              </a:extLst>
            </p:cNvPr>
            <p:cNvSpPr/>
            <p:nvPr/>
          </p:nvSpPr>
          <p:spPr>
            <a:xfrm>
              <a:off x="5331921" y="1240465"/>
              <a:ext cx="658816" cy="12207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2"/>
                <a:gd name="f7" fmla="val 708"/>
                <a:gd name="f8" fmla="val 62"/>
                <a:gd name="f9" fmla="val 110"/>
                <a:gd name="f10" fmla="val 56"/>
                <a:gd name="f11" fmla="val 51"/>
                <a:gd name="f12" fmla="val 46"/>
                <a:gd name="f13" fmla="val 33"/>
                <a:gd name="f14" fmla="val 24"/>
                <a:gd name="f15" fmla="val 102"/>
                <a:gd name="f16" fmla="val 88"/>
                <a:gd name="f17" fmla="val 66"/>
                <a:gd name="f18" fmla="val 43"/>
                <a:gd name="f19" fmla="val 21"/>
                <a:gd name="f20" fmla="val 8"/>
                <a:gd name="f21" fmla="val 143"/>
                <a:gd name="f22" fmla="val 240"/>
                <a:gd name="f23" fmla="val 337"/>
                <a:gd name="f24" fmla="val 350"/>
                <a:gd name="f25" fmla="val 359"/>
                <a:gd name="f26" fmla="val 44"/>
                <a:gd name="f27" fmla="val 89"/>
                <a:gd name="f28" fmla="val 101"/>
                <a:gd name="f29" fmla="val 332"/>
                <a:gd name="f30" fmla="val 327"/>
                <a:gd name="f31" fmla="val 321"/>
                <a:gd name="f32" fmla="val 144"/>
                <a:gd name="f33" fmla="val 173"/>
                <a:gd name="f34" fmla="val 356"/>
                <a:gd name="f35" fmla="val 197"/>
                <a:gd name="f36" fmla="val 366"/>
                <a:gd name="f37" fmla="val 207"/>
                <a:gd name="f38" fmla="val 374"/>
                <a:gd name="f39" fmla="val 218"/>
                <a:gd name="f40" fmla="val 379"/>
                <a:gd name="f41" fmla="val 231"/>
                <a:gd name="f42" fmla="val 381"/>
                <a:gd name="f43" fmla="val 236"/>
                <a:gd name="f44" fmla="val 242"/>
                <a:gd name="f45" fmla="val 248"/>
                <a:gd name="f46" fmla="val 390"/>
                <a:gd name="f47" fmla="val 533"/>
                <a:gd name="f48" fmla="val 675"/>
                <a:gd name="f49" fmla="val 691"/>
                <a:gd name="f50" fmla="val 373"/>
                <a:gd name="f51" fmla="val 704"/>
                <a:gd name="f52" fmla="val 358"/>
                <a:gd name="f53" fmla="val 707"/>
                <a:gd name="f54" fmla="val 355"/>
                <a:gd name="f55" fmla="val 352"/>
                <a:gd name="f56" fmla="val 349"/>
                <a:gd name="f57" fmla="val 244"/>
                <a:gd name="f58" fmla="val 138"/>
                <a:gd name="f59" fmla="val 14"/>
                <a:gd name="f60" fmla="val 694"/>
                <a:gd name="f61" fmla="val 232"/>
                <a:gd name="f62" fmla="val 220"/>
                <a:gd name="f63" fmla="val 17"/>
                <a:gd name="f64" fmla="val 208"/>
                <a:gd name="f65" fmla="val 22"/>
                <a:gd name="f66" fmla="val 202"/>
                <a:gd name="f67" fmla="val 28"/>
                <a:gd name="f68" fmla="val 196"/>
                <a:gd name="f69" fmla="val 190"/>
                <a:gd name="f70" fmla="val 50"/>
                <a:gd name="f71" fmla="val 172"/>
                <a:gd name="f72" fmla="val 58"/>
                <a:gd name="f73" fmla="val 150"/>
                <a:gd name="f74" fmla="val 61"/>
                <a:gd name="f75" fmla="val 125"/>
                <a:gd name="f76" fmla="val 120"/>
                <a:gd name="f77" fmla="val 116"/>
                <a:gd name="f78" fmla="val 292"/>
                <a:gd name="f79" fmla="val 111"/>
                <a:gd name="f80" fmla="val 225"/>
                <a:gd name="f81" fmla="val 158"/>
                <a:gd name="f82" fmla="val 91"/>
                <a:gd name="f83" fmla="val 90"/>
                <a:gd name="f84" fmla="val 124"/>
                <a:gd name="f85" fmla="val 87"/>
                <a:gd name="f86" fmla="val 160"/>
                <a:gd name="f87" fmla="val 74"/>
                <a:gd name="f88" fmla="val 191"/>
                <a:gd name="f89" fmla="val 48"/>
                <a:gd name="f90" fmla="val 217"/>
                <a:gd name="f91" fmla="val 222"/>
                <a:gd name="f92" fmla="val 38"/>
                <a:gd name="f93" fmla="val 228"/>
                <a:gd name="f94" fmla="val 34"/>
                <a:gd name="f95" fmla="val 235"/>
                <a:gd name="f96" fmla="val 32"/>
                <a:gd name="f97" fmla="val 239"/>
                <a:gd name="f98" fmla="val 30"/>
                <a:gd name="f99" fmla="val 29"/>
                <a:gd name="f100" fmla="val 268"/>
                <a:gd name="f101" fmla="val 287"/>
                <a:gd name="f102" fmla="val 306"/>
                <a:gd name="f103" fmla="val 308"/>
                <a:gd name="f104" fmla="val 310"/>
                <a:gd name="f105" fmla="val 312"/>
                <a:gd name="f106" fmla="val 245"/>
                <a:gd name="f107" fmla="val 353"/>
                <a:gd name="f108" fmla="val 293"/>
                <a:gd name="f109" fmla="val 274"/>
                <a:gd name="f110" fmla="val 354"/>
                <a:gd name="f111" fmla="val 256"/>
                <a:gd name="f112" fmla="val 351"/>
                <a:gd name="f113" fmla="val 345"/>
                <a:gd name="f114" fmla="val 341"/>
                <a:gd name="f115" fmla="val 224"/>
                <a:gd name="f116" fmla="val 338"/>
                <a:gd name="f117" fmla="val 335"/>
                <a:gd name="f118" fmla="val 216"/>
                <a:gd name="f119" fmla="val 194"/>
                <a:gd name="f120" fmla="val 298"/>
                <a:gd name="f121" fmla="val 167"/>
                <a:gd name="f122" fmla="val 294"/>
                <a:gd name="f123" fmla="val 135"/>
                <a:gd name="f124" fmla="val 127"/>
                <a:gd name="f125" fmla="val 119"/>
                <a:gd name="f126" fmla="val 558"/>
                <a:gd name="f127" fmla="val 560"/>
                <a:gd name="f128" fmla="val 561"/>
                <a:gd name="f129" fmla="val 562"/>
                <a:gd name="f130" fmla="val 599"/>
                <a:gd name="f131" fmla="val 636"/>
                <a:gd name="f132" fmla="val 673"/>
                <a:gd name="f133" fmla="val 677"/>
                <a:gd name="f134" fmla="val 31"/>
                <a:gd name="f135" fmla="val 679"/>
                <a:gd name="f136" fmla="val 35"/>
                <a:gd name="f137" fmla="val 139"/>
                <a:gd name="f138" fmla="val 243"/>
                <a:gd name="f139" fmla="val 347"/>
                <a:gd name="f140" fmla="val 563"/>
                <a:gd name="f141" fmla="+- 0 0 -90"/>
                <a:gd name="f142" fmla="*/ f3 1 382"/>
                <a:gd name="f143" fmla="*/ f4 1 708"/>
                <a:gd name="f144" fmla="val f5"/>
                <a:gd name="f145" fmla="val f6"/>
                <a:gd name="f146" fmla="val f7"/>
                <a:gd name="f147" fmla="*/ f141 f0 1"/>
                <a:gd name="f148" fmla="+- f146 0 f144"/>
                <a:gd name="f149" fmla="+- f145 0 f144"/>
                <a:gd name="f150" fmla="*/ f147 1 f2"/>
                <a:gd name="f151" fmla="*/ f149 1 382"/>
                <a:gd name="f152" fmla="*/ f148 1 708"/>
                <a:gd name="f153" fmla="*/ 62 f149 1"/>
                <a:gd name="f154" fmla="*/ 110 f148 1"/>
                <a:gd name="f155" fmla="*/ 46 f149 1"/>
                <a:gd name="f156" fmla="*/ 24 f149 1"/>
                <a:gd name="f157" fmla="*/ 88 f148 1"/>
                <a:gd name="f158" fmla="*/ 21 f148 1"/>
                <a:gd name="f159" fmla="*/ 0 f148 1"/>
                <a:gd name="f160" fmla="*/ 337 f149 1"/>
                <a:gd name="f161" fmla="*/ 359 f149 1"/>
                <a:gd name="f162" fmla="*/ 89 f148 1"/>
                <a:gd name="f163" fmla="*/ 321 f149 1"/>
                <a:gd name="f164" fmla="*/ 356 f149 1"/>
                <a:gd name="f165" fmla="*/ 197 f148 1"/>
                <a:gd name="f166" fmla="*/ 379 f149 1"/>
                <a:gd name="f167" fmla="*/ 231 f148 1"/>
                <a:gd name="f168" fmla="*/ 382 f149 1"/>
                <a:gd name="f169" fmla="*/ 248 f148 1"/>
                <a:gd name="f170" fmla="*/ 675 f148 1"/>
                <a:gd name="f171" fmla="*/ 358 f149 1"/>
                <a:gd name="f172" fmla="*/ 707 f148 1"/>
                <a:gd name="f173" fmla="*/ 349 f149 1"/>
                <a:gd name="f174" fmla="*/ 708 f148 1"/>
                <a:gd name="f175" fmla="*/ 33 f149 1"/>
                <a:gd name="f176" fmla="*/ 0 f149 1"/>
                <a:gd name="f177" fmla="*/ 17 f149 1"/>
                <a:gd name="f178" fmla="*/ 208 f148 1"/>
                <a:gd name="f179" fmla="*/ 190 f148 1"/>
                <a:gd name="f180" fmla="*/ 61 f149 1"/>
                <a:gd name="f181" fmla="*/ 125 f148 1"/>
                <a:gd name="f182" fmla="*/ 292 f149 1"/>
                <a:gd name="f183" fmla="*/ 111 f148 1"/>
                <a:gd name="f184" fmla="*/ 91 f149 1"/>
                <a:gd name="f185" fmla="*/ 90 f149 1"/>
                <a:gd name="f186" fmla="*/ 124 f148 1"/>
                <a:gd name="f187" fmla="*/ 48 f149 1"/>
                <a:gd name="f188" fmla="*/ 217 f148 1"/>
                <a:gd name="f189" fmla="*/ 34 f149 1"/>
                <a:gd name="f190" fmla="*/ 235 f148 1"/>
                <a:gd name="f191" fmla="*/ 30 f149 1"/>
                <a:gd name="f192" fmla="*/ 306 f148 1"/>
                <a:gd name="f193" fmla="*/ 312 f148 1"/>
                <a:gd name="f194" fmla="*/ 353 f149 1"/>
                <a:gd name="f195" fmla="*/ 354 f149 1"/>
                <a:gd name="f196" fmla="*/ 256 f148 1"/>
                <a:gd name="f197" fmla="*/ 345 f149 1"/>
                <a:gd name="f198" fmla="*/ 228 f148 1"/>
                <a:gd name="f199" fmla="*/ 335 f149 1"/>
                <a:gd name="f200" fmla="*/ 216 f148 1"/>
                <a:gd name="f201" fmla="*/ 294 f149 1"/>
                <a:gd name="f202" fmla="*/ 135 f148 1"/>
                <a:gd name="f203" fmla="*/ 558 f148 1"/>
                <a:gd name="f204" fmla="*/ 562 f148 1"/>
                <a:gd name="f205" fmla="*/ 29 f149 1"/>
                <a:gd name="f206" fmla="*/ 673 f148 1"/>
                <a:gd name="f207" fmla="*/ 35 f149 1"/>
                <a:gd name="f208" fmla="*/ 679 f148 1"/>
                <a:gd name="f209" fmla="*/ 347 f149 1"/>
                <a:gd name="f210" fmla="*/ 563 f148 1"/>
                <a:gd name="f211" fmla="+- f150 0 f1"/>
                <a:gd name="f212" fmla="*/ f153 1 382"/>
                <a:gd name="f213" fmla="*/ f154 1 708"/>
                <a:gd name="f214" fmla="*/ f155 1 382"/>
                <a:gd name="f215" fmla="*/ f156 1 382"/>
                <a:gd name="f216" fmla="*/ f157 1 708"/>
                <a:gd name="f217" fmla="*/ f158 1 708"/>
                <a:gd name="f218" fmla="*/ f159 1 708"/>
                <a:gd name="f219" fmla="*/ f160 1 382"/>
                <a:gd name="f220" fmla="*/ f161 1 382"/>
                <a:gd name="f221" fmla="*/ f162 1 708"/>
                <a:gd name="f222" fmla="*/ f163 1 382"/>
                <a:gd name="f223" fmla="*/ f164 1 382"/>
                <a:gd name="f224" fmla="*/ f165 1 708"/>
                <a:gd name="f225" fmla="*/ f166 1 382"/>
                <a:gd name="f226" fmla="*/ f167 1 708"/>
                <a:gd name="f227" fmla="*/ f168 1 382"/>
                <a:gd name="f228" fmla="*/ f169 1 708"/>
                <a:gd name="f229" fmla="*/ f170 1 708"/>
                <a:gd name="f230" fmla="*/ f171 1 382"/>
                <a:gd name="f231" fmla="*/ f172 1 708"/>
                <a:gd name="f232" fmla="*/ f173 1 382"/>
                <a:gd name="f233" fmla="*/ f174 1 708"/>
                <a:gd name="f234" fmla="*/ f175 1 382"/>
                <a:gd name="f235" fmla="*/ f176 1 382"/>
                <a:gd name="f236" fmla="*/ f177 1 382"/>
                <a:gd name="f237" fmla="*/ f178 1 708"/>
                <a:gd name="f238" fmla="*/ f179 1 708"/>
                <a:gd name="f239" fmla="*/ f180 1 382"/>
                <a:gd name="f240" fmla="*/ f181 1 708"/>
                <a:gd name="f241" fmla="*/ f182 1 382"/>
                <a:gd name="f242" fmla="*/ f183 1 708"/>
                <a:gd name="f243" fmla="*/ f184 1 382"/>
                <a:gd name="f244" fmla="*/ f185 1 382"/>
                <a:gd name="f245" fmla="*/ f186 1 708"/>
                <a:gd name="f246" fmla="*/ f187 1 382"/>
                <a:gd name="f247" fmla="*/ f188 1 708"/>
                <a:gd name="f248" fmla="*/ f189 1 382"/>
                <a:gd name="f249" fmla="*/ f190 1 708"/>
                <a:gd name="f250" fmla="*/ f191 1 382"/>
                <a:gd name="f251" fmla="*/ f192 1 708"/>
                <a:gd name="f252" fmla="*/ f193 1 708"/>
                <a:gd name="f253" fmla="*/ f194 1 382"/>
                <a:gd name="f254" fmla="*/ f195 1 382"/>
                <a:gd name="f255" fmla="*/ f196 1 708"/>
                <a:gd name="f256" fmla="*/ f197 1 382"/>
                <a:gd name="f257" fmla="*/ f198 1 708"/>
                <a:gd name="f258" fmla="*/ f199 1 382"/>
                <a:gd name="f259" fmla="*/ f200 1 708"/>
                <a:gd name="f260" fmla="*/ f201 1 382"/>
                <a:gd name="f261" fmla="*/ f202 1 708"/>
                <a:gd name="f262" fmla="*/ f203 1 708"/>
                <a:gd name="f263" fmla="*/ f204 1 708"/>
                <a:gd name="f264" fmla="*/ f205 1 382"/>
                <a:gd name="f265" fmla="*/ f206 1 708"/>
                <a:gd name="f266" fmla="*/ f207 1 382"/>
                <a:gd name="f267" fmla="*/ f208 1 708"/>
                <a:gd name="f268" fmla="*/ f209 1 382"/>
                <a:gd name="f269" fmla="*/ f210 1 708"/>
                <a:gd name="f270" fmla="*/ 0 1 f151"/>
                <a:gd name="f271" fmla="*/ f145 1 f151"/>
                <a:gd name="f272" fmla="*/ 0 1 f152"/>
                <a:gd name="f273" fmla="*/ f146 1 f152"/>
                <a:gd name="f274" fmla="*/ f212 1 f151"/>
                <a:gd name="f275" fmla="*/ f213 1 f152"/>
                <a:gd name="f276" fmla="*/ f214 1 f151"/>
                <a:gd name="f277" fmla="*/ f215 1 f151"/>
                <a:gd name="f278" fmla="*/ f216 1 f152"/>
                <a:gd name="f279" fmla="*/ f217 1 f152"/>
                <a:gd name="f280" fmla="*/ f218 1 f152"/>
                <a:gd name="f281" fmla="*/ f219 1 f151"/>
                <a:gd name="f282" fmla="*/ f220 1 f151"/>
                <a:gd name="f283" fmla="*/ f221 1 f152"/>
                <a:gd name="f284" fmla="*/ f222 1 f151"/>
                <a:gd name="f285" fmla="*/ f223 1 f151"/>
                <a:gd name="f286" fmla="*/ f224 1 f152"/>
                <a:gd name="f287" fmla="*/ f225 1 f151"/>
                <a:gd name="f288" fmla="*/ f226 1 f152"/>
                <a:gd name="f289" fmla="*/ f227 1 f151"/>
                <a:gd name="f290" fmla="*/ f228 1 f152"/>
                <a:gd name="f291" fmla="*/ f229 1 f152"/>
                <a:gd name="f292" fmla="*/ f230 1 f151"/>
                <a:gd name="f293" fmla="*/ f231 1 f152"/>
                <a:gd name="f294" fmla="*/ f232 1 f151"/>
                <a:gd name="f295" fmla="*/ f233 1 f152"/>
                <a:gd name="f296" fmla="*/ f234 1 f151"/>
                <a:gd name="f297" fmla="*/ f235 1 f151"/>
                <a:gd name="f298" fmla="*/ f236 1 f151"/>
                <a:gd name="f299" fmla="*/ f237 1 f152"/>
                <a:gd name="f300" fmla="*/ f238 1 f152"/>
                <a:gd name="f301" fmla="*/ f239 1 f151"/>
                <a:gd name="f302" fmla="*/ f240 1 f152"/>
                <a:gd name="f303" fmla="*/ f241 1 f151"/>
                <a:gd name="f304" fmla="*/ f242 1 f152"/>
                <a:gd name="f305" fmla="*/ f243 1 f151"/>
                <a:gd name="f306" fmla="*/ f244 1 f151"/>
                <a:gd name="f307" fmla="*/ f245 1 f152"/>
                <a:gd name="f308" fmla="*/ f246 1 f151"/>
                <a:gd name="f309" fmla="*/ f247 1 f152"/>
                <a:gd name="f310" fmla="*/ f248 1 f151"/>
                <a:gd name="f311" fmla="*/ f249 1 f152"/>
                <a:gd name="f312" fmla="*/ f250 1 f151"/>
                <a:gd name="f313" fmla="*/ f251 1 f152"/>
                <a:gd name="f314" fmla="*/ f252 1 f152"/>
                <a:gd name="f315" fmla="*/ f253 1 f151"/>
                <a:gd name="f316" fmla="*/ f254 1 f151"/>
                <a:gd name="f317" fmla="*/ f255 1 f152"/>
                <a:gd name="f318" fmla="*/ f256 1 f151"/>
                <a:gd name="f319" fmla="*/ f257 1 f152"/>
                <a:gd name="f320" fmla="*/ f258 1 f151"/>
                <a:gd name="f321" fmla="*/ f259 1 f152"/>
                <a:gd name="f322" fmla="*/ f260 1 f151"/>
                <a:gd name="f323" fmla="*/ f261 1 f152"/>
                <a:gd name="f324" fmla="*/ f262 1 f152"/>
                <a:gd name="f325" fmla="*/ f263 1 f152"/>
                <a:gd name="f326" fmla="*/ f264 1 f151"/>
                <a:gd name="f327" fmla="*/ f265 1 f152"/>
                <a:gd name="f328" fmla="*/ f266 1 f151"/>
                <a:gd name="f329" fmla="*/ f267 1 f152"/>
                <a:gd name="f330" fmla="*/ f268 1 f151"/>
                <a:gd name="f331" fmla="*/ f269 1 f152"/>
                <a:gd name="f332" fmla="*/ f270 f142 1"/>
                <a:gd name="f333" fmla="*/ f271 f142 1"/>
                <a:gd name="f334" fmla="*/ f273 f143 1"/>
                <a:gd name="f335" fmla="*/ f272 f143 1"/>
                <a:gd name="f336" fmla="*/ f274 f142 1"/>
                <a:gd name="f337" fmla="*/ f275 f143 1"/>
                <a:gd name="f338" fmla="*/ f276 f142 1"/>
                <a:gd name="f339" fmla="*/ f277 f142 1"/>
                <a:gd name="f340" fmla="*/ f278 f143 1"/>
                <a:gd name="f341" fmla="*/ f279 f143 1"/>
                <a:gd name="f342" fmla="*/ f280 f143 1"/>
                <a:gd name="f343" fmla="*/ f281 f142 1"/>
                <a:gd name="f344" fmla="*/ f282 f142 1"/>
                <a:gd name="f345" fmla="*/ f283 f143 1"/>
                <a:gd name="f346" fmla="*/ f284 f142 1"/>
                <a:gd name="f347" fmla="*/ f285 f142 1"/>
                <a:gd name="f348" fmla="*/ f286 f143 1"/>
                <a:gd name="f349" fmla="*/ f287 f142 1"/>
                <a:gd name="f350" fmla="*/ f288 f143 1"/>
                <a:gd name="f351" fmla="*/ f289 f142 1"/>
                <a:gd name="f352" fmla="*/ f290 f143 1"/>
                <a:gd name="f353" fmla="*/ f291 f143 1"/>
                <a:gd name="f354" fmla="*/ f292 f142 1"/>
                <a:gd name="f355" fmla="*/ f293 f143 1"/>
                <a:gd name="f356" fmla="*/ f294 f142 1"/>
                <a:gd name="f357" fmla="*/ f295 f143 1"/>
                <a:gd name="f358" fmla="*/ f296 f142 1"/>
                <a:gd name="f359" fmla="*/ f297 f142 1"/>
                <a:gd name="f360" fmla="*/ f298 f142 1"/>
                <a:gd name="f361" fmla="*/ f299 f143 1"/>
                <a:gd name="f362" fmla="*/ f300 f143 1"/>
                <a:gd name="f363" fmla="*/ f301 f142 1"/>
                <a:gd name="f364" fmla="*/ f302 f143 1"/>
                <a:gd name="f365" fmla="*/ f303 f142 1"/>
                <a:gd name="f366" fmla="*/ f304 f143 1"/>
                <a:gd name="f367" fmla="*/ f305 f142 1"/>
                <a:gd name="f368" fmla="*/ f306 f142 1"/>
                <a:gd name="f369" fmla="*/ f307 f143 1"/>
                <a:gd name="f370" fmla="*/ f308 f142 1"/>
                <a:gd name="f371" fmla="*/ f309 f143 1"/>
                <a:gd name="f372" fmla="*/ f310 f142 1"/>
                <a:gd name="f373" fmla="*/ f311 f143 1"/>
                <a:gd name="f374" fmla="*/ f312 f142 1"/>
                <a:gd name="f375" fmla="*/ f313 f143 1"/>
                <a:gd name="f376" fmla="*/ f314 f143 1"/>
                <a:gd name="f377" fmla="*/ f315 f142 1"/>
                <a:gd name="f378" fmla="*/ f316 f142 1"/>
                <a:gd name="f379" fmla="*/ f317 f143 1"/>
                <a:gd name="f380" fmla="*/ f318 f142 1"/>
                <a:gd name="f381" fmla="*/ f319 f143 1"/>
                <a:gd name="f382" fmla="*/ f320 f142 1"/>
                <a:gd name="f383" fmla="*/ f321 f143 1"/>
                <a:gd name="f384" fmla="*/ f322 f142 1"/>
                <a:gd name="f385" fmla="*/ f323 f143 1"/>
                <a:gd name="f386" fmla="*/ f324 f143 1"/>
                <a:gd name="f387" fmla="*/ f325 f143 1"/>
                <a:gd name="f388" fmla="*/ f326 f142 1"/>
                <a:gd name="f389" fmla="*/ f327 f143 1"/>
                <a:gd name="f390" fmla="*/ f328 f142 1"/>
                <a:gd name="f391" fmla="*/ f329 f143 1"/>
                <a:gd name="f392" fmla="*/ f330 f142 1"/>
                <a:gd name="f393" fmla="*/ f331 f1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11">
                  <a:pos x="f336" y="f337"/>
                </a:cxn>
                <a:cxn ang="f211">
                  <a:pos x="f338" y="f337"/>
                </a:cxn>
                <a:cxn ang="f211">
                  <a:pos x="f339" y="f340"/>
                </a:cxn>
                <a:cxn ang="f211">
                  <a:pos x="f339" y="f341"/>
                </a:cxn>
                <a:cxn ang="f211">
                  <a:pos x="f338" y="f342"/>
                </a:cxn>
                <a:cxn ang="f211">
                  <a:pos x="f343" y="f342"/>
                </a:cxn>
                <a:cxn ang="f211">
                  <a:pos x="f344" y="f341"/>
                </a:cxn>
                <a:cxn ang="f211">
                  <a:pos x="f344" y="f345"/>
                </a:cxn>
                <a:cxn ang="f211">
                  <a:pos x="f343" y="f337"/>
                </a:cxn>
                <a:cxn ang="f211">
                  <a:pos x="f346" y="f337"/>
                </a:cxn>
                <a:cxn ang="f211">
                  <a:pos x="f347" y="f348"/>
                </a:cxn>
                <a:cxn ang="f211">
                  <a:pos x="f349" y="f350"/>
                </a:cxn>
                <a:cxn ang="f211">
                  <a:pos x="f351" y="f352"/>
                </a:cxn>
                <a:cxn ang="f211">
                  <a:pos x="f351" y="f353"/>
                </a:cxn>
                <a:cxn ang="f211">
                  <a:pos x="f354" y="f355"/>
                </a:cxn>
                <a:cxn ang="f211">
                  <a:pos x="f356" y="f357"/>
                </a:cxn>
                <a:cxn ang="f211">
                  <a:pos x="f358" y="f357"/>
                </a:cxn>
                <a:cxn ang="f211">
                  <a:pos x="f359" y="f353"/>
                </a:cxn>
                <a:cxn ang="f211">
                  <a:pos x="f359" y="f352"/>
                </a:cxn>
                <a:cxn ang="f211">
                  <a:pos x="f360" y="f361"/>
                </a:cxn>
                <a:cxn ang="f211">
                  <a:pos x="f358" y="f362"/>
                </a:cxn>
                <a:cxn ang="f211">
                  <a:pos x="f363" y="f364"/>
                </a:cxn>
                <a:cxn ang="f211">
                  <a:pos x="f336" y="f337"/>
                </a:cxn>
                <a:cxn ang="f211">
                  <a:pos x="f365" y="f366"/>
                </a:cxn>
                <a:cxn ang="f211">
                  <a:pos x="f367" y="f366"/>
                </a:cxn>
                <a:cxn ang="f211">
                  <a:pos x="f368" y="f369"/>
                </a:cxn>
                <a:cxn ang="f211">
                  <a:pos x="f370" y="f371"/>
                </a:cxn>
                <a:cxn ang="f211">
                  <a:pos x="f372" y="f373"/>
                </a:cxn>
                <a:cxn ang="f211">
                  <a:pos x="f374" y="f352"/>
                </a:cxn>
                <a:cxn ang="f211">
                  <a:pos x="f374" y="f375"/>
                </a:cxn>
                <a:cxn ang="f211">
                  <a:pos x="f374" y="f376"/>
                </a:cxn>
                <a:cxn ang="f211">
                  <a:pos x="f377" y="f376"/>
                </a:cxn>
                <a:cxn ang="f211">
                  <a:pos x="f378" y="f379"/>
                </a:cxn>
                <a:cxn ang="f211">
                  <a:pos x="f380" y="f381"/>
                </a:cxn>
                <a:cxn ang="f211">
                  <a:pos x="f382" y="f383"/>
                </a:cxn>
                <a:cxn ang="f211">
                  <a:pos x="f384" y="f385"/>
                </a:cxn>
                <a:cxn ang="f211">
                  <a:pos x="f365" y="f366"/>
                </a:cxn>
                <a:cxn ang="f211">
                  <a:pos x="f377" y="f386"/>
                </a:cxn>
                <a:cxn ang="f211">
                  <a:pos x="f374" y="f386"/>
                </a:cxn>
                <a:cxn ang="f211">
                  <a:pos x="f374" y="f387"/>
                </a:cxn>
                <a:cxn ang="f211">
                  <a:pos x="f388" y="f389"/>
                </a:cxn>
                <a:cxn ang="f211">
                  <a:pos x="f390" y="f391"/>
                </a:cxn>
                <a:cxn ang="f211">
                  <a:pos x="f392" y="f391"/>
                </a:cxn>
                <a:cxn ang="f211">
                  <a:pos x="f377" y="f389"/>
                </a:cxn>
                <a:cxn ang="f211">
                  <a:pos x="f377" y="f393"/>
                </a:cxn>
                <a:cxn ang="f211">
                  <a:pos x="f377" y="f386"/>
                </a:cxn>
              </a:cxnLst>
              <a:rect l="f332" t="f335" r="f333" b="f334"/>
              <a:pathLst>
                <a:path w="382" h="708">
                  <a:moveTo>
                    <a:pt x="f8" y="f9"/>
                  </a:moveTo>
                  <a:cubicBezTo>
                    <a:pt x="f10" y="f9"/>
                    <a:pt x="f11" y="f9"/>
                    <a:pt x="f12" y="f9"/>
                  </a:cubicBezTo>
                  <a:cubicBezTo>
                    <a:pt x="f13" y="f9"/>
                    <a:pt x="f14" y="f15"/>
                    <a:pt x="f14" y="f16"/>
                  </a:cubicBezTo>
                  <a:cubicBezTo>
                    <a:pt x="f14" y="f17"/>
                    <a:pt x="f14" y="f18"/>
                    <a:pt x="f14" y="f19"/>
                  </a:cubicBezTo>
                  <a:cubicBezTo>
                    <a:pt x="f14" y="f20"/>
                    <a:pt x="f13" y="f5"/>
                    <a:pt x="f12" y="f5"/>
                  </a:cubicBezTo>
                  <a:cubicBezTo>
                    <a:pt x="f21" y="f5"/>
                    <a:pt x="f22" y="f5"/>
                    <a:pt x="f23" y="f5"/>
                  </a:cubicBezTo>
                  <a:cubicBezTo>
                    <a:pt x="f24" y="f5"/>
                    <a:pt x="f25" y="f20"/>
                    <a:pt x="f25" y="f19"/>
                  </a:cubicBezTo>
                  <a:cubicBezTo>
                    <a:pt x="f25" y="f26"/>
                    <a:pt x="f25" y="f17"/>
                    <a:pt x="f25" y="f27"/>
                  </a:cubicBezTo>
                  <a:cubicBezTo>
                    <a:pt x="f25" y="f28"/>
                    <a:pt x="f24" y="f9"/>
                    <a:pt x="f23" y="f9"/>
                  </a:cubicBezTo>
                  <a:cubicBezTo>
                    <a:pt x="f29" y="f9"/>
                    <a:pt x="f30" y="f9"/>
                    <a:pt x="f31" y="f9"/>
                  </a:cubicBezTo>
                  <a:cubicBezTo>
                    <a:pt x="f31" y="f32"/>
                    <a:pt x="f29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6" y="f44"/>
                    <a:pt x="f6" y="f45"/>
                  </a:cubicBezTo>
                  <a:cubicBezTo>
                    <a:pt x="f6" y="f46"/>
                    <a:pt x="f6" y="f47"/>
                    <a:pt x="f6" y="f48"/>
                  </a:cubicBezTo>
                  <a:cubicBezTo>
                    <a:pt x="f6" y="f49"/>
                    <a:pt x="f50" y="f51"/>
                    <a:pt x="f52" y="f53"/>
                  </a:cubicBezTo>
                  <a:cubicBezTo>
                    <a:pt x="f54" y="f7"/>
                    <a:pt x="f55" y="f7"/>
                    <a:pt x="f56" y="f7"/>
                  </a:cubicBezTo>
                  <a:cubicBezTo>
                    <a:pt x="f57" y="f7"/>
                    <a:pt x="f58" y="f7"/>
                    <a:pt x="f13" y="f7"/>
                  </a:cubicBezTo>
                  <a:cubicBezTo>
                    <a:pt x="f59" y="f7"/>
                    <a:pt x="f5" y="f60"/>
                    <a:pt x="f5" y="f48"/>
                  </a:cubicBezTo>
                  <a:cubicBezTo>
                    <a:pt x="f5" y="f47"/>
                    <a:pt x="f5" y="f46"/>
                    <a:pt x="f5" y="f45"/>
                  </a:cubicBezTo>
                  <a:cubicBezTo>
                    <a:pt x="f5" y="f61"/>
                    <a:pt x="f20" y="f62"/>
                    <a:pt x="f63" y="f64"/>
                  </a:cubicBezTo>
                  <a:cubicBezTo>
                    <a:pt x="f65" y="f66"/>
                    <a:pt x="f67" y="f68"/>
                    <a:pt x="f13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4" y="f76"/>
                    <a:pt x="f74" y="f77"/>
                    <a:pt x="f8" y="f9"/>
                  </a:cubicBezTo>
                  <a:close/>
                  <a:moveTo>
                    <a:pt x="f78" y="f79"/>
                  </a:moveTo>
                  <a:cubicBezTo>
                    <a:pt x="f80" y="f79"/>
                    <a:pt x="f81" y="f79"/>
                    <a:pt x="f82" y="f79"/>
                  </a:cubicBezTo>
                  <a:cubicBezTo>
                    <a:pt x="f82" y="f77"/>
                    <a:pt x="f83" y="f76"/>
                    <a:pt x="f83" y="f84"/>
                  </a:cubicBezTo>
                  <a:cubicBezTo>
                    <a:pt x="f85" y="f86"/>
                    <a:pt x="f87" y="f88"/>
                    <a:pt x="f89" y="f90"/>
                  </a:cubicBezTo>
                  <a:cubicBezTo>
                    <a:pt x="f18" y="f91"/>
                    <a:pt x="f92" y="f93"/>
                    <a:pt x="f94" y="f95"/>
                  </a:cubicBezTo>
                  <a:cubicBezTo>
                    <a:pt x="f96" y="f97"/>
                    <a:pt x="f98" y="f57"/>
                    <a:pt x="f98" y="f45"/>
                  </a:cubicBezTo>
                  <a:cubicBezTo>
                    <a:pt x="f99" y="f100"/>
                    <a:pt x="f98" y="f101"/>
                    <a:pt x="f98" y="f102"/>
                  </a:cubicBezTo>
                  <a:cubicBezTo>
                    <a:pt x="f98" y="f103"/>
                    <a:pt x="f98" y="f104"/>
                    <a:pt x="f98" y="f105"/>
                  </a:cubicBezTo>
                  <a:cubicBezTo>
                    <a:pt x="f58" y="f105"/>
                    <a:pt x="f106" y="f105"/>
                    <a:pt x="f107" y="f105"/>
                  </a:cubicBezTo>
                  <a:cubicBezTo>
                    <a:pt x="f107" y="f108"/>
                    <a:pt x="f107" y="f109"/>
                    <a:pt x="f110" y="f111"/>
                  </a:cubicBezTo>
                  <a:cubicBezTo>
                    <a:pt x="f110" y="f106"/>
                    <a:pt x="f112" y="f43"/>
                    <a:pt x="f113" y="f93"/>
                  </a:cubicBezTo>
                  <a:cubicBezTo>
                    <a:pt x="f114" y="f115"/>
                    <a:pt x="f116" y="f62"/>
                    <a:pt x="f117" y="f118"/>
                  </a:cubicBezTo>
                  <a:cubicBezTo>
                    <a:pt x="f105" y="f119"/>
                    <a:pt x="f120" y="f121"/>
                    <a:pt x="f122" y="f123"/>
                  </a:cubicBezTo>
                  <a:cubicBezTo>
                    <a:pt x="f108" y="f124"/>
                    <a:pt x="f78" y="f125"/>
                    <a:pt x="f78" y="f79"/>
                  </a:cubicBezTo>
                  <a:close/>
                  <a:moveTo>
                    <a:pt x="f107" y="f126"/>
                  </a:moveTo>
                  <a:cubicBezTo>
                    <a:pt x="f106" y="f126"/>
                    <a:pt x="f58" y="f126"/>
                    <a:pt x="f98" y="f126"/>
                  </a:cubicBezTo>
                  <a:cubicBezTo>
                    <a:pt x="f98" y="f127"/>
                    <a:pt x="f98" y="f128"/>
                    <a:pt x="f98" y="f129"/>
                  </a:cubicBezTo>
                  <a:cubicBezTo>
                    <a:pt x="f98" y="f130"/>
                    <a:pt x="f98" y="f131"/>
                    <a:pt x="f99" y="f132"/>
                  </a:cubicBezTo>
                  <a:cubicBezTo>
                    <a:pt x="f99" y="f133"/>
                    <a:pt x="f134" y="f135"/>
                    <a:pt x="f136" y="f135"/>
                  </a:cubicBezTo>
                  <a:cubicBezTo>
                    <a:pt x="f137" y="f135"/>
                    <a:pt x="f138" y="f135"/>
                    <a:pt x="f139" y="f135"/>
                  </a:cubicBezTo>
                  <a:cubicBezTo>
                    <a:pt x="f107" y="f135"/>
                    <a:pt x="f107" y="f135"/>
                    <a:pt x="f107" y="f132"/>
                  </a:cubicBezTo>
                  <a:cubicBezTo>
                    <a:pt x="f107" y="f131"/>
                    <a:pt x="f107" y="f130"/>
                    <a:pt x="f107" y="f140"/>
                  </a:cubicBezTo>
                  <a:cubicBezTo>
                    <a:pt x="f107" y="f128"/>
                    <a:pt x="f107" y="f127"/>
                    <a:pt x="f107" y="f12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solidFill>
                <a:schemeClr val="bg1"/>
              </a:solidFill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kern="0">
                <a:solidFill>
                  <a:srgbClr val="000000"/>
                </a:solidFill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6EE6087E-78B3-9284-8009-26F4B8902184}"/>
                </a:ext>
              </a:extLst>
            </p:cNvPr>
            <p:cNvSpPr/>
            <p:nvPr/>
          </p:nvSpPr>
          <p:spPr>
            <a:xfrm>
              <a:off x="5217621" y="556256"/>
              <a:ext cx="1801816" cy="180181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45"/>
                <a:gd name="f7" fmla="val 486"/>
                <a:gd name="f8" fmla="val 627"/>
                <a:gd name="f9" fmla="val 560"/>
                <a:gd name="f10" fmla="val 701"/>
                <a:gd name="f11" fmla="val 635"/>
                <a:gd name="f12" fmla="val 776"/>
                <a:gd name="f13" fmla="val 709"/>
                <a:gd name="f14" fmla="val 850"/>
                <a:gd name="f15" fmla="val 756"/>
                <a:gd name="f16" fmla="val 803"/>
                <a:gd name="f17" fmla="val 802"/>
                <a:gd name="f18" fmla="val 849"/>
                <a:gd name="f19" fmla="val 836"/>
                <a:gd name="f20" fmla="val 696"/>
                <a:gd name="f21" fmla="val 822"/>
                <a:gd name="f22" fmla="val 683"/>
                <a:gd name="f23" fmla="val 808"/>
                <a:gd name="f24" fmla="val 668"/>
                <a:gd name="f25" fmla="val 807"/>
                <a:gd name="f26" fmla="val 669"/>
                <a:gd name="f27" fmla="val 805"/>
                <a:gd name="f28" fmla="val 671"/>
                <a:gd name="f29" fmla="val 673"/>
                <a:gd name="f30" fmla="val 795"/>
                <a:gd name="f31" fmla="val 681"/>
                <a:gd name="f32" fmla="val 786"/>
                <a:gd name="f33" fmla="val 690"/>
                <a:gd name="f34" fmla="val 778"/>
                <a:gd name="f35" fmla="val 698"/>
                <a:gd name="f36" fmla="val 769"/>
                <a:gd name="f37" fmla="val 706"/>
                <a:gd name="f38" fmla="val 757"/>
                <a:gd name="f39" fmla="val 707"/>
                <a:gd name="f40" fmla="val 750"/>
                <a:gd name="f41" fmla="val 699"/>
                <a:gd name="f42" fmla="val 742"/>
                <a:gd name="f43" fmla="val 691"/>
                <a:gd name="f44" fmla="val 679"/>
                <a:gd name="f45" fmla="val 751"/>
                <a:gd name="f46" fmla="val 761"/>
                <a:gd name="f47" fmla="val 661"/>
                <a:gd name="f48" fmla="val 771"/>
                <a:gd name="f49" fmla="val 651"/>
                <a:gd name="f50" fmla="val 781"/>
                <a:gd name="f51" fmla="val 641"/>
                <a:gd name="f52" fmla="val 766"/>
                <a:gd name="f53" fmla="val 626"/>
                <a:gd name="f54" fmla="val 752"/>
                <a:gd name="f55" fmla="val 612"/>
                <a:gd name="f56" fmla="val 738"/>
                <a:gd name="f57" fmla="val 598"/>
                <a:gd name="f58" fmla="val 728"/>
                <a:gd name="f59" fmla="val 608"/>
                <a:gd name="f60" fmla="val 718"/>
                <a:gd name="f61" fmla="val 618"/>
                <a:gd name="f62" fmla="val 708"/>
                <a:gd name="f63" fmla="val 628"/>
                <a:gd name="f64" fmla="val 704"/>
                <a:gd name="f65" fmla="val 632"/>
                <a:gd name="f66" fmla="val 700"/>
                <a:gd name="f67" fmla="val 634"/>
                <a:gd name="f68" fmla="val 695"/>
                <a:gd name="f69" fmla="val 687"/>
                <a:gd name="f70" fmla="val 680"/>
                <a:gd name="f71" fmla="val 631"/>
                <a:gd name="f72" fmla="val 676"/>
                <a:gd name="f73" fmla="val 624"/>
                <a:gd name="f74" fmla="val 616"/>
                <a:gd name="f75" fmla="val 674"/>
                <a:gd name="f76" fmla="val 602"/>
                <a:gd name="f77" fmla="val 688"/>
                <a:gd name="f78" fmla="val 593"/>
                <a:gd name="f79" fmla="val 697"/>
                <a:gd name="f80" fmla="val 584"/>
                <a:gd name="f81" fmla="val 576"/>
                <a:gd name="f82" fmla="val 574"/>
                <a:gd name="f83" fmla="val 573"/>
                <a:gd name="f84" fmla="val 711"/>
                <a:gd name="f85" fmla="val 571"/>
                <a:gd name="f86" fmla="val 557"/>
                <a:gd name="f87" fmla="val 543"/>
                <a:gd name="f88" fmla="val 528"/>
                <a:gd name="f89" fmla="val 662"/>
                <a:gd name="f90" fmla="val 534"/>
                <a:gd name="f91" fmla="val 656"/>
                <a:gd name="f92" fmla="val 540"/>
                <a:gd name="f93" fmla="val 650"/>
                <a:gd name="f94" fmla="val 546"/>
                <a:gd name="f95" fmla="val 646"/>
                <a:gd name="f96" fmla="val 550"/>
                <a:gd name="f97" fmla="val 642"/>
                <a:gd name="f98" fmla="val 555"/>
                <a:gd name="f99" fmla="val 638"/>
                <a:gd name="f100" fmla="val 559"/>
                <a:gd name="f101" fmla="val 629"/>
                <a:gd name="f102" fmla="val 567"/>
                <a:gd name="f103" fmla="val 610"/>
                <a:gd name="f104" fmla="val 551"/>
                <a:gd name="f105" fmla="val 603"/>
                <a:gd name="f106" fmla="val 539"/>
                <a:gd name="f107" fmla="val 531"/>
                <a:gd name="f108" fmla="val 621"/>
                <a:gd name="f109" fmla="val 521"/>
                <a:gd name="f110" fmla="val 511"/>
                <a:gd name="f111" fmla="val 501"/>
                <a:gd name="f112" fmla="val 487"/>
                <a:gd name="f113" fmla="val 473"/>
                <a:gd name="f114" fmla="val 459"/>
                <a:gd name="f115" fmla="val 589"/>
                <a:gd name="f116" fmla="val 468"/>
                <a:gd name="f117" fmla="val 579"/>
                <a:gd name="f118" fmla="val 478"/>
                <a:gd name="f119" fmla="val 568"/>
                <a:gd name="f120" fmla="val 488"/>
                <a:gd name="f121" fmla="val 500"/>
                <a:gd name="f122" fmla="val 496"/>
                <a:gd name="f123" fmla="val 535"/>
                <a:gd name="f124" fmla="val 481"/>
                <a:gd name="f125" fmla="val 533"/>
                <a:gd name="f126" fmla="val 467"/>
                <a:gd name="f127" fmla="val 541"/>
                <a:gd name="f128" fmla="val 461"/>
                <a:gd name="f129" fmla="val 452"/>
                <a:gd name="f130" fmla="val 444"/>
                <a:gd name="f131" fmla="val 435"/>
                <a:gd name="f132" fmla="val 569"/>
                <a:gd name="f133" fmla="val 433"/>
                <a:gd name="f134" fmla="val 570"/>
                <a:gd name="f135" fmla="val 432"/>
                <a:gd name="f136" fmla="val 431"/>
                <a:gd name="f137" fmla="val 417"/>
                <a:gd name="f138" fmla="val 403"/>
                <a:gd name="f139" fmla="val 388"/>
                <a:gd name="f140" fmla="val 520"/>
                <a:gd name="f141" fmla="val 397"/>
                <a:gd name="f142" fmla="val 512"/>
                <a:gd name="f143" fmla="val 405"/>
                <a:gd name="f144" fmla="val 504"/>
                <a:gd name="f145" fmla="val 414"/>
                <a:gd name="f146" fmla="val 502"/>
                <a:gd name="f147" fmla="val 416"/>
                <a:gd name="f148" fmla="val 418"/>
                <a:gd name="f149" fmla="val 498"/>
                <a:gd name="f150" fmla="val 419"/>
                <a:gd name="f151" fmla="val 490"/>
                <a:gd name="f152" fmla="val 427"/>
                <a:gd name="f153" fmla="val 470"/>
                <a:gd name="f154" fmla="val 463"/>
                <a:gd name="f155" fmla="val 412"/>
                <a:gd name="f156" fmla="val 400"/>
                <a:gd name="f157" fmla="val 471"/>
                <a:gd name="f158" fmla="val 392"/>
                <a:gd name="f159" fmla="val 480"/>
                <a:gd name="f160" fmla="val 383"/>
                <a:gd name="f161" fmla="val 489"/>
                <a:gd name="f162" fmla="val 374"/>
                <a:gd name="f163" fmla="val 364"/>
                <a:gd name="f164" fmla="val 499"/>
                <a:gd name="f165" fmla="val 363"/>
                <a:gd name="f166" fmla="val 362"/>
                <a:gd name="f167" fmla="val 361"/>
                <a:gd name="f168" fmla="val 347"/>
                <a:gd name="f169" fmla="val 333"/>
                <a:gd name="f170" fmla="val 458"/>
                <a:gd name="f171" fmla="val 319"/>
                <a:gd name="f172" fmla="val 455"/>
                <a:gd name="f173" fmla="val 321"/>
                <a:gd name="f174" fmla="val 325"/>
                <a:gd name="f175" fmla="val 449"/>
                <a:gd name="f176" fmla="val 328"/>
                <a:gd name="f177" fmla="val 442"/>
                <a:gd name="f178" fmla="val 335"/>
                <a:gd name="f179" fmla="val 436"/>
                <a:gd name="f180" fmla="val 342"/>
                <a:gd name="f181" fmla="val 429"/>
                <a:gd name="f182" fmla="val 349"/>
                <a:gd name="f183" fmla="val 420"/>
                <a:gd name="f184" fmla="val 357"/>
                <a:gd name="f185" fmla="val 409"/>
                <a:gd name="f186" fmla="val 358"/>
                <a:gd name="f187" fmla="val 401"/>
                <a:gd name="f188" fmla="val 350"/>
                <a:gd name="f189" fmla="val 393"/>
                <a:gd name="f190" fmla="val 341"/>
                <a:gd name="f191" fmla="val 330"/>
                <a:gd name="f192" fmla="val 402"/>
                <a:gd name="f193" fmla="val 311"/>
                <a:gd name="f194" fmla="val 422"/>
                <a:gd name="f195" fmla="val 301"/>
                <a:gd name="f196" fmla="val 290"/>
                <a:gd name="f197" fmla="val 287"/>
                <a:gd name="f198" fmla="val 426"/>
                <a:gd name="f199" fmla="val 285"/>
                <a:gd name="f200" fmla="val 423"/>
                <a:gd name="f201" fmla="val 282"/>
                <a:gd name="f202" fmla="val 276"/>
                <a:gd name="f203" fmla="val 410"/>
                <a:gd name="f204" fmla="val 269"/>
                <a:gd name="f205" fmla="val 404"/>
                <a:gd name="f206" fmla="val 263"/>
                <a:gd name="f207" fmla="val 260"/>
                <a:gd name="f208" fmla="val 399"/>
                <a:gd name="f209" fmla="val 396"/>
                <a:gd name="f210" fmla="val 261"/>
                <a:gd name="f211" fmla="val 380"/>
                <a:gd name="f212" fmla="val 266"/>
                <a:gd name="f213" fmla="val 365"/>
                <a:gd name="f214" fmla="val 275"/>
                <a:gd name="f215" fmla="val 352"/>
                <a:gd name="f216" fmla="val 305"/>
                <a:gd name="f217" fmla="val 302"/>
                <a:gd name="f218" fmla="val 355"/>
                <a:gd name="f219" fmla="val 281"/>
                <a:gd name="f220" fmla="val 279"/>
                <a:gd name="f221" fmla="val 278"/>
                <a:gd name="f222" fmla="val 264"/>
                <a:gd name="f223" fmla="val 250"/>
                <a:gd name="f224" fmla="val 235"/>
                <a:gd name="f225" fmla="val 241"/>
                <a:gd name="f226" fmla="val 246"/>
                <a:gd name="f227" fmla="val 340"/>
                <a:gd name="f228" fmla="val 252"/>
                <a:gd name="f229" fmla="val 331"/>
                <a:gd name="f230" fmla="val 236"/>
                <a:gd name="f231" fmla="val 221"/>
                <a:gd name="f232" fmla="val 291"/>
                <a:gd name="f233" fmla="val 205"/>
                <a:gd name="f234" fmla="val 271"/>
                <a:gd name="f235" fmla="val 198"/>
                <a:gd name="f236" fmla="val 192"/>
                <a:gd name="f237" fmla="val 240"/>
                <a:gd name="f238" fmla="val 234"/>
                <a:gd name="f239" fmla="val 193"/>
                <a:gd name="f240" fmla="val 229"/>
                <a:gd name="f241" fmla="val 194"/>
                <a:gd name="f242" fmla="val 224"/>
                <a:gd name="f243" fmla="val 220"/>
                <a:gd name="f244" fmla="val 218"/>
                <a:gd name="f245" fmla="val 156"/>
                <a:gd name="f246" fmla="val 181"/>
                <a:gd name="f247" fmla="val 120"/>
                <a:gd name="f248" fmla="val 145"/>
                <a:gd name="f249" fmla="val 83"/>
                <a:gd name="f250" fmla="val 109"/>
                <a:gd name="f251" fmla="val 58"/>
                <a:gd name="f252" fmla="val 84"/>
                <a:gd name="f253" fmla="val 33"/>
                <a:gd name="f254" fmla="val 59"/>
                <a:gd name="f255" fmla="val 8"/>
                <a:gd name="f256" fmla="val 34"/>
                <a:gd name="f257" fmla="val 26"/>
                <a:gd name="f258" fmla="val 15"/>
                <a:gd name="f259" fmla="val 7"/>
                <a:gd name="f260" fmla="val 1"/>
                <a:gd name="f261" fmla="val 86"/>
                <a:gd name="f262" fmla="val 60"/>
                <a:gd name="f263" fmla="val 138"/>
                <a:gd name="f264" fmla="val 112"/>
                <a:gd name="f265" fmla="val 190"/>
                <a:gd name="f266" fmla="val 164"/>
                <a:gd name="f267" fmla="val 199"/>
                <a:gd name="f268" fmla="val 174"/>
                <a:gd name="f269" fmla="val 208"/>
                <a:gd name="f270" fmla="val 183"/>
                <a:gd name="f271" fmla="val 219"/>
                <a:gd name="f272" fmla="val 195"/>
                <a:gd name="f273" fmla="val 223"/>
                <a:gd name="f274" fmla="val 239"/>
                <a:gd name="f275" fmla="val 189"/>
                <a:gd name="f276" fmla="val 253"/>
                <a:gd name="f277" fmla="val 265"/>
                <a:gd name="f278" fmla="val 202"/>
                <a:gd name="f279" fmla="val 286"/>
                <a:gd name="f280" fmla="val 307"/>
                <a:gd name="f281" fmla="val 233"/>
                <a:gd name="f282" fmla="val 327"/>
                <a:gd name="f283" fmla="val 249"/>
                <a:gd name="f284" fmla="val 329"/>
                <a:gd name="f285" fmla="val 251"/>
                <a:gd name="f286" fmla="val 245"/>
                <a:gd name="f287" fmla="val 351"/>
                <a:gd name="f288" fmla="val 373"/>
                <a:gd name="f289" fmla="val 227"/>
                <a:gd name="f290" fmla="val 385"/>
                <a:gd name="f291" fmla="val 231"/>
                <a:gd name="f292" fmla="val 524"/>
                <a:gd name="f293" fmla="val 425"/>
                <a:gd name="f294" fmla="val 717"/>
                <a:gd name="f295" fmla="val 522"/>
                <a:gd name="f296" fmla="val 770"/>
                <a:gd name="f297" fmla="val 575"/>
                <a:gd name="f298" fmla="val 823"/>
                <a:gd name="f299" fmla="val 875"/>
                <a:gd name="f300" fmla="val 876"/>
                <a:gd name="f301" fmla="val 877"/>
                <a:gd name="f302" fmla="val 682"/>
                <a:gd name="f303" fmla="val 882"/>
                <a:gd name="f304" fmla="val 677"/>
                <a:gd name="f305" fmla="val 888"/>
                <a:gd name="f306" fmla="val 895"/>
                <a:gd name="f307" fmla="val 672"/>
                <a:gd name="f308" fmla="val 904"/>
                <a:gd name="f309" fmla="val 670"/>
                <a:gd name="f310" fmla="val 912"/>
                <a:gd name="f311" fmla="val 919"/>
                <a:gd name="f312" fmla="val 932"/>
                <a:gd name="f313" fmla="val 692"/>
                <a:gd name="f314" fmla="val 946"/>
                <a:gd name="f315" fmla="val 705"/>
                <a:gd name="f316" fmla="val 959"/>
                <a:gd name="f317" fmla="val 719"/>
                <a:gd name="f318" fmla="val 970"/>
                <a:gd name="f319" fmla="val 730"/>
                <a:gd name="f320" fmla="val 969"/>
                <a:gd name="f321" fmla="val 747"/>
                <a:gd name="f322" fmla="val 958"/>
                <a:gd name="f323" fmla="val 758"/>
                <a:gd name="f324" fmla="val 937"/>
                <a:gd name="f325" fmla="val 779"/>
                <a:gd name="f326" fmla="val 917"/>
                <a:gd name="f327" fmla="val 799"/>
                <a:gd name="f328" fmla="val 897"/>
                <a:gd name="f329" fmla="val 819"/>
                <a:gd name="f330" fmla="val 896"/>
                <a:gd name="f331" fmla="val 820"/>
                <a:gd name="f332" fmla="val 821"/>
                <a:gd name="f333" fmla="val 894"/>
                <a:gd name="f334" fmla="val 913"/>
                <a:gd name="f335" fmla="val 841"/>
                <a:gd name="f336" fmla="val 860"/>
                <a:gd name="f337" fmla="val 951"/>
                <a:gd name="f338" fmla="val 880"/>
                <a:gd name="f339" fmla="val 872"/>
                <a:gd name="f340" fmla="val 966"/>
                <a:gd name="f341" fmla="val 865"/>
                <a:gd name="f342" fmla="val 973"/>
                <a:gd name="f343" fmla="val 858"/>
                <a:gd name="f344" fmla="val 988"/>
                <a:gd name="f345" fmla="val 843"/>
                <a:gd name="f346" fmla="val 1004"/>
                <a:gd name="f347" fmla="val 1019"/>
                <a:gd name="f348" fmla="val 1024"/>
                <a:gd name="f349" fmla="val 862"/>
                <a:gd name="f350" fmla="val 1029"/>
                <a:gd name="f351" fmla="val 867"/>
                <a:gd name="f352" fmla="val 1033"/>
                <a:gd name="f353" fmla="val 871"/>
                <a:gd name="f354" fmla="val 884"/>
                <a:gd name="f355" fmla="val 901"/>
                <a:gd name="f356" fmla="val 914"/>
                <a:gd name="f357" fmla="val 993"/>
                <a:gd name="f358" fmla="val 953"/>
                <a:gd name="f359" fmla="val 866"/>
                <a:gd name="f360" fmla="val 1028"/>
                <a:gd name="f361" fmla="val 861"/>
                <a:gd name="f362" fmla="val 1022"/>
                <a:gd name="f363" fmla="val 855"/>
                <a:gd name="f364" fmla="val 1017"/>
                <a:gd name="f365" fmla="val 844"/>
                <a:gd name="f366" fmla="val 1005"/>
                <a:gd name="f367" fmla="val 976"/>
                <a:gd name="f368" fmla="val 859"/>
                <a:gd name="f369" fmla="val 972"/>
                <a:gd name="f370" fmla="val 863"/>
                <a:gd name="f371" fmla="val 968"/>
                <a:gd name="f372" fmla="val 964"/>
                <a:gd name="f373" fmla="val 960"/>
                <a:gd name="f374" fmla="val 956"/>
                <a:gd name="f375" fmla="val 950"/>
                <a:gd name="f376" fmla="val 842"/>
                <a:gd name="f377" fmla="val 812"/>
                <a:gd name="f378" fmla="val 791"/>
                <a:gd name="f379" fmla="val 925"/>
                <a:gd name="f380" fmla="val 936"/>
                <a:gd name="f381" fmla="val 759"/>
                <a:gd name="f382" fmla="val 957"/>
                <a:gd name="f383" fmla="val 746"/>
                <a:gd name="f384" fmla="val 945"/>
                <a:gd name="f385" fmla="val 693"/>
                <a:gd name="f386" fmla="val 933"/>
                <a:gd name="f387" fmla="val 921"/>
                <a:gd name="f388" fmla="val 908"/>
                <a:gd name="f389" fmla="val 892"/>
                <a:gd name="f390" fmla="val 879"/>
                <a:gd name="f391" fmla="val 878"/>
                <a:gd name="f392" fmla="val 873"/>
                <a:gd name="f393" fmla="val 615"/>
                <a:gd name="f394" fmla="val 811"/>
                <a:gd name="f395" fmla="val 553"/>
                <a:gd name="f396" fmla="val 748"/>
                <a:gd name="f397" fmla="val 686"/>
                <a:gd name="f398" fmla="val 684"/>
                <a:gd name="f399" fmla="val 678"/>
                <a:gd name="f400" fmla="val 666"/>
                <a:gd name="f401" fmla="val 654"/>
                <a:gd name="f402" fmla="val 643"/>
                <a:gd name="f403" fmla="val 931"/>
                <a:gd name="f404" fmla="val 911"/>
                <a:gd name="f405" fmla="val 874"/>
                <a:gd name="f406" fmla="val 864"/>
                <a:gd name="f407" fmla="val 854"/>
                <a:gd name="f408" fmla="val 853"/>
                <a:gd name="f409" fmla="val 893"/>
                <a:gd name="f410" fmla="val 881"/>
                <a:gd name="f411" fmla="+- 0 0 -90"/>
                <a:gd name="f412" fmla="*/ f3 1 1045"/>
                <a:gd name="f413" fmla="*/ f4 1 1045"/>
                <a:gd name="f414" fmla="val f5"/>
                <a:gd name="f415" fmla="val f6"/>
                <a:gd name="f416" fmla="*/ f411 f0 1"/>
                <a:gd name="f417" fmla="+- f415 0 f414"/>
                <a:gd name="f418" fmla="*/ f416 1 f2"/>
                <a:gd name="f419" fmla="*/ f417 1 1045"/>
                <a:gd name="f420" fmla="*/ 709 f417 1"/>
                <a:gd name="f421" fmla="*/ 850 f417 1"/>
                <a:gd name="f422" fmla="*/ 808 f417 1"/>
                <a:gd name="f423" fmla="*/ 668 f417 1"/>
                <a:gd name="f424" fmla="*/ 778 f417 1"/>
                <a:gd name="f425" fmla="*/ 698 f417 1"/>
                <a:gd name="f426" fmla="*/ 751 f417 1"/>
                <a:gd name="f427" fmla="*/ 671 f417 1"/>
                <a:gd name="f428" fmla="*/ 738 f417 1"/>
                <a:gd name="f429" fmla="*/ 598 f417 1"/>
                <a:gd name="f430" fmla="*/ 695 f417 1"/>
                <a:gd name="f431" fmla="*/ 634 f417 1"/>
                <a:gd name="f432" fmla="*/ 680 f417 1"/>
                <a:gd name="f433" fmla="*/ 602 f417 1"/>
                <a:gd name="f434" fmla="*/ 711 f417 1"/>
                <a:gd name="f435" fmla="*/ 571 f417 1"/>
                <a:gd name="f436" fmla="*/ 650 f417 1"/>
                <a:gd name="f437" fmla="*/ 546 f417 1"/>
                <a:gd name="f438" fmla="*/ 610 f417 1"/>
                <a:gd name="f439" fmla="*/ 559 f417 1"/>
                <a:gd name="f440" fmla="*/ 641 f417 1"/>
                <a:gd name="f441" fmla="*/ 501 f417 1"/>
                <a:gd name="f442" fmla="*/ 568 f417 1"/>
                <a:gd name="f443" fmla="*/ 488 f417 1"/>
                <a:gd name="f444" fmla="*/ 541 f417 1"/>
                <a:gd name="f445" fmla="*/ 461 f417 1"/>
                <a:gd name="f446" fmla="*/ 431 f417 1"/>
                <a:gd name="f447" fmla="*/ 504 f417 1"/>
                <a:gd name="f448" fmla="*/ 414 f417 1"/>
                <a:gd name="f449" fmla="*/ 470 f417 1"/>
                <a:gd name="f450" fmla="*/ 419 f417 1"/>
                <a:gd name="f451" fmla="*/ 498 f417 1"/>
                <a:gd name="f452" fmla="*/ 364 f417 1"/>
                <a:gd name="f453" fmla="*/ 458 f417 1"/>
                <a:gd name="f454" fmla="*/ 319 f417 1"/>
                <a:gd name="f455" fmla="*/ 429 f417 1"/>
                <a:gd name="f456" fmla="*/ 349 f417 1"/>
                <a:gd name="f457" fmla="*/ 402 f417 1"/>
                <a:gd name="f458" fmla="*/ 321 f417 1"/>
                <a:gd name="f459" fmla="*/ 423 f417 1"/>
                <a:gd name="f460" fmla="*/ 282 f417 1"/>
                <a:gd name="f461" fmla="*/ 396 f417 1"/>
                <a:gd name="f462" fmla="*/ 261 f417 1"/>
                <a:gd name="f463" fmla="*/ 355 f417 1"/>
                <a:gd name="f464" fmla="*/ 235 f417 1"/>
                <a:gd name="f465" fmla="*/ 358 f417 1"/>
                <a:gd name="f466" fmla="*/ 205 f417 1"/>
                <a:gd name="f467" fmla="*/ 271 f417 1"/>
                <a:gd name="f468" fmla="*/ 194 f417 1"/>
                <a:gd name="f469" fmla="*/ 224 f417 1"/>
                <a:gd name="f470" fmla="*/ 83 f417 1"/>
                <a:gd name="f471" fmla="*/ 109 f417 1"/>
                <a:gd name="f472" fmla="*/ 7 f417 1"/>
                <a:gd name="f473" fmla="*/ 8 f417 1"/>
                <a:gd name="f474" fmla="*/ 190 f417 1"/>
                <a:gd name="f475" fmla="*/ 164 f417 1"/>
                <a:gd name="f476" fmla="*/ 223 f417 1"/>
                <a:gd name="f477" fmla="*/ 327 f417 1"/>
                <a:gd name="f478" fmla="*/ 249 f417 1"/>
                <a:gd name="f479" fmla="*/ 361 f417 1"/>
                <a:gd name="f480" fmla="*/ 233 f417 1"/>
                <a:gd name="f481" fmla="*/ 427 f417 1"/>
                <a:gd name="f482" fmla="*/ 231 f417 1"/>
                <a:gd name="f483" fmla="*/ 875 f417 1"/>
                <a:gd name="f484" fmla="*/ 895 f417 1"/>
                <a:gd name="f485" fmla="*/ 672 f417 1"/>
                <a:gd name="f486" fmla="*/ 959 f417 1"/>
                <a:gd name="f487" fmla="*/ 719 f417 1"/>
                <a:gd name="f488" fmla="*/ 897 f417 1"/>
                <a:gd name="f489" fmla="*/ 819 f417 1"/>
                <a:gd name="f490" fmla="*/ 951 f417 1"/>
                <a:gd name="f491" fmla="*/ 880 f417 1"/>
                <a:gd name="f492" fmla="*/ 1019 f417 1"/>
                <a:gd name="f493" fmla="*/ 858 f417 1"/>
                <a:gd name="f494" fmla="*/ 1033 f417 1"/>
                <a:gd name="f495" fmla="*/ 914 f417 1"/>
                <a:gd name="f496" fmla="*/ 871 f417 1"/>
                <a:gd name="f497" fmla="*/ 855 f417 1"/>
                <a:gd name="f498" fmla="*/ 976 f417 1"/>
                <a:gd name="f499" fmla="*/ 950 f417 1"/>
                <a:gd name="f500" fmla="*/ 791 f417 1"/>
                <a:gd name="f501" fmla="*/ 925 f417 1"/>
                <a:gd name="f502" fmla="*/ 717 f417 1"/>
                <a:gd name="f503" fmla="*/ 957 f417 1"/>
                <a:gd name="f504" fmla="*/ 879 f417 1"/>
                <a:gd name="f505" fmla="*/ 677 f417 1"/>
                <a:gd name="f506" fmla="*/ 873 f417 1"/>
                <a:gd name="f507" fmla="*/ 487 f417 1"/>
                <a:gd name="f508" fmla="*/ 678 f417 1"/>
                <a:gd name="f509" fmla="*/ 486 f417 1"/>
                <a:gd name="f510" fmla="*/ 627 f417 1"/>
                <a:gd name="f511" fmla="*/ 874 f417 1"/>
                <a:gd name="f512" fmla="*/ 844 f417 1"/>
                <a:gd name="f513" fmla="*/ 901 f417 1"/>
                <a:gd name="f514" fmla="*/ 931 f417 1"/>
                <a:gd name="f515" fmla="+- f418 0 f1"/>
                <a:gd name="f516" fmla="*/ f420 1 1045"/>
                <a:gd name="f517" fmla="*/ f421 1 1045"/>
                <a:gd name="f518" fmla="*/ f422 1 1045"/>
                <a:gd name="f519" fmla="*/ f423 1 1045"/>
                <a:gd name="f520" fmla="*/ f424 1 1045"/>
                <a:gd name="f521" fmla="*/ f425 1 1045"/>
                <a:gd name="f522" fmla="*/ f426 1 1045"/>
                <a:gd name="f523" fmla="*/ f427 1 1045"/>
                <a:gd name="f524" fmla="*/ f428 1 1045"/>
                <a:gd name="f525" fmla="*/ f429 1 1045"/>
                <a:gd name="f526" fmla="*/ f430 1 1045"/>
                <a:gd name="f527" fmla="*/ f431 1 1045"/>
                <a:gd name="f528" fmla="*/ f432 1 1045"/>
                <a:gd name="f529" fmla="*/ f433 1 1045"/>
                <a:gd name="f530" fmla="*/ f434 1 1045"/>
                <a:gd name="f531" fmla="*/ f435 1 1045"/>
                <a:gd name="f532" fmla="*/ f436 1 1045"/>
                <a:gd name="f533" fmla="*/ f437 1 1045"/>
                <a:gd name="f534" fmla="*/ f438 1 1045"/>
                <a:gd name="f535" fmla="*/ f439 1 1045"/>
                <a:gd name="f536" fmla="*/ f440 1 1045"/>
                <a:gd name="f537" fmla="*/ f441 1 1045"/>
                <a:gd name="f538" fmla="*/ f442 1 1045"/>
                <a:gd name="f539" fmla="*/ f443 1 1045"/>
                <a:gd name="f540" fmla="*/ f444 1 1045"/>
                <a:gd name="f541" fmla="*/ f445 1 1045"/>
                <a:gd name="f542" fmla="*/ f446 1 1045"/>
                <a:gd name="f543" fmla="*/ f447 1 1045"/>
                <a:gd name="f544" fmla="*/ f448 1 1045"/>
                <a:gd name="f545" fmla="*/ f449 1 1045"/>
                <a:gd name="f546" fmla="*/ f450 1 1045"/>
                <a:gd name="f547" fmla="*/ f451 1 1045"/>
                <a:gd name="f548" fmla="*/ f452 1 1045"/>
                <a:gd name="f549" fmla="*/ f453 1 1045"/>
                <a:gd name="f550" fmla="*/ f454 1 1045"/>
                <a:gd name="f551" fmla="*/ f455 1 1045"/>
                <a:gd name="f552" fmla="*/ f456 1 1045"/>
                <a:gd name="f553" fmla="*/ f457 1 1045"/>
                <a:gd name="f554" fmla="*/ f458 1 1045"/>
                <a:gd name="f555" fmla="*/ f459 1 1045"/>
                <a:gd name="f556" fmla="*/ f460 1 1045"/>
                <a:gd name="f557" fmla="*/ f461 1 1045"/>
                <a:gd name="f558" fmla="*/ f462 1 1045"/>
                <a:gd name="f559" fmla="*/ f463 1 1045"/>
                <a:gd name="f560" fmla="*/ f464 1 1045"/>
                <a:gd name="f561" fmla="*/ f465 1 1045"/>
                <a:gd name="f562" fmla="*/ f466 1 1045"/>
                <a:gd name="f563" fmla="*/ f467 1 1045"/>
                <a:gd name="f564" fmla="*/ f468 1 1045"/>
                <a:gd name="f565" fmla="*/ f469 1 1045"/>
                <a:gd name="f566" fmla="*/ f470 1 1045"/>
                <a:gd name="f567" fmla="*/ f471 1 1045"/>
                <a:gd name="f568" fmla="*/ f472 1 1045"/>
                <a:gd name="f569" fmla="*/ f473 1 1045"/>
                <a:gd name="f570" fmla="*/ f474 1 1045"/>
                <a:gd name="f571" fmla="*/ f475 1 1045"/>
                <a:gd name="f572" fmla="*/ f476 1 1045"/>
                <a:gd name="f573" fmla="*/ f477 1 1045"/>
                <a:gd name="f574" fmla="*/ f478 1 1045"/>
                <a:gd name="f575" fmla="*/ f479 1 1045"/>
                <a:gd name="f576" fmla="*/ f480 1 1045"/>
                <a:gd name="f577" fmla="*/ f481 1 1045"/>
                <a:gd name="f578" fmla="*/ f482 1 1045"/>
                <a:gd name="f579" fmla="*/ f483 1 1045"/>
                <a:gd name="f580" fmla="*/ f484 1 1045"/>
                <a:gd name="f581" fmla="*/ f485 1 1045"/>
                <a:gd name="f582" fmla="*/ f486 1 1045"/>
                <a:gd name="f583" fmla="*/ f487 1 1045"/>
                <a:gd name="f584" fmla="*/ f488 1 1045"/>
                <a:gd name="f585" fmla="*/ f489 1 1045"/>
                <a:gd name="f586" fmla="*/ f490 1 1045"/>
                <a:gd name="f587" fmla="*/ f491 1 1045"/>
                <a:gd name="f588" fmla="*/ f492 1 1045"/>
                <a:gd name="f589" fmla="*/ f493 1 1045"/>
                <a:gd name="f590" fmla="*/ f494 1 1045"/>
                <a:gd name="f591" fmla="*/ f495 1 1045"/>
                <a:gd name="f592" fmla="*/ f496 1 1045"/>
                <a:gd name="f593" fmla="*/ f497 1 1045"/>
                <a:gd name="f594" fmla="*/ f498 1 1045"/>
                <a:gd name="f595" fmla="*/ f499 1 1045"/>
                <a:gd name="f596" fmla="*/ f500 1 1045"/>
                <a:gd name="f597" fmla="*/ f501 1 1045"/>
                <a:gd name="f598" fmla="*/ f502 1 1045"/>
                <a:gd name="f599" fmla="*/ f503 1 1045"/>
                <a:gd name="f600" fmla="*/ f504 1 1045"/>
                <a:gd name="f601" fmla="*/ f505 1 1045"/>
                <a:gd name="f602" fmla="*/ f506 1 1045"/>
                <a:gd name="f603" fmla="*/ f507 1 1045"/>
                <a:gd name="f604" fmla="*/ f508 1 1045"/>
                <a:gd name="f605" fmla="*/ f509 1 1045"/>
                <a:gd name="f606" fmla="*/ f510 1 1045"/>
                <a:gd name="f607" fmla="*/ f511 1 1045"/>
                <a:gd name="f608" fmla="*/ f512 1 1045"/>
                <a:gd name="f609" fmla="*/ f513 1 1045"/>
                <a:gd name="f610" fmla="*/ f514 1 1045"/>
                <a:gd name="f611" fmla="*/ 0 1 f419"/>
                <a:gd name="f612" fmla="*/ f415 1 f419"/>
                <a:gd name="f613" fmla="*/ f516 1 f419"/>
                <a:gd name="f614" fmla="*/ f517 1 f419"/>
                <a:gd name="f615" fmla="*/ f518 1 f419"/>
                <a:gd name="f616" fmla="*/ f519 1 f419"/>
                <a:gd name="f617" fmla="*/ f520 1 f419"/>
                <a:gd name="f618" fmla="*/ f521 1 f419"/>
                <a:gd name="f619" fmla="*/ f522 1 f419"/>
                <a:gd name="f620" fmla="*/ f523 1 f419"/>
                <a:gd name="f621" fmla="*/ f524 1 f419"/>
                <a:gd name="f622" fmla="*/ f525 1 f419"/>
                <a:gd name="f623" fmla="*/ f526 1 f419"/>
                <a:gd name="f624" fmla="*/ f527 1 f419"/>
                <a:gd name="f625" fmla="*/ f528 1 f419"/>
                <a:gd name="f626" fmla="*/ f529 1 f419"/>
                <a:gd name="f627" fmla="*/ f530 1 f419"/>
                <a:gd name="f628" fmla="*/ f531 1 f419"/>
                <a:gd name="f629" fmla="*/ f532 1 f419"/>
                <a:gd name="f630" fmla="*/ f533 1 f419"/>
                <a:gd name="f631" fmla="*/ f534 1 f419"/>
                <a:gd name="f632" fmla="*/ f535 1 f419"/>
                <a:gd name="f633" fmla="*/ f536 1 f419"/>
                <a:gd name="f634" fmla="*/ f537 1 f419"/>
                <a:gd name="f635" fmla="*/ f538 1 f419"/>
                <a:gd name="f636" fmla="*/ f539 1 f419"/>
                <a:gd name="f637" fmla="*/ f540 1 f419"/>
                <a:gd name="f638" fmla="*/ f541 1 f419"/>
                <a:gd name="f639" fmla="*/ f542 1 f419"/>
                <a:gd name="f640" fmla="*/ f543 1 f419"/>
                <a:gd name="f641" fmla="*/ f544 1 f419"/>
                <a:gd name="f642" fmla="*/ f545 1 f419"/>
                <a:gd name="f643" fmla="*/ f546 1 f419"/>
                <a:gd name="f644" fmla="*/ f547 1 f419"/>
                <a:gd name="f645" fmla="*/ f548 1 f419"/>
                <a:gd name="f646" fmla="*/ f549 1 f419"/>
                <a:gd name="f647" fmla="*/ f550 1 f419"/>
                <a:gd name="f648" fmla="*/ f551 1 f419"/>
                <a:gd name="f649" fmla="*/ f552 1 f419"/>
                <a:gd name="f650" fmla="*/ f553 1 f419"/>
                <a:gd name="f651" fmla="*/ f554 1 f419"/>
                <a:gd name="f652" fmla="*/ f555 1 f419"/>
                <a:gd name="f653" fmla="*/ f556 1 f419"/>
                <a:gd name="f654" fmla="*/ f557 1 f419"/>
                <a:gd name="f655" fmla="*/ f558 1 f419"/>
                <a:gd name="f656" fmla="*/ f559 1 f419"/>
                <a:gd name="f657" fmla="*/ f560 1 f419"/>
                <a:gd name="f658" fmla="*/ f561 1 f419"/>
                <a:gd name="f659" fmla="*/ f562 1 f419"/>
                <a:gd name="f660" fmla="*/ f563 1 f419"/>
                <a:gd name="f661" fmla="*/ f564 1 f419"/>
                <a:gd name="f662" fmla="*/ f565 1 f419"/>
                <a:gd name="f663" fmla="*/ f566 1 f419"/>
                <a:gd name="f664" fmla="*/ f567 1 f419"/>
                <a:gd name="f665" fmla="*/ f568 1 f419"/>
                <a:gd name="f666" fmla="*/ f569 1 f419"/>
                <a:gd name="f667" fmla="*/ f570 1 f419"/>
                <a:gd name="f668" fmla="*/ f571 1 f419"/>
                <a:gd name="f669" fmla="*/ f572 1 f419"/>
                <a:gd name="f670" fmla="*/ f573 1 f419"/>
                <a:gd name="f671" fmla="*/ f574 1 f419"/>
                <a:gd name="f672" fmla="*/ f575 1 f419"/>
                <a:gd name="f673" fmla="*/ f576 1 f419"/>
                <a:gd name="f674" fmla="*/ f577 1 f419"/>
                <a:gd name="f675" fmla="*/ f578 1 f419"/>
                <a:gd name="f676" fmla="*/ f579 1 f419"/>
                <a:gd name="f677" fmla="*/ f580 1 f419"/>
                <a:gd name="f678" fmla="*/ f581 1 f419"/>
                <a:gd name="f679" fmla="*/ f582 1 f419"/>
                <a:gd name="f680" fmla="*/ f583 1 f419"/>
                <a:gd name="f681" fmla="*/ f584 1 f419"/>
                <a:gd name="f682" fmla="*/ f585 1 f419"/>
                <a:gd name="f683" fmla="*/ f586 1 f419"/>
                <a:gd name="f684" fmla="*/ f587 1 f419"/>
                <a:gd name="f685" fmla="*/ f588 1 f419"/>
                <a:gd name="f686" fmla="*/ f589 1 f419"/>
                <a:gd name="f687" fmla="*/ f590 1 f419"/>
                <a:gd name="f688" fmla="*/ f591 1 f419"/>
                <a:gd name="f689" fmla="*/ f592 1 f419"/>
                <a:gd name="f690" fmla="*/ f593 1 f419"/>
                <a:gd name="f691" fmla="*/ f594 1 f419"/>
                <a:gd name="f692" fmla="*/ f595 1 f419"/>
                <a:gd name="f693" fmla="*/ f596 1 f419"/>
                <a:gd name="f694" fmla="*/ f597 1 f419"/>
                <a:gd name="f695" fmla="*/ f598 1 f419"/>
                <a:gd name="f696" fmla="*/ f599 1 f419"/>
                <a:gd name="f697" fmla="*/ f600 1 f419"/>
                <a:gd name="f698" fmla="*/ f601 1 f419"/>
                <a:gd name="f699" fmla="*/ f602 1 f419"/>
                <a:gd name="f700" fmla="*/ f603 1 f419"/>
                <a:gd name="f701" fmla="*/ f604 1 f419"/>
                <a:gd name="f702" fmla="*/ f605 1 f419"/>
                <a:gd name="f703" fmla="*/ f606 1 f419"/>
                <a:gd name="f704" fmla="*/ f607 1 f419"/>
                <a:gd name="f705" fmla="*/ f608 1 f419"/>
                <a:gd name="f706" fmla="*/ f609 1 f419"/>
                <a:gd name="f707" fmla="*/ f610 1 f419"/>
                <a:gd name="f708" fmla="*/ f611 f412 1"/>
                <a:gd name="f709" fmla="*/ f612 f412 1"/>
                <a:gd name="f710" fmla="*/ f612 f413 1"/>
                <a:gd name="f711" fmla="*/ f611 f413 1"/>
                <a:gd name="f712" fmla="*/ f613 f412 1"/>
                <a:gd name="f713" fmla="*/ f614 f413 1"/>
                <a:gd name="f714" fmla="*/ f615 f412 1"/>
                <a:gd name="f715" fmla="*/ f616 f413 1"/>
                <a:gd name="f716" fmla="*/ f617 f412 1"/>
                <a:gd name="f717" fmla="*/ f618 f413 1"/>
                <a:gd name="f718" fmla="*/ f619 f412 1"/>
                <a:gd name="f719" fmla="*/ f620 f413 1"/>
                <a:gd name="f720" fmla="*/ f621 f412 1"/>
                <a:gd name="f721" fmla="*/ f622 f413 1"/>
                <a:gd name="f722" fmla="*/ f623 f412 1"/>
                <a:gd name="f723" fmla="*/ f624 f413 1"/>
                <a:gd name="f724" fmla="*/ f625 f412 1"/>
                <a:gd name="f725" fmla="*/ f626 f413 1"/>
                <a:gd name="f726" fmla="*/ f627 f412 1"/>
                <a:gd name="f727" fmla="*/ f628 f413 1"/>
                <a:gd name="f728" fmla="*/ f629 f412 1"/>
                <a:gd name="f729" fmla="*/ f630 f413 1"/>
                <a:gd name="f730" fmla="*/ f631 f412 1"/>
                <a:gd name="f731" fmla="*/ f632 f413 1"/>
                <a:gd name="f732" fmla="*/ f633 f412 1"/>
                <a:gd name="f733" fmla="*/ f634 f413 1"/>
                <a:gd name="f734" fmla="*/ f635 f412 1"/>
                <a:gd name="f735" fmla="*/ f636 f413 1"/>
                <a:gd name="f736" fmla="*/ f637 f412 1"/>
                <a:gd name="f737" fmla="*/ f638 f413 1"/>
                <a:gd name="f738" fmla="*/ f628 f412 1"/>
                <a:gd name="f739" fmla="*/ f639 f413 1"/>
                <a:gd name="f740" fmla="*/ f640 f412 1"/>
                <a:gd name="f741" fmla="*/ f641 f413 1"/>
                <a:gd name="f742" fmla="*/ f642 f412 1"/>
                <a:gd name="f743" fmla="*/ f643 f413 1"/>
                <a:gd name="f744" fmla="*/ f644 f412 1"/>
                <a:gd name="f745" fmla="*/ f645 f413 1"/>
                <a:gd name="f746" fmla="*/ f646 f412 1"/>
                <a:gd name="f747" fmla="*/ f647 f413 1"/>
                <a:gd name="f748" fmla="*/ f648 f412 1"/>
                <a:gd name="f749" fmla="*/ f649 f413 1"/>
                <a:gd name="f750" fmla="*/ f650 f412 1"/>
                <a:gd name="f751" fmla="*/ f651 f413 1"/>
                <a:gd name="f752" fmla="*/ f652 f412 1"/>
                <a:gd name="f753" fmla="*/ f653 f413 1"/>
                <a:gd name="f754" fmla="*/ f654 f412 1"/>
                <a:gd name="f755" fmla="*/ f655 f413 1"/>
                <a:gd name="f756" fmla="*/ f653 f412 1"/>
                <a:gd name="f757" fmla="*/ f656 f413 1"/>
                <a:gd name="f758" fmla="*/ f657 f412 1"/>
                <a:gd name="f759" fmla="*/ f658 f413 1"/>
                <a:gd name="f760" fmla="*/ f659 f412 1"/>
                <a:gd name="f761" fmla="*/ f660 f413 1"/>
                <a:gd name="f762" fmla="*/ f661 f412 1"/>
                <a:gd name="f763" fmla="*/ f662 f413 1"/>
                <a:gd name="f764" fmla="*/ f663 f412 1"/>
                <a:gd name="f765" fmla="*/ f664 f413 1"/>
                <a:gd name="f766" fmla="*/ f665 f412 1"/>
                <a:gd name="f767" fmla="*/ f666 f413 1"/>
                <a:gd name="f768" fmla="*/ f667 f412 1"/>
                <a:gd name="f769" fmla="*/ f668 f413 1"/>
                <a:gd name="f770" fmla="*/ f669 f412 1"/>
                <a:gd name="f771" fmla="*/ f661 f413 1"/>
                <a:gd name="f772" fmla="*/ f670 f412 1"/>
                <a:gd name="f773" fmla="*/ f671 f413 1"/>
                <a:gd name="f774" fmla="*/ f672 f412 1"/>
                <a:gd name="f775" fmla="*/ f673 f413 1"/>
                <a:gd name="f776" fmla="*/ f674 f412 1"/>
                <a:gd name="f777" fmla="*/ f675 f413 1"/>
                <a:gd name="f778" fmla="*/ f676 f412 1"/>
                <a:gd name="f779" fmla="*/ f625 f413 1"/>
                <a:gd name="f780" fmla="*/ f677 f412 1"/>
                <a:gd name="f781" fmla="*/ f678 f413 1"/>
                <a:gd name="f782" fmla="*/ f679 f412 1"/>
                <a:gd name="f783" fmla="*/ f680 f413 1"/>
                <a:gd name="f784" fmla="*/ f681 f412 1"/>
                <a:gd name="f785" fmla="*/ f682 f413 1"/>
                <a:gd name="f786" fmla="*/ f683 f412 1"/>
                <a:gd name="f787" fmla="*/ f684 f413 1"/>
                <a:gd name="f788" fmla="*/ f685 f412 1"/>
                <a:gd name="f789" fmla="*/ f686 f413 1"/>
                <a:gd name="f790" fmla="*/ f687 f412 1"/>
                <a:gd name="f791" fmla="*/ f688 f413 1"/>
                <a:gd name="f792" fmla="*/ f689 f412 1"/>
                <a:gd name="f793" fmla="*/ f687 f413 1"/>
                <a:gd name="f794" fmla="*/ f690 f412 1"/>
                <a:gd name="f795" fmla="*/ f691 f413 1"/>
                <a:gd name="f796" fmla="*/ f684 f412 1"/>
                <a:gd name="f797" fmla="*/ f692 f413 1"/>
                <a:gd name="f798" fmla="*/ f693 f412 1"/>
                <a:gd name="f799" fmla="*/ f694 f413 1"/>
                <a:gd name="f800" fmla="*/ f695 f412 1"/>
                <a:gd name="f801" fmla="*/ f696 f413 1"/>
                <a:gd name="f802" fmla="*/ f697 f413 1"/>
                <a:gd name="f803" fmla="*/ f698 f412 1"/>
                <a:gd name="f804" fmla="*/ f699 f413 1"/>
                <a:gd name="f805" fmla="*/ f700 f412 1"/>
                <a:gd name="f806" fmla="*/ f701 f413 1"/>
                <a:gd name="f807" fmla="*/ f702 f412 1"/>
                <a:gd name="f808" fmla="*/ f703 f413 1"/>
                <a:gd name="f809" fmla="*/ f704 f412 1"/>
                <a:gd name="f810" fmla="*/ f705 f413 1"/>
                <a:gd name="f811" fmla="*/ f706 f412 1"/>
                <a:gd name="f812" fmla="*/ f707 f4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15">
                  <a:pos x="f712" y="f713"/>
                </a:cxn>
                <a:cxn ang="f515">
                  <a:pos x="f714" y="f715"/>
                </a:cxn>
                <a:cxn ang="f515">
                  <a:pos x="f716" y="f717"/>
                </a:cxn>
                <a:cxn ang="f515">
                  <a:pos x="f718" y="f719"/>
                </a:cxn>
                <a:cxn ang="f515">
                  <a:pos x="f720" y="f721"/>
                </a:cxn>
                <a:cxn ang="f515">
                  <a:pos x="f722" y="f723"/>
                </a:cxn>
                <a:cxn ang="f515">
                  <a:pos x="f724" y="f725"/>
                </a:cxn>
                <a:cxn ang="f515">
                  <a:pos x="f726" y="f727"/>
                </a:cxn>
                <a:cxn ang="f515">
                  <a:pos x="f728" y="f729"/>
                </a:cxn>
                <a:cxn ang="f515">
                  <a:pos x="f730" y="f731"/>
                </a:cxn>
                <a:cxn ang="f515">
                  <a:pos x="f732" y="f733"/>
                </a:cxn>
                <a:cxn ang="f515">
                  <a:pos x="f734" y="f735"/>
                </a:cxn>
                <a:cxn ang="f515">
                  <a:pos x="f736" y="f737"/>
                </a:cxn>
                <a:cxn ang="f515">
                  <a:pos x="f738" y="f739"/>
                </a:cxn>
                <a:cxn ang="f515">
                  <a:pos x="f740" y="f741"/>
                </a:cxn>
                <a:cxn ang="f515">
                  <a:pos x="f742" y="f743"/>
                </a:cxn>
                <a:cxn ang="f515">
                  <a:pos x="f744" y="f745"/>
                </a:cxn>
                <a:cxn ang="f515">
                  <a:pos x="f746" y="f747"/>
                </a:cxn>
                <a:cxn ang="f515">
                  <a:pos x="f748" y="f749"/>
                </a:cxn>
                <a:cxn ang="f515">
                  <a:pos x="f750" y="f751"/>
                </a:cxn>
                <a:cxn ang="f515">
                  <a:pos x="f752" y="f753"/>
                </a:cxn>
                <a:cxn ang="f515">
                  <a:pos x="f754" y="f755"/>
                </a:cxn>
                <a:cxn ang="f515">
                  <a:pos x="f756" y="f757"/>
                </a:cxn>
                <a:cxn ang="f515">
                  <a:pos x="f758" y="f759"/>
                </a:cxn>
                <a:cxn ang="f515">
                  <a:pos x="f760" y="f761"/>
                </a:cxn>
                <a:cxn ang="f515">
                  <a:pos x="f762" y="f763"/>
                </a:cxn>
                <a:cxn ang="f515">
                  <a:pos x="f764" y="f765"/>
                </a:cxn>
                <a:cxn ang="f515">
                  <a:pos x="f766" y="f767"/>
                </a:cxn>
                <a:cxn ang="f515">
                  <a:pos x="f768" y="f769"/>
                </a:cxn>
                <a:cxn ang="f515">
                  <a:pos x="f770" y="f771"/>
                </a:cxn>
                <a:cxn ang="f515">
                  <a:pos x="f772" y="f773"/>
                </a:cxn>
                <a:cxn ang="f515">
                  <a:pos x="f774" y="f775"/>
                </a:cxn>
                <a:cxn ang="f515">
                  <a:pos x="f776" y="f777"/>
                </a:cxn>
                <a:cxn ang="f515">
                  <a:pos x="f778" y="f779"/>
                </a:cxn>
                <a:cxn ang="f515">
                  <a:pos x="f780" y="f781"/>
                </a:cxn>
                <a:cxn ang="f515">
                  <a:pos x="f782" y="f783"/>
                </a:cxn>
                <a:cxn ang="f515">
                  <a:pos x="f784" y="f785"/>
                </a:cxn>
                <a:cxn ang="f515">
                  <a:pos x="f786" y="f787"/>
                </a:cxn>
                <a:cxn ang="f515">
                  <a:pos x="f788" y="f789"/>
                </a:cxn>
                <a:cxn ang="f515">
                  <a:pos x="f790" y="f791"/>
                </a:cxn>
                <a:cxn ang="f515">
                  <a:pos x="f792" y="f793"/>
                </a:cxn>
                <a:cxn ang="f515">
                  <a:pos x="f794" y="f795"/>
                </a:cxn>
                <a:cxn ang="f515">
                  <a:pos x="f796" y="f797"/>
                </a:cxn>
                <a:cxn ang="f515">
                  <a:pos x="f798" y="f799"/>
                </a:cxn>
                <a:cxn ang="f515">
                  <a:pos x="f800" y="f801"/>
                </a:cxn>
                <a:cxn ang="f515">
                  <a:pos x="f724" y="f802"/>
                </a:cxn>
                <a:cxn ang="f515">
                  <a:pos x="f803" y="f804"/>
                </a:cxn>
                <a:cxn ang="f515">
                  <a:pos x="f805" y="f806"/>
                </a:cxn>
                <a:cxn ang="f515">
                  <a:pos x="f807" y="f808"/>
                </a:cxn>
                <a:cxn ang="f515">
                  <a:pos x="f809" y="f810"/>
                </a:cxn>
                <a:cxn ang="f515">
                  <a:pos x="f811" y="f812"/>
                </a:cxn>
              </a:cxnLst>
              <a:rect l="f708" t="f711" r="f709" b="f710"/>
              <a:pathLst>
                <a:path w="1045" h="1045">
                  <a:moveTo>
                    <a:pt x="f7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5"/>
                    <a:pt x="f18" y="f13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16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2" y="f44"/>
                    <a:pt x="f45" y="f28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11"/>
                    <a:pt x="f70" y="f71"/>
                    <a:pt x="f72" y="f73"/>
                  </a:cubicBezTo>
                  <a:cubicBezTo>
                    <a:pt x="f29" y="f74"/>
                    <a:pt x="f75" y="f59"/>
                    <a:pt x="f70" y="f76"/>
                  </a:cubicBezTo>
                  <a:cubicBezTo>
                    <a:pt x="f77" y="f78"/>
                    <a:pt x="f79" y="f80"/>
                    <a:pt x="f37" y="f81"/>
                  </a:cubicBezTo>
                  <a:cubicBezTo>
                    <a:pt x="f39" y="f82"/>
                    <a:pt x="f13" y="f83"/>
                    <a:pt x="f84" y="f85"/>
                  </a:cubicBezTo>
                  <a:cubicBezTo>
                    <a:pt x="f79" y="f86"/>
                    <a:pt x="f22" y="f87"/>
                    <a:pt x="f24" y="f88"/>
                  </a:cubicBezTo>
                  <a:cubicBezTo>
                    <a:pt x="f89" y="f90"/>
                    <a:pt x="f91" y="f92"/>
                    <a:pt x="f93" y="f94"/>
                  </a:cubicBezTo>
                  <a:cubicBezTo>
                    <a:pt x="f95" y="f96"/>
                    <a:pt x="f97" y="f98"/>
                    <a:pt x="f99" y="f100"/>
                  </a:cubicBezTo>
                  <a:cubicBezTo>
                    <a:pt x="f101" y="f102"/>
                    <a:pt x="f61" y="f102"/>
                    <a:pt x="f103" y="f100"/>
                  </a:cubicBezTo>
                  <a:cubicBezTo>
                    <a:pt x="f76" y="f104"/>
                    <a:pt x="f105" y="f106"/>
                    <a:pt x="f103" y="f107"/>
                  </a:cubicBezTo>
                  <a:cubicBezTo>
                    <a:pt x="f108" y="f109"/>
                    <a:pt x="f71" y="f110"/>
                    <a:pt x="f51" y="f111"/>
                  </a:cubicBezTo>
                  <a:cubicBezTo>
                    <a:pt x="f8" y="f112"/>
                    <a:pt x="f55" y="f113"/>
                    <a:pt x="f57" y="f114"/>
                  </a:cubicBezTo>
                  <a:cubicBezTo>
                    <a:pt x="f115" y="f116"/>
                    <a:pt x="f117" y="f118"/>
                    <a:pt x="f119" y="f120"/>
                  </a:cubicBezTo>
                  <a:cubicBezTo>
                    <a:pt x="f86" y="f121"/>
                    <a:pt x="f92" y="f122"/>
                    <a:pt x="f123" y="f124"/>
                  </a:cubicBezTo>
                  <a:cubicBezTo>
                    <a:pt x="f125" y="f113"/>
                    <a:pt x="f123" y="f126"/>
                    <a:pt x="f127" y="f128"/>
                  </a:cubicBezTo>
                  <a:cubicBezTo>
                    <a:pt x="f96" y="f129"/>
                    <a:pt x="f100" y="f130"/>
                    <a:pt x="f102" y="f131"/>
                  </a:cubicBezTo>
                  <a:cubicBezTo>
                    <a:pt x="f132" y="f133"/>
                    <a:pt x="f134" y="f135"/>
                    <a:pt x="f85" y="f136"/>
                  </a:cubicBezTo>
                  <a:cubicBezTo>
                    <a:pt x="f86" y="f137"/>
                    <a:pt x="f87" y="f138"/>
                    <a:pt x="f88" y="f139"/>
                  </a:cubicBezTo>
                  <a:cubicBezTo>
                    <a:pt x="f140" y="f141"/>
                    <a:pt x="f142" y="f143"/>
                    <a:pt x="f144" y="f145"/>
                  </a:cubicBezTo>
                  <a:cubicBezTo>
                    <a:pt x="f146" y="f147"/>
                    <a:pt x="f121" y="f148"/>
                    <a:pt x="f149" y="f150"/>
                  </a:cubicBezTo>
                  <a:cubicBezTo>
                    <a:pt x="f151" y="f152"/>
                    <a:pt x="f118" y="f152"/>
                    <a:pt x="f153" y="f150"/>
                  </a:cubicBezTo>
                  <a:cubicBezTo>
                    <a:pt x="f154" y="f155"/>
                    <a:pt x="f154" y="f156"/>
                    <a:pt x="f157" y="f158"/>
                  </a:cubicBezTo>
                  <a:cubicBezTo>
                    <a:pt x="f159" y="f160"/>
                    <a:pt x="f161" y="f162"/>
                    <a:pt x="f149" y="f163"/>
                  </a:cubicBezTo>
                  <a:cubicBezTo>
                    <a:pt x="f164" y="f165"/>
                    <a:pt x="f121" y="f166"/>
                    <a:pt x="f111" y="f167"/>
                  </a:cubicBezTo>
                  <a:cubicBezTo>
                    <a:pt x="f112" y="f168"/>
                    <a:pt x="f113" y="f169"/>
                    <a:pt x="f170" y="f171"/>
                  </a:cubicBezTo>
                  <a:cubicBezTo>
                    <a:pt x="f172" y="f173"/>
                    <a:pt x="f129" y="f174"/>
                    <a:pt x="f175" y="f176"/>
                  </a:cubicBezTo>
                  <a:cubicBezTo>
                    <a:pt x="f177" y="f178"/>
                    <a:pt x="f179" y="f180"/>
                    <a:pt x="f181" y="f182"/>
                  </a:cubicBezTo>
                  <a:cubicBezTo>
                    <a:pt x="f183" y="f184"/>
                    <a:pt x="f185" y="f186"/>
                    <a:pt x="f187" y="f188"/>
                  </a:cubicBezTo>
                  <a:cubicBezTo>
                    <a:pt x="f189" y="f190"/>
                    <a:pt x="f189" y="f191"/>
                    <a:pt x="f192" y="f173"/>
                  </a:cubicBezTo>
                  <a:cubicBezTo>
                    <a:pt x="f155" y="f193"/>
                    <a:pt x="f194" y="f195"/>
                    <a:pt x="f133" y="f196"/>
                  </a:cubicBezTo>
                  <a:cubicBezTo>
                    <a:pt x="f181" y="f197"/>
                    <a:pt x="f198" y="f199"/>
                    <a:pt x="f200" y="f201"/>
                  </a:cubicBezTo>
                  <a:cubicBezTo>
                    <a:pt x="f137" y="f202"/>
                    <a:pt x="f203" y="f204"/>
                    <a:pt x="f205" y="f206"/>
                  </a:cubicBezTo>
                  <a:cubicBezTo>
                    <a:pt x="f187" y="f207"/>
                    <a:pt x="f208" y="f207"/>
                    <a:pt x="f209" y="f210"/>
                  </a:cubicBezTo>
                  <a:cubicBezTo>
                    <a:pt x="f211" y="f212"/>
                    <a:pt x="f213" y="f214"/>
                    <a:pt x="f215" y="f199"/>
                  </a:cubicBezTo>
                  <a:cubicBezTo>
                    <a:pt x="f174" y="f216"/>
                    <a:pt x="f217" y="f176"/>
                    <a:pt x="f201" y="f218"/>
                  </a:cubicBezTo>
                  <a:cubicBezTo>
                    <a:pt x="f219" y="f184"/>
                    <a:pt x="f220" y="f186"/>
                    <a:pt x="f221" y="f186"/>
                  </a:cubicBezTo>
                  <a:cubicBezTo>
                    <a:pt x="f222" y="f186"/>
                    <a:pt x="f223" y="f186"/>
                    <a:pt x="f224" y="f186"/>
                  </a:cubicBezTo>
                  <a:cubicBezTo>
                    <a:pt x="f225" y="f182"/>
                    <a:pt x="f226" y="f227"/>
                    <a:pt x="f228" y="f229"/>
                  </a:cubicBezTo>
                  <a:cubicBezTo>
                    <a:pt x="f230" y="f193"/>
                    <a:pt x="f231" y="f232"/>
                    <a:pt x="f233" y="f234"/>
                  </a:cubicBezTo>
                  <a:cubicBezTo>
                    <a:pt x="f235" y="f210"/>
                    <a:pt x="f236" y="f228"/>
                    <a:pt x="f236" y="f237"/>
                  </a:cubicBezTo>
                  <a:cubicBezTo>
                    <a:pt x="f236" y="f238"/>
                    <a:pt x="f239" y="f240"/>
                    <a:pt x="f241" y="f242"/>
                  </a:cubicBezTo>
                  <a:cubicBezTo>
                    <a:pt x="f241" y="f231"/>
                    <a:pt x="f241" y="f243"/>
                    <a:pt x="f236" y="f244"/>
                  </a:cubicBezTo>
                  <a:cubicBezTo>
                    <a:pt x="f245" y="f246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6"/>
                  </a:cubicBezTo>
                  <a:cubicBezTo>
                    <a:pt x="f5" y="f257"/>
                    <a:pt x="f5" y="f258"/>
                    <a:pt x="f259" y="f255"/>
                  </a:cubicBezTo>
                  <a:cubicBezTo>
                    <a:pt x="f258" y="f5"/>
                    <a:pt x="f257" y="f260"/>
                    <a:pt x="f256" y="f255"/>
                  </a:cubicBezTo>
                  <a:cubicBezTo>
                    <a:pt x="f261" y="f262"/>
                    <a:pt x="f263" y="f264"/>
                    <a:pt x="f265" y="f266"/>
                  </a:cubicBezTo>
                  <a:cubicBezTo>
                    <a:pt x="f267" y="f268"/>
                    <a:pt x="f269" y="f270"/>
                    <a:pt x="f244" y="f236"/>
                  </a:cubicBezTo>
                  <a:cubicBezTo>
                    <a:pt x="f271" y="f241"/>
                    <a:pt x="f231" y="f272"/>
                    <a:pt x="f273" y="f241"/>
                  </a:cubicBezTo>
                  <a:cubicBezTo>
                    <a:pt x="f274" y="f275"/>
                    <a:pt x="f276" y="f236"/>
                    <a:pt x="f277" y="f278"/>
                  </a:cubicBezTo>
                  <a:cubicBezTo>
                    <a:pt x="f279" y="f244"/>
                    <a:pt x="f280" y="f281"/>
                    <a:pt x="f282" y="f283"/>
                  </a:cubicBezTo>
                  <a:cubicBezTo>
                    <a:pt x="f284" y="f223"/>
                    <a:pt x="f191" y="f285"/>
                    <a:pt x="f229" y="f285"/>
                  </a:cubicBezTo>
                  <a:cubicBezTo>
                    <a:pt x="f190" y="f286"/>
                    <a:pt x="f287" y="f274"/>
                    <a:pt x="f167" y="f281"/>
                  </a:cubicBezTo>
                  <a:cubicBezTo>
                    <a:pt x="f288" y="f289"/>
                    <a:pt x="f290" y="f273"/>
                    <a:pt x="f141" y="f231"/>
                  </a:cubicBezTo>
                  <a:cubicBezTo>
                    <a:pt x="f185" y="f243"/>
                    <a:pt x="f148" y="f273"/>
                    <a:pt x="f152" y="f291"/>
                  </a:cubicBezTo>
                  <a:cubicBezTo>
                    <a:pt x="f292" y="f176"/>
                    <a:pt x="f108" y="f293"/>
                    <a:pt x="f294" y="f295"/>
                  </a:cubicBezTo>
                  <a:cubicBezTo>
                    <a:pt x="f296" y="f297"/>
                    <a:pt x="f298" y="f8"/>
                    <a:pt x="f299" y="f70"/>
                  </a:cubicBezTo>
                  <a:cubicBezTo>
                    <a:pt x="f300" y="f70"/>
                    <a:pt x="f300" y="f31"/>
                    <a:pt x="f301" y="f302"/>
                  </a:cubicBezTo>
                  <a:cubicBezTo>
                    <a:pt x="f303" y="f304"/>
                    <a:pt x="f305" y="f29"/>
                    <a:pt x="f306" y="f307"/>
                  </a:cubicBezTo>
                  <a:cubicBezTo>
                    <a:pt x="f308" y="f309"/>
                    <a:pt x="f310" y="f29"/>
                    <a:pt x="f311" y="f44"/>
                  </a:cubicBezTo>
                  <a:cubicBezTo>
                    <a:pt x="f312" y="f313"/>
                    <a:pt x="f314" y="f315"/>
                    <a:pt x="f316" y="f317"/>
                  </a:cubicBezTo>
                  <a:cubicBezTo>
                    <a:pt x="f318" y="f319"/>
                    <a:pt x="f320" y="f321"/>
                    <a:pt x="f322" y="f323"/>
                  </a:cubicBezTo>
                  <a:cubicBezTo>
                    <a:pt x="f324" y="f325"/>
                    <a:pt x="f326" y="f327"/>
                    <a:pt x="f328" y="f329"/>
                  </a:cubicBezTo>
                  <a:cubicBezTo>
                    <a:pt x="f330" y="f331"/>
                    <a:pt x="f306" y="f332"/>
                    <a:pt x="f333" y="f21"/>
                  </a:cubicBezTo>
                  <a:cubicBezTo>
                    <a:pt x="f334" y="f335"/>
                    <a:pt x="f312" y="f336"/>
                    <a:pt x="f337" y="f338"/>
                  </a:cubicBezTo>
                  <a:cubicBezTo>
                    <a:pt x="f316" y="f339"/>
                    <a:pt x="f340" y="f341"/>
                    <a:pt x="f342" y="f343"/>
                  </a:cubicBezTo>
                  <a:cubicBezTo>
                    <a:pt x="f344" y="f345"/>
                    <a:pt x="f346" y="f345"/>
                    <a:pt x="f347" y="f343"/>
                  </a:cubicBezTo>
                  <a:cubicBezTo>
                    <a:pt x="f348" y="f349"/>
                    <a:pt x="f350" y="f351"/>
                    <a:pt x="f352" y="f353"/>
                  </a:cubicBezTo>
                  <a:cubicBezTo>
                    <a:pt x="f6" y="f354"/>
                    <a:pt x="f6" y="f355"/>
                    <a:pt x="f352" y="f356"/>
                  </a:cubicBezTo>
                  <a:cubicBezTo>
                    <a:pt x="f357" y="f358"/>
                    <a:pt x="f358" y="f357"/>
                    <a:pt x="f356" y="f352"/>
                  </a:cubicBezTo>
                  <a:cubicBezTo>
                    <a:pt x="f355" y="f6"/>
                    <a:pt x="f354" y="f6"/>
                    <a:pt x="f353" y="f352"/>
                  </a:cubicBezTo>
                  <a:cubicBezTo>
                    <a:pt x="f359" y="f360"/>
                    <a:pt x="f361" y="f362"/>
                    <a:pt x="f363" y="f364"/>
                  </a:cubicBezTo>
                  <a:cubicBezTo>
                    <a:pt x="f365" y="f366"/>
                    <a:pt x="f345" y="f344"/>
                    <a:pt x="f363" y="f367"/>
                  </a:cubicBezTo>
                  <a:cubicBezTo>
                    <a:pt x="f368" y="f369"/>
                    <a:pt x="f370" y="f371"/>
                    <a:pt x="f351" y="f372"/>
                  </a:cubicBezTo>
                  <a:cubicBezTo>
                    <a:pt x="f353" y="f373"/>
                    <a:pt x="f299" y="f374"/>
                    <a:pt x="f338" y="f375"/>
                  </a:cubicBezTo>
                  <a:cubicBezTo>
                    <a:pt x="f361" y="f312"/>
                    <a:pt x="f376" y="f334"/>
                    <a:pt x="f21" y="f333"/>
                  </a:cubicBezTo>
                  <a:cubicBezTo>
                    <a:pt x="f377" y="f308"/>
                    <a:pt x="f17" y="f356"/>
                    <a:pt x="f378" y="f379"/>
                  </a:cubicBezTo>
                  <a:cubicBezTo>
                    <a:pt x="f50" y="f380"/>
                    <a:pt x="f296" y="f314"/>
                    <a:pt x="f381" y="f382"/>
                  </a:cubicBezTo>
                  <a:cubicBezTo>
                    <a:pt x="f383" y="f318"/>
                    <a:pt x="f319" y="f318"/>
                    <a:pt x="f294" y="f382"/>
                  </a:cubicBezTo>
                  <a:cubicBezTo>
                    <a:pt x="f315" y="f384"/>
                    <a:pt x="f385" y="f386"/>
                    <a:pt x="f31" y="f387"/>
                  </a:cubicBezTo>
                  <a:cubicBezTo>
                    <a:pt x="f24" y="f388"/>
                    <a:pt x="f24" y="f389"/>
                    <a:pt x="f70" y="f390"/>
                  </a:cubicBezTo>
                  <a:cubicBezTo>
                    <a:pt x="f70" y="f390"/>
                    <a:pt x="f31" y="f391"/>
                    <a:pt x="f302" y="f301"/>
                  </a:cubicBezTo>
                  <a:cubicBezTo>
                    <a:pt x="f70" y="f300"/>
                    <a:pt x="f44" y="f299"/>
                    <a:pt x="f304" y="f392"/>
                  </a:cubicBezTo>
                  <a:cubicBezTo>
                    <a:pt x="f393" y="f394"/>
                    <a:pt x="f395" y="f396"/>
                    <a:pt x="f151" y="f397"/>
                  </a:cubicBezTo>
                  <a:cubicBezTo>
                    <a:pt x="f120" y="f398"/>
                    <a:pt x="f112" y="f31"/>
                    <a:pt x="f112" y="f399"/>
                  </a:cubicBezTo>
                  <a:cubicBezTo>
                    <a:pt x="f112" y="f400"/>
                    <a:pt x="f112" y="f401"/>
                    <a:pt x="f112" y="f402"/>
                  </a:cubicBezTo>
                  <a:cubicBezTo>
                    <a:pt x="f112" y="f99"/>
                    <a:pt x="f7" y="f65"/>
                    <a:pt x="f7" y="f8"/>
                  </a:cubicBezTo>
                  <a:close/>
                  <a:moveTo>
                    <a:pt x="f403" y="f355"/>
                  </a:moveTo>
                  <a:cubicBezTo>
                    <a:pt x="f404" y="f303"/>
                    <a:pt x="f389" y="f349"/>
                    <a:pt x="f405" y="f365"/>
                  </a:cubicBezTo>
                  <a:cubicBezTo>
                    <a:pt x="f406" y="f407"/>
                    <a:pt x="f408" y="f406"/>
                    <a:pt x="f345" y="f405"/>
                  </a:cubicBezTo>
                  <a:cubicBezTo>
                    <a:pt x="f349" y="f409"/>
                    <a:pt x="f410" y="f310"/>
                    <a:pt x="f355" y="f403"/>
                  </a:cubicBezTo>
                  <a:cubicBezTo>
                    <a:pt x="f404" y="f387"/>
                    <a:pt x="f387" y="f404"/>
                    <a:pt x="f403" y="f35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solidFill>
                <a:schemeClr val="bg1"/>
              </a:solidFill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kern="0">
                <a:solidFill>
                  <a:srgbClr val="000000"/>
                </a:solidFill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8428C972-8746-89C4-A959-ECB8D8BFC07A}"/>
                </a:ext>
              </a:extLst>
            </p:cNvPr>
            <p:cNvSpPr/>
            <p:nvPr/>
          </p:nvSpPr>
          <p:spPr>
            <a:xfrm>
              <a:off x="5152534" y="705477"/>
              <a:ext cx="141283" cy="2174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2"/>
                <a:gd name="f7" fmla="val 125"/>
                <a:gd name="f8" fmla="val 40"/>
                <a:gd name="f9" fmla="val 55"/>
                <a:gd name="f10" fmla="val 19"/>
                <a:gd name="f11" fmla="val 68"/>
                <a:gd name="f12" fmla="val 38"/>
                <a:gd name="f13" fmla="val 76"/>
                <a:gd name="f14" fmla="val 60"/>
                <a:gd name="f15" fmla="val 80"/>
                <a:gd name="f16" fmla="val 71"/>
                <a:gd name="f17" fmla="val 83"/>
                <a:gd name="f18" fmla="val 79"/>
                <a:gd name="f19" fmla="val 94"/>
                <a:gd name="f20" fmla="val 74"/>
                <a:gd name="f21" fmla="val 113"/>
                <a:gd name="f22" fmla="val 56"/>
                <a:gd name="f23" fmla="val 126"/>
                <a:gd name="f24" fmla="val 36"/>
                <a:gd name="f25" fmla="val 124"/>
                <a:gd name="f26" fmla="val 15"/>
                <a:gd name="f27" fmla="val 121"/>
                <a:gd name="f28" fmla="val 1"/>
                <a:gd name="f29" fmla="val 105"/>
                <a:gd name="f30" fmla="val 73"/>
                <a:gd name="f31" fmla="val 3"/>
                <a:gd name="f32" fmla="val 63"/>
                <a:gd name="f33" fmla="val 7"/>
                <a:gd name="f34" fmla="val 53"/>
                <a:gd name="f35" fmla="val 34"/>
                <a:gd name="f36" fmla="val 27"/>
                <a:gd name="f37" fmla="val 17"/>
                <a:gd name="f38" fmla="val 33"/>
                <a:gd name="f39" fmla="val 45"/>
                <a:gd name="f40" fmla="val 26"/>
                <a:gd name="f41" fmla="val 23"/>
                <a:gd name="f42" fmla="val 21"/>
                <a:gd name="f43" fmla="val 20"/>
                <a:gd name="f44" fmla="val 78"/>
                <a:gd name="f45" fmla="val 95"/>
                <a:gd name="f46" fmla="val 29"/>
                <a:gd name="f47" fmla="val 104"/>
                <a:gd name="f48" fmla="val 52"/>
                <a:gd name="f49" fmla="val 61"/>
                <a:gd name="f50" fmla="val 64"/>
                <a:gd name="f51" fmla="val 50"/>
                <a:gd name="f52" fmla="val 49"/>
                <a:gd name="f53" fmla="+- 0 0 -90"/>
                <a:gd name="f54" fmla="*/ f3 1 82"/>
                <a:gd name="f55" fmla="*/ f4 1 125"/>
                <a:gd name="f56" fmla="val f5"/>
                <a:gd name="f57" fmla="val f6"/>
                <a:gd name="f58" fmla="val f7"/>
                <a:gd name="f59" fmla="*/ f53 f0 1"/>
                <a:gd name="f60" fmla="+- f58 0 f56"/>
                <a:gd name="f61" fmla="+- f57 0 f56"/>
                <a:gd name="f62" fmla="*/ f59 1 f2"/>
                <a:gd name="f63" fmla="*/ f61 1 82"/>
                <a:gd name="f64" fmla="*/ f60 1 125"/>
                <a:gd name="f65" fmla="*/ 40 f61 1"/>
                <a:gd name="f66" fmla="*/ 0 f60 1"/>
                <a:gd name="f67" fmla="*/ 76 f61 1"/>
                <a:gd name="f68" fmla="*/ 60 f60 1"/>
                <a:gd name="f69" fmla="*/ 79 f61 1"/>
                <a:gd name="f70" fmla="*/ 94 f60 1"/>
                <a:gd name="f71" fmla="*/ 36 f61 1"/>
                <a:gd name="f72" fmla="*/ 124 f60 1"/>
                <a:gd name="f73" fmla="*/ 1 f61 1"/>
                <a:gd name="f74" fmla="*/ 83 f60 1"/>
                <a:gd name="f75" fmla="*/ 7 f61 1"/>
                <a:gd name="f76" fmla="*/ 53 f60 1"/>
                <a:gd name="f77" fmla="*/ 33 f60 1"/>
                <a:gd name="f78" fmla="*/ 23 f61 1"/>
                <a:gd name="f79" fmla="*/ 68 f60 1"/>
                <a:gd name="f80" fmla="*/ 20 f61 1"/>
                <a:gd name="f81" fmla="*/ 104 f60 1"/>
                <a:gd name="f82" fmla="*/ 60 f61 1"/>
                <a:gd name="f83" fmla="+- f62 0 f1"/>
                <a:gd name="f84" fmla="*/ f65 1 82"/>
                <a:gd name="f85" fmla="*/ f66 1 126"/>
                <a:gd name="f86" fmla="*/ f67 1 82"/>
                <a:gd name="f87" fmla="*/ f68 1 126"/>
                <a:gd name="f88" fmla="*/ f69 1 82"/>
                <a:gd name="f89" fmla="*/ f70 1 126"/>
                <a:gd name="f90" fmla="*/ f71 1 82"/>
                <a:gd name="f91" fmla="*/ f72 1 126"/>
                <a:gd name="f92" fmla="*/ f73 1 82"/>
                <a:gd name="f93" fmla="*/ f74 1 126"/>
                <a:gd name="f94" fmla="*/ f75 1 82"/>
                <a:gd name="f95" fmla="*/ f76 1 126"/>
                <a:gd name="f96" fmla="*/ f77 1 126"/>
                <a:gd name="f97" fmla="*/ f78 1 82"/>
                <a:gd name="f98" fmla="*/ f79 1 126"/>
                <a:gd name="f99" fmla="*/ f80 1 82"/>
                <a:gd name="f100" fmla="*/ f81 1 126"/>
                <a:gd name="f101" fmla="*/ f82 1 82"/>
                <a:gd name="f102" fmla="*/ 0 1 f63"/>
                <a:gd name="f103" fmla="*/ f57 1 f63"/>
                <a:gd name="f104" fmla="*/ 0 1 f64"/>
                <a:gd name="f105" fmla="*/ f58 1 f64"/>
                <a:gd name="f106" fmla="*/ f84 1 f63"/>
                <a:gd name="f107" fmla="*/ f85 1 f64"/>
                <a:gd name="f108" fmla="*/ f86 1 f63"/>
                <a:gd name="f109" fmla="*/ f87 1 f64"/>
                <a:gd name="f110" fmla="*/ f88 1 f63"/>
                <a:gd name="f111" fmla="*/ f89 1 f64"/>
                <a:gd name="f112" fmla="*/ f90 1 f63"/>
                <a:gd name="f113" fmla="*/ f91 1 f64"/>
                <a:gd name="f114" fmla="*/ f92 1 f63"/>
                <a:gd name="f115" fmla="*/ f93 1 f64"/>
                <a:gd name="f116" fmla="*/ f94 1 f63"/>
                <a:gd name="f117" fmla="*/ f95 1 f64"/>
                <a:gd name="f118" fmla="*/ f96 1 f64"/>
                <a:gd name="f119" fmla="*/ f97 1 f63"/>
                <a:gd name="f120" fmla="*/ f98 1 f64"/>
                <a:gd name="f121" fmla="*/ f99 1 f63"/>
                <a:gd name="f122" fmla="*/ f100 1 f64"/>
                <a:gd name="f123" fmla="*/ f101 1 f63"/>
                <a:gd name="f124" fmla="*/ f102 f54 1"/>
                <a:gd name="f125" fmla="*/ f103 f54 1"/>
                <a:gd name="f126" fmla="*/ f105 f55 1"/>
                <a:gd name="f127" fmla="*/ f104 f55 1"/>
                <a:gd name="f128" fmla="*/ f106 f54 1"/>
                <a:gd name="f129" fmla="*/ f107 f55 1"/>
                <a:gd name="f130" fmla="*/ f108 f54 1"/>
                <a:gd name="f131" fmla="*/ f109 f55 1"/>
                <a:gd name="f132" fmla="*/ f110 f54 1"/>
                <a:gd name="f133" fmla="*/ f111 f55 1"/>
                <a:gd name="f134" fmla="*/ f112 f54 1"/>
                <a:gd name="f135" fmla="*/ f113 f55 1"/>
                <a:gd name="f136" fmla="*/ f114 f54 1"/>
                <a:gd name="f137" fmla="*/ f115 f55 1"/>
                <a:gd name="f138" fmla="*/ f116 f54 1"/>
                <a:gd name="f139" fmla="*/ f117 f55 1"/>
                <a:gd name="f140" fmla="*/ f118 f55 1"/>
                <a:gd name="f141" fmla="*/ f119 f54 1"/>
                <a:gd name="f142" fmla="*/ f120 f55 1"/>
                <a:gd name="f143" fmla="*/ f121 f54 1"/>
                <a:gd name="f144" fmla="*/ f122 f55 1"/>
                <a:gd name="f145" fmla="*/ f123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28" y="f129"/>
                </a:cxn>
                <a:cxn ang="f83">
                  <a:pos x="f130" y="f131"/>
                </a:cxn>
                <a:cxn ang="f83">
                  <a:pos x="f132" y="f133"/>
                </a:cxn>
                <a:cxn ang="f83">
                  <a:pos x="f134" y="f135"/>
                </a:cxn>
                <a:cxn ang="f83">
                  <a:pos x="f136" y="f137"/>
                </a:cxn>
                <a:cxn ang="f83">
                  <a:pos x="f138" y="f139"/>
                </a:cxn>
                <a:cxn ang="f83">
                  <a:pos x="f128" y="f129"/>
                </a:cxn>
                <a:cxn ang="f83">
                  <a:pos x="f128" y="f140"/>
                </a:cxn>
                <a:cxn ang="f83">
                  <a:pos x="f141" y="f142"/>
                </a:cxn>
                <a:cxn ang="f83">
                  <a:pos x="f143" y="f137"/>
                </a:cxn>
                <a:cxn ang="f83">
                  <a:pos x="f128" y="f144"/>
                </a:cxn>
                <a:cxn ang="f83">
                  <a:pos x="f145" y="f137"/>
                </a:cxn>
                <a:cxn ang="f83">
                  <a:pos x="f128" y="f140"/>
                </a:cxn>
              </a:cxnLst>
              <a:rect l="f124" t="f127" r="f125" b="f126"/>
              <a:pathLst>
                <a:path w="82" h="125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28" y="f17"/>
                  </a:cubicBezTo>
                  <a:cubicBezTo>
                    <a:pt x="f5" y="f30"/>
                    <a:pt x="f31" y="f32"/>
                    <a:pt x="f33" y="f34"/>
                  </a:cubicBezTo>
                  <a:cubicBezTo>
                    <a:pt x="f26" y="f35"/>
                    <a:pt x="f36" y="f37"/>
                    <a:pt x="f8" y="f5"/>
                  </a:cubicBezTo>
                  <a:close/>
                  <a:moveTo>
                    <a:pt x="f8" y="f38"/>
                  </a:moveTo>
                  <a:cubicBezTo>
                    <a:pt x="f38" y="f39"/>
                    <a:pt x="f40" y="f22"/>
                    <a:pt x="f41" y="f11"/>
                  </a:cubicBezTo>
                  <a:cubicBezTo>
                    <a:pt x="f42" y="f30"/>
                    <a:pt x="f43" y="f44"/>
                    <a:pt x="f43" y="f17"/>
                  </a:cubicBezTo>
                  <a:cubicBezTo>
                    <a:pt x="f43" y="f45"/>
                    <a:pt x="f46" y="f47"/>
                    <a:pt x="f8" y="f47"/>
                  </a:cubicBezTo>
                  <a:cubicBezTo>
                    <a:pt x="f48" y="f47"/>
                    <a:pt x="f49" y="f45"/>
                    <a:pt x="f14" y="f17"/>
                  </a:cubicBezTo>
                  <a:cubicBezTo>
                    <a:pt x="f14" y="f50"/>
                    <a:pt x="f51" y="f52"/>
                    <a:pt x="f8" y="f3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solidFill>
                <a:schemeClr val="bg1"/>
              </a:solidFill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kern="0">
                <a:solidFill>
                  <a:srgbClr val="000000"/>
                </a:solidFill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31" name="Grupo 7">
            <a:extLst>
              <a:ext uri="{FF2B5EF4-FFF2-40B4-BE49-F238E27FC236}">
                <a16:creationId xmlns:a16="http://schemas.microsoft.com/office/drawing/2014/main" id="{3A7F9CB3-B7AD-DACC-DCE6-24FF9544151C}"/>
              </a:ext>
            </a:extLst>
          </p:cNvPr>
          <p:cNvGrpSpPr/>
          <p:nvPr/>
        </p:nvGrpSpPr>
        <p:grpSpPr>
          <a:xfrm>
            <a:off x="6081595" y="2807884"/>
            <a:ext cx="490955" cy="464960"/>
            <a:chOff x="5407025" y="1171576"/>
            <a:chExt cx="3316288" cy="3333750"/>
          </a:xfrm>
          <a:solidFill>
            <a:schemeClr val="bg1"/>
          </a:solidFill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0B72FE0E-9572-1335-0E6A-AFBC23237B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07025" y="1171576"/>
              <a:ext cx="3316288" cy="3319463"/>
            </a:xfrm>
            <a:custGeom>
              <a:avLst/>
              <a:gdLst>
                <a:gd name="T0" fmla="*/ 648 w 878"/>
                <a:gd name="T1" fmla="*/ 795 h 879"/>
                <a:gd name="T2" fmla="*/ 630 w 878"/>
                <a:gd name="T3" fmla="*/ 879 h 879"/>
                <a:gd name="T4" fmla="*/ 612 w 878"/>
                <a:gd name="T5" fmla="*/ 774 h 879"/>
                <a:gd name="T6" fmla="*/ 438 w 878"/>
                <a:gd name="T7" fmla="*/ 677 h 879"/>
                <a:gd name="T8" fmla="*/ 298 w 878"/>
                <a:gd name="T9" fmla="*/ 660 h 879"/>
                <a:gd name="T10" fmla="*/ 286 w 878"/>
                <a:gd name="T11" fmla="*/ 539 h 879"/>
                <a:gd name="T12" fmla="*/ 505 w 878"/>
                <a:gd name="T13" fmla="*/ 547 h 879"/>
                <a:gd name="T14" fmla="*/ 744 w 878"/>
                <a:gd name="T15" fmla="*/ 654 h 879"/>
                <a:gd name="T16" fmla="*/ 654 w 878"/>
                <a:gd name="T17" fmla="*/ 646 h 879"/>
                <a:gd name="T18" fmla="*/ 320 w 878"/>
                <a:gd name="T19" fmla="*/ 563 h 879"/>
                <a:gd name="T20" fmla="*/ 292 w 878"/>
                <a:gd name="T21" fmla="*/ 602 h 879"/>
                <a:gd name="T22" fmla="*/ 423 w 878"/>
                <a:gd name="T23" fmla="*/ 638 h 879"/>
                <a:gd name="T24" fmla="*/ 698 w 878"/>
                <a:gd name="T25" fmla="*/ 772 h 879"/>
                <a:gd name="T26" fmla="*/ 826 w 878"/>
                <a:gd name="T27" fmla="*/ 740 h 879"/>
                <a:gd name="T28" fmla="*/ 729 w 878"/>
                <a:gd name="T29" fmla="*/ 505 h 879"/>
                <a:gd name="T30" fmla="*/ 629 w 878"/>
                <a:gd name="T31" fmla="*/ 396 h 879"/>
                <a:gd name="T32" fmla="*/ 471 w 878"/>
                <a:gd name="T33" fmla="*/ 369 h 879"/>
                <a:gd name="T34" fmla="*/ 374 w 878"/>
                <a:gd name="T35" fmla="*/ 372 h 879"/>
                <a:gd name="T36" fmla="*/ 225 w 878"/>
                <a:gd name="T37" fmla="*/ 391 h 879"/>
                <a:gd name="T38" fmla="*/ 186 w 878"/>
                <a:gd name="T39" fmla="*/ 406 h 879"/>
                <a:gd name="T40" fmla="*/ 185 w 878"/>
                <a:gd name="T41" fmla="*/ 480 h 879"/>
                <a:gd name="T42" fmla="*/ 176 w 878"/>
                <a:gd name="T43" fmla="*/ 509 h 879"/>
                <a:gd name="T44" fmla="*/ 135 w 878"/>
                <a:gd name="T45" fmla="*/ 458 h 879"/>
                <a:gd name="T46" fmla="*/ 106 w 878"/>
                <a:gd name="T47" fmla="*/ 467 h 879"/>
                <a:gd name="T48" fmla="*/ 93 w 878"/>
                <a:gd name="T49" fmla="*/ 852 h 879"/>
                <a:gd name="T50" fmla="*/ 74 w 878"/>
                <a:gd name="T51" fmla="*/ 879 h 879"/>
                <a:gd name="T52" fmla="*/ 57 w 878"/>
                <a:gd name="T53" fmla="*/ 848 h 879"/>
                <a:gd name="T54" fmla="*/ 82 w 878"/>
                <a:gd name="T55" fmla="*/ 438 h 879"/>
                <a:gd name="T56" fmla="*/ 43 w 878"/>
                <a:gd name="T57" fmla="*/ 337 h 879"/>
                <a:gd name="T58" fmla="*/ 37 w 878"/>
                <a:gd name="T59" fmla="*/ 335 h 879"/>
                <a:gd name="T60" fmla="*/ 27 w 878"/>
                <a:gd name="T61" fmla="*/ 301 h 879"/>
                <a:gd name="T62" fmla="*/ 59 w 878"/>
                <a:gd name="T63" fmla="*/ 286 h 879"/>
                <a:gd name="T64" fmla="*/ 29 w 878"/>
                <a:gd name="T65" fmla="*/ 261 h 879"/>
                <a:gd name="T66" fmla="*/ 14 w 878"/>
                <a:gd name="T67" fmla="*/ 228 h 879"/>
                <a:gd name="T68" fmla="*/ 103 w 878"/>
                <a:gd name="T69" fmla="*/ 208 h 879"/>
                <a:gd name="T70" fmla="*/ 78 w 878"/>
                <a:gd name="T71" fmla="*/ 239 h 879"/>
                <a:gd name="T72" fmla="*/ 125 w 878"/>
                <a:gd name="T73" fmla="*/ 258 h 879"/>
                <a:gd name="T74" fmla="*/ 145 w 878"/>
                <a:gd name="T75" fmla="*/ 286 h 879"/>
                <a:gd name="T76" fmla="*/ 175 w 878"/>
                <a:gd name="T77" fmla="*/ 369 h 879"/>
                <a:gd name="T78" fmla="*/ 288 w 878"/>
                <a:gd name="T79" fmla="*/ 310 h 879"/>
                <a:gd name="T80" fmla="*/ 529 w 878"/>
                <a:gd name="T81" fmla="*/ 74 h 879"/>
                <a:gd name="T82" fmla="*/ 512 w 878"/>
                <a:gd name="T83" fmla="*/ 339 h 879"/>
                <a:gd name="T84" fmla="*/ 629 w 878"/>
                <a:gd name="T85" fmla="*/ 359 h 879"/>
                <a:gd name="T86" fmla="*/ 761 w 878"/>
                <a:gd name="T87" fmla="*/ 486 h 879"/>
                <a:gd name="T88" fmla="*/ 853 w 878"/>
                <a:gd name="T89" fmla="*/ 686 h 879"/>
                <a:gd name="T90" fmla="*/ 724 w 878"/>
                <a:gd name="T91" fmla="*/ 822 h 879"/>
                <a:gd name="T92" fmla="*/ 648 w 878"/>
                <a:gd name="T93" fmla="*/ 787 h 879"/>
                <a:gd name="T94" fmla="*/ 493 w 878"/>
                <a:gd name="T95" fmla="*/ 308 h 879"/>
                <a:gd name="T96" fmla="*/ 321 w 878"/>
                <a:gd name="T97" fmla="*/ 100 h 879"/>
                <a:gd name="T98" fmla="*/ 404 w 878"/>
                <a:gd name="T99" fmla="*/ 341 h 879"/>
                <a:gd name="T100" fmla="*/ 107 w 878"/>
                <a:gd name="T101" fmla="*/ 305 h 879"/>
                <a:gd name="T102" fmla="*/ 118 w 878"/>
                <a:gd name="T103" fmla="*/ 417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78" h="879">
                  <a:moveTo>
                    <a:pt x="648" y="787"/>
                  </a:moveTo>
                  <a:cubicBezTo>
                    <a:pt x="648" y="790"/>
                    <a:pt x="648" y="792"/>
                    <a:pt x="648" y="795"/>
                  </a:cubicBezTo>
                  <a:cubicBezTo>
                    <a:pt x="648" y="815"/>
                    <a:pt x="648" y="836"/>
                    <a:pt x="648" y="857"/>
                  </a:cubicBezTo>
                  <a:cubicBezTo>
                    <a:pt x="648" y="871"/>
                    <a:pt x="641" y="879"/>
                    <a:pt x="630" y="879"/>
                  </a:cubicBezTo>
                  <a:cubicBezTo>
                    <a:pt x="619" y="879"/>
                    <a:pt x="612" y="870"/>
                    <a:pt x="612" y="856"/>
                  </a:cubicBezTo>
                  <a:cubicBezTo>
                    <a:pt x="612" y="829"/>
                    <a:pt x="612" y="801"/>
                    <a:pt x="612" y="774"/>
                  </a:cubicBezTo>
                  <a:cubicBezTo>
                    <a:pt x="612" y="769"/>
                    <a:pt x="611" y="767"/>
                    <a:pt x="606" y="764"/>
                  </a:cubicBezTo>
                  <a:cubicBezTo>
                    <a:pt x="550" y="735"/>
                    <a:pt x="494" y="706"/>
                    <a:pt x="438" y="677"/>
                  </a:cubicBezTo>
                  <a:cubicBezTo>
                    <a:pt x="434" y="675"/>
                    <a:pt x="430" y="675"/>
                    <a:pt x="426" y="675"/>
                  </a:cubicBezTo>
                  <a:cubicBezTo>
                    <a:pt x="382" y="687"/>
                    <a:pt x="338" y="684"/>
                    <a:pt x="298" y="660"/>
                  </a:cubicBezTo>
                  <a:cubicBezTo>
                    <a:pt x="282" y="651"/>
                    <a:pt x="269" y="639"/>
                    <a:pt x="261" y="622"/>
                  </a:cubicBezTo>
                  <a:cubicBezTo>
                    <a:pt x="245" y="590"/>
                    <a:pt x="256" y="556"/>
                    <a:pt x="286" y="539"/>
                  </a:cubicBezTo>
                  <a:cubicBezTo>
                    <a:pt x="305" y="528"/>
                    <a:pt x="325" y="524"/>
                    <a:pt x="345" y="522"/>
                  </a:cubicBezTo>
                  <a:cubicBezTo>
                    <a:pt x="401" y="516"/>
                    <a:pt x="454" y="525"/>
                    <a:pt x="505" y="547"/>
                  </a:cubicBezTo>
                  <a:cubicBezTo>
                    <a:pt x="580" y="579"/>
                    <a:pt x="655" y="608"/>
                    <a:pt x="730" y="638"/>
                  </a:cubicBezTo>
                  <a:cubicBezTo>
                    <a:pt x="738" y="641"/>
                    <a:pt x="743" y="646"/>
                    <a:pt x="744" y="654"/>
                  </a:cubicBezTo>
                  <a:cubicBezTo>
                    <a:pt x="745" y="668"/>
                    <a:pt x="731" y="677"/>
                    <a:pt x="718" y="672"/>
                  </a:cubicBezTo>
                  <a:cubicBezTo>
                    <a:pt x="696" y="663"/>
                    <a:pt x="675" y="655"/>
                    <a:pt x="654" y="646"/>
                  </a:cubicBezTo>
                  <a:cubicBezTo>
                    <a:pt x="591" y="621"/>
                    <a:pt x="529" y="595"/>
                    <a:pt x="466" y="571"/>
                  </a:cubicBezTo>
                  <a:cubicBezTo>
                    <a:pt x="418" y="553"/>
                    <a:pt x="369" y="551"/>
                    <a:pt x="320" y="563"/>
                  </a:cubicBezTo>
                  <a:cubicBezTo>
                    <a:pt x="314" y="565"/>
                    <a:pt x="307" y="568"/>
                    <a:pt x="302" y="572"/>
                  </a:cubicBezTo>
                  <a:cubicBezTo>
                    <a:pt x="291" y="579"/>
                    <a:pt x="287" y="590"/>
                    <a:pt x="292" y="602"/>
                  </a:cubicBezTo>
                  <a:cubicBezTo>
                    <a:pt x="296" y="616"/>
                    <a:pt x="307" y="624"/>
                    <a:pt x="319" y="631"/>
                  </a:cubicBezTo>
                  <a:cubicBezTo>
                    <a:pt x="352" y="648"/>
                    <a:pt x="387" y="650"/>
                    <a:pt x="423" y="638"/>
                  </a:cubicBezTo>
                  <a:cubicBezTo>
                    <a:pt x="431" y="636"/>
                    <a:pt x="438" y="636"/>
                    <a:pt x="446" y="640"/>
                  </a:cubicBezTo>
                  <a:cubicBezTo>
                    <a:pt x="530" y="684"/>
                    <a:pt x="614" y="728"/>
                    <a:pt x="698" y="772"/>
                  </a:cubicBezTo>
                  <a:cubicBezTo>
                    <a:pt x="719" y="784"/>
                    <a:pt x="741" y="792"/>
                    <a:pt x="766" y="793"/>
                  </a:cubicBezTo>
                  <a:cubicBezTo>
                    <a:pt x="799" y="794"/>
                    <a:pt x="822" y="767"/>
                    <a:pt x="826" y="740"/>
                  </a:cubicBezTo>
                  <a:cubicBezTo>
                    <a:pt x="829" y="727"/>
                    <a:pt x="826" y="713"/>
                    <a:pt x="821" y="701"/>
                  </a:cubicBezTo>
                  <a:cubicBezTo>
                    <a:pt x="790" y="636"/>
                    <a:pt x="759" y="570"/>
                    <a:pt x="729" y="505"/>
                  </a:cubicBezTo>
                  <a:cubicBezTo>
                    <a:pt x="720" y="483"/>
                    <a:pt x="709" y="461"/>
                    <a:pt x="693" y="443"/>
                  </a:cubicBezTo>
                  <a:cubicBezTo>
                    <a:pt x="675" y="423"/>
                    <a:pt x="654" y="406"/>
                    <a:pt x="629" y="396"/>
                  </a:cubicBezTo>
                  <a:cubicBezTo>
                    <a:pt x="617" y="392"/>
                    <a:pt x="604" y="391"/>
                    <a:pt x="592" y="389"/>
                  </a:cubicBezTo>
                  <a:cubicBezTo>
                    <a:pt x="552" y="382"/>
                    <a:pt x="511" y="375"/>
                    <a:pt x="471" y="369"/>
                  </a:cubicBezTo>
                  <a:cubicBezTo>
                    <a:pt x="467" y="368"/>
                    <a:pt x="462" y="369"/>
                    <a:pt x="458" y="370"/>
                  </a:cubicBezTo>
                  <a:cubicBezTo>
                    <a:pt x="430" y="378"/>
                    <a:pt x="402" y="380"/>
                    <a:pt x="374" y="372"/>
                  </a:cubicBezTo>
                  <a:cubicBezTo>
                    <a:pt x="366" y="369"/>
                    <a:pt x="357" y="368"/>
                    <a:pt x="348" y="370"/>
                  </a:cubicBezTo>
                  <a:cubicBezTo>
                    <a:pt x="307" y="377"/>
                    <a:pt x="266" y="384"/>
                    <a:pt x="225" y="391"/>
                  </a:cubicBezTo>
                  <a:cubicBezTo>
                    <a:pt x="213" y="394"/>
                    <a:pt x="202" y="398"/>
                    <a:pt x="191" y="402"/>
                  </a:cubicBezTo>
                  <a:cubicBezTo>
                    <a:pt x="189" y="402"/>
                    <a:pt x="186" y="405"/>
                    <a:pt x="186" y="406"/>
                  </a:cubicBezTo>
                  <a:cubicBezTo>
                    <a:pt x="184" y="420"/>
                    <a:pt x="177" y="429"/>
                    <a:pt x="165" y="436"/>
                  </a:cubicBezTo>
                  <a:cubicBezTo>
                    <a:pt x="172" y="451"/>
                    <a:pt x="178" y="465"/>
                    <a:pt x="185" y="480"/>
                  </a:cubicBezTo>
                  <a:cubicBezTo>
                    <a:pt x="186" y="483"/>
                    <a:pt x="187" y="486"/>
                    <a:pt x="188" y="489"/>
                  </a:cubicBezTo>
                  <a:cubicBezTo>
                    <a:pt x="190" y="498"/>
                    <a:pt x="185" y="506"/>
                    <a:pt x="176" y="509"/>
                  </a:cubicBezTo>
                  <a:cubicBezTo>
                    <a:pt x="167" y="512"/>
                    <a:pt x="158" y="508"/>
                    <a:pt x="154" y="500"/>
                  </a:cubicBezTo>
                  <a:cubicBezTo>
                    <a:pt x="148" y="486"/>
                    <a:pt x="142" y="472"/>
                    <a:pt x="135" y="458"/>
                  </a:cubicBezTo>
                  <a:cubicBezTo>
                    <a:pt x="134" y="456"/>
                    <a:pt x="133" y="454"/>
                    <a:pt x="132" y="452"/>
                  </a:cubicBezTo>
                  <a:cubicBezTo>
                    <a:pt x="120" y="452"/>
                    <a:pt x="112" y="456"/>
                    <a:pt x="106" y="467"/>
                  </a:cubicBezTo>
                  <a:cubicBezTo>
                    <a:pt x="98" y="480"/>
                    <a:pt x="93" y="494"/>
                    <a:pt x="93" y="510"/>
                  </a:cubicBezTo>
                  <a:cubicBezTo>
                    <a:pt x="93" y="624"/>
                    <a:pt x="93" y="738"/>
                    <a:pt x="93" y="852"/>
                  </a:cubicBezTo>
                  <a:cubicBezTo>
                    <a:pt x="93" y="856"/>
                    <a:pt x="93" y="861"/>
                    <a:pt x="92" y="865"/>
                  </a:cubicBezTo>
                  <a:cubicBezTo>
                    <a:pt x="90" y="874"/>
                    <a:pt x="82" y="879"/>
                    <a:pt x="74" y="879"/>
                  </a:cubicBezTo>
                  <a:cubicBezTo>
                    <a:pt x="65" y="878"/>
                    <a:pt x="57" y="871"/>
                    <a:pt x="57" y="862"/>
                  </a:cubicBezTo>
                  <a:cubicBezTo>
                    <a:pt x="57" y="857"/>
                    <a:pt x="57" y="852"/>
                    <a:pt x="57" y="848"/>
                  </a:cubicBezTo>
                  <a:cubicBezTo>
                    <a:pt x="57" y="736"/>
                    <a:pt x="57" y="624"/>
                    <a:pt x="57" y="513"/>
                  </a:cubicBezTo>
                  <a:cubicBezTo>
                    <a:pt x="56" y="484"/>
                    <a:pt x="65" y="460"/>
                    <a:pt x="82" y="438"/>
                  </a:cubicBezTo>
                  <a:cubicBezTo>
                    <a:pt x="83" y="436"/>
                    <a:pt x="84" y="432"/>
                    <a:pt x="83" y="430"/>
                  </a:cubicBezTo>
                  <a:cubicBezTo>
                    <a:pt x="70" y="399"/>
                    <a:pt x="56" y="368"/>
                    <a:pt x="43" y="337"/>
                  </a:cubicBezTo>
                  <a:cubicBezTo>
                    <a:pt x="42" y="337"/>
                    <a:pt x="42" y="336"/>
                    <a:pt x="41" y="335"/>
                  </a:cubicBezTo>
                  <a:cubicBezTo>
                    <a:pt x="40" y="335"/>
                    <a:pt x="38" y="335"/>
                    <a:pt x="37" y="335"/>
                  </a:cubicBezTo>
                  <a:cubicBezTo>
                    <a:pt x="27" y="336"/>
                    <a:pt x="19" y="331"/>
                    <a:pt x="16" y="322"/>
                  </a:cubicBezTo>
                  <a:cubicBezTo>
                    <a:pt x="14" y="313"/>
                    <a:pt x="18" y="305"/>
                    <a:pt x="27" y="301"/>
                  </a:cubicBezTo>
                  <a:cubicBezTo>
                    <a:pt x="36" y="297"/>
                    <a:pt x="45" y="293"/>
                    <a:pt x="53" y="289"/>
                  </a:cubicBezTo>
                  <a:cubicBezTo>
                    <a:pt x="55" y="288"/>
                    <a:pt x="57" y="287"/>
                    <a:pt x="59" y="286"/>
                  </a:cubicBezTo>
                  <a:cubicBezTo>
                    <a:pt x="54" y="275"/>
                    <a:pt x="49" y="265"/>
                    <a:pt x="45" y="254"/>
                  </a:cubicBezTo>
                  <a:cubicBezTo>
                    <a:pt x="39" y="256"/>
                    <a:pt x="34" y="259"/>
                    <a:pt x="29" y="261"/>
                  </a:cubicBezTo>
                  <a:cubicBezTo>
                    <a:pt x="19" y="265"/>
                    <a:pt x="9" y="261"/>
                    <a:pt x="5" y="252"/>
                  </a:cubicBezTo>
                  <a:cubicBezTo>
                    <a:pt x="0" y="243"/>
                    <a:pt x="4" y="233"/>
                    <a:pt x="14" y="228"/>
                  </a:cubicBezTo>
                  <a:cubicBezTo>
                    <a:pt x="36" y="218"/>
                    <a:pt x="57" y="209"/>
                    <a:pt x="79" y="199"/>
                  </a:cubicBezTo>
                  <a:cubicBezTo>
                    <a:pt x="89" y="195"/>
                    <a:pt x="99" y="199"/>
                    <a:pt x="103" y="208"/>
                  </a:cubicBezTo>
                  <a:cubicBezTo>
                    <a:pt x="107" y="217"/>
                    <a:pt x="103" y="227"/>
                    <a:pt x="94" y="232"/>
                  </a:cubicBezTo>
                  <a:cubicBezTo>
                    <a:pt x="89" y="235"/>
                    <a:pt x="84" y="237"/>
                    <a:pt x="78" y="239"/>
                  </a:cubicBezTo>
                  <a:cubicBezTo>
                    <a:pt x="82" y="250"/>
                    <a:pt x="87" y="261"/>
                    <a:pt x="92" y="272"/>
                  </a:cubicBezTo>
                  <a:cubicBezTo>
                    <a:pt x="103" y="267"/>
                    <a:pt x="114" y="262"/>
                    <a:pt x="125" y="258"/>
                  </a:cubicBezTo>
                  <a:cubicBezTo>
                    <a:pt x="133" y="254"/>
                    <a:pt x="142" y="256"/>
                    <a:pt x="147" y="264"/>
                  </a:cubicBezTo>
                  <a:cubicBezTo>
                    <a:pt x="152" y="271"/>
                    <a:pt x="151" y="280"/>
                    <a:pt x="145" y="286"/>
                  </a:cubicBezTo>
                  <a:cubicBezTo>
                    <a:pt x="144" y="288"/>
                    <a:pt x="142" y="289"/>
                    <a:pt x="140" y="291"/>
                  </a:cubicBezTo>
                  <a:cubicBezTo>
                    <a:pt x="151" y="317"/>
                    <a:pt x="163" y="343"/>
                    <a:pt x="175" y="369"/>
                  </a:cubicBezTo>
                  <a:cubicBezTo>
                    <a:pt x="219" y="351"/>
                    <a:pt x="267" y="350"/>
                    <a:pt x="312" y="339"/>
                  </a:cubicBezTo>
                  <a:cubicBezTo>
                    <a:pt x="304" y="330"/>
                    <a:pt x="295" y="321"/>
                    <a:pt x="288" y="310"/>
                  </a:cubicBezTo>
                  <a:cubicBezTo>
                    <a:pt x="228" y="231"/>
                    <a:pt x="243" y="112"/>
                    <a:pt x="320" y="51"/>
                  </a:cubicBezTo>
                  <a:cubicBezTo>
                    <a:pt x="385" y="0"/>
                    <a:pt x="474" y="10"/>
                    <a:pt x="529" y="74"/>
                  </a:cubicBezTo>
                  <a:cubicBezTo>
                    <a:pt x="594" y="149"/>
                    <a:pt x="588" y="266"/>
                    <a:pt x="516" y="335"/>
                  </a:cubicBezTo>
                  <a:cubicBezTo>
                    <a:pt x="515" y="336"/>
                    <a:pt x="514" y="337"/>
                    <a:pt x="512" y="339"/>
                  </a:cubicBezTo>
                  <a:cubicBezTo>
                    <a:pt x="526" y="341"/>
                    <a:pt x="539" y="344"/>
                    <a:pt x="552" y="346"/>
                  </a:cubicBezTo>
                  <a:cubicBezTo>
                    <a:pt x="578" y="350"/>
                    <a:pt x="604" y="353"/>
                    <a:pt x="629" y="359"/>
                  </a:cubicBezTo>
                  <a:cubicBezTo>
                    <a:pt x="644" y="362"/>
                    <a:pt x="658" y="370"/>
                    <a:pt x="671" y="378"/>
                  </a:cubicBezTo>
                  <a:cubicBezTo>
                    <a:pt x="713" y="404"/>
                    <a:pt x="742" y="441"/>
                    <a:pt x="761" y="486"/>
                  </a:cubicBezTo>
                  <a:cubicBezTo>
                    <a:pt x="775" y="520"/>
                    <a:pt x="792" y="553"/>
                    <a:pt x="807" y="587"/>
                  </a:cubicBezTo>
                  <a:cubicBezTo>
                    <a:pt x="823" y="620"/>
                    <a:pt x="838" y="653"/>
                    <a:pt x="853" y="686"/>
                  </a:cubicBezTo>
                  <a:cubicBezTo>
                    <a:pt x="878" y="739"/>
                    <a:pt x="854" y="802"/>
                    <a:pt x="801" y="822"/>
                  </a:cubicBezTo>
                  <a:cubicBezTo>
                    <a:pt x="776" y="832"/>
                    <a:pt x="750" y="829"/>
                    <a:pt x="724" y="822"/>
                  </a:cubicBezTo>
                  <a:cubicBezTo>
                    <a:pt x="699" y="816"/>
                    <a:pt x="678" y="802"/>
                    <a:pt x="655" y="791"/>
                  </a:cubicBezTo>
                  <a:cubicBezTo>
                    <a:pt x="654" y="790"/>
                    <a:pt x="652" y="789"/>
                    <a:pt x="648" y="787"/>
                  </a:cubicBezTo>
                  <a:close/>
                  <a:moveTo>
                    <a:pt x="404" y="341"/>
                  </a:moveTo>
                  <a:cubicBezTo>
                    <a:pt x="442" y="341"/>
                    <a:pt x="471" y="329"/>
                    <a:pt x="493" y="308"/>
                  </a:cubicBezTo>
                  <a:cubicBezTo>
                    <a:pt x="549" y="254"/>
                    <a:pt x="554" y="158"/>
                    <a:pt x="503" y="99"/>
                  </a:cubicBezTo>
                  <a:cubicBezTo>
                    <a:pt x="453" y="39"/>
                    <a:pt x="371" y="40"/>
                    <a:pt x="321" y="100"/>
                  </a:cubicBezTo>
                  <a:cubicBezTo>
                    <a:pt x="278" y="152"/>
                    <a:pt x="276" y="234"/>
                    <a:pt x="316" y="289"/>
                  </a:cubicBezTo>
                  <a:cubicBezTo>
                    <a:pt x="340" y="321"/>
                    <a:pt x="372" y="340"/>
                    <a:pt x="404" y="341"/>
                  </a:cubicBezTo>
                  <a:close/>
                  <a:moveTo>
                    <a:pt x="150" y="403"/>
                  </a:moveTo>
                  <a:cubicBezTo>
                    <a:pt x="135" y="370"/>
                    <a:pt x="121" y="338"/>
                    <a:pt x="107" y="305"/>
                  </a:cubicBezTo>
                  <a:cubicBezTo>
                    <a:pt x="95" y="310"/>
                    <a:pt x="85" y="315"/>
                    <a:pt x="74" y="319"/>
                  </a:cubicBezTo>
                  <a:cubicBezTo>
                    <a:pt x="89" y="352"/>
                    <a:pt x="103" y="385"/>
                    <a:pt x="118" y="417"/>
                  </a:cubicBezTo>
                  <a:cubicBezTo>
                    <a:pt x="129" y="412"/>
                    <a:pt x="139" y="408"/>
                    <a:pt x="150" y="4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978BA184-E048-C3C3-4E32-8A03A15F4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4413" y="3467101"/>
              <a:ext cx="136525" cy="1038225"/>
            </a:xfrm>
            <a:custGeom>
              <a:avLst/>
              <a:gdLst>
                <a:gd name="T0" fmla="*/ 0 w 36"/>
                <a:gd name="T1" fmla="*/ 136 h 275"/>
                <a:gd name="T2" fmla="*/ 0 w 36"/>
                <a:gd name="T3" fmla="*/ 22 h 275"/>
                <a:gd name="T4" fmla="*/ 7 w 36"/>
                <a:gd name="T5" fmla="*/ 6 h 275"/>
                <a:gd name="T6" fmla="*/ 25 w 36"/>
                <a:gd name="T7" fmla="*/ 3 h 275"/>
                <a:gd name="T8" fmla="*/ 36 w 36"/>
                <a:gd name="T9" fmla="*/ 18 h 275"/>
                <a:gd name="T10" fmla="*/ 36 w 36"/>
                <a:gd name="T11" fmla="*/ 22 h 275"/>
                <a:gd name="T12" fmla="*/ 36 w 36"/>
                <a:gd name="T13" fmla="*/ 250 h 275"/>
                <a:gd name="T14" fmla="*/ 10 w 36"/>
                <a:gd name="T15" fmla="*/ 269 h 275"/>
                <a:gd name="T16" fmla="*/ 0 w 36"/>
                <a:gd name="T17" fmla="*/ 250 h 275"/>
                <a:gd name="T18" fmla="*/ 0 w 36"/>
                <a:gd name="T19" fmla="*/ 151 h 275"/>
                <a:gd name="T20" fmla="*/ 0 w 36"/>
                <a:gd name="T21" fmla="*/ 13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75">
                  <a:moveTo>
                    <a:pt x="0" y="136"/>
                  </a:moveTo>
                  <a:cubicBezTo>
                    <a:pt x="0" y="98"/>
                    <a:pt x="0" y="60"/>
                    <a:pt x="0" y="22"/>
                  </a:cubicBezTo>
                  <a:cubicBezTo>
                    <a:pt x="0" y="16"/>
                    <a:pt x="1" y="10"/>
                    <a:pt x="7" y="6"/>
                  </a:cubicBezTo>
                  <a:cubicBezTo>
                    <a:pt x="12" y="2"/>
                    <a:pt x="18" y="0"/>
                    <a:pt x="25" y="3"/>
                  </a:cubicBezTo>
                  <a:cubicBezTo>
                    <a:pt x="32" y="6"/>
                    <a:pt x="35" y="11"/>
                    <a:pt x="36" y="18"/>
                  </a:cubicBezTo>
                  <a:cubicBezTo>
                    <a:pt x="36" y="19"/>
                    <a:pt x="36" y="21"/>
                    <a:pt x="36" y="22"/>
                  </a:cubicBezTo>
                  <a:cubicBezTo>
                    <a:pt x="36" y="98"/>
                    <a:pt x="36" y="174"/>
                    <a:pt x="36" y="250"/>
                  </a:cubicBezTo>
                  <a:cubicBezTo>
                    <a:pt x="36" y="266"/>
                    <a:pt x="23" y="275"/>
                    <a:pt x="10" y="269"/>
                  </a:cubicBezTo>
                  <a:cubicBezTo>
                    <a:pt x="3" y="265"/>
                    <a:pt x="0" y="258"/>
                    <a:pt x="0" y="250"/>
                  </a:cubicBezTo>
                  <a:cubicBezTo>
                    <a:pt x="0" y="217"/>
                    <a:pt x="0" y="184"/>
                    <a:pt x="0" y="151"/>
                  </a:cubicBezTo>
                  <a:cubicBezTo>
                    <a:pt x="0" y="146"/>
                    <a:pt x="0" y="141"/>
                    <a:pt x="0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</p:grpSp>
      <p:sp>
        <p:nvSpPr>
          <p:cNvPr id="37" name="Freeform 5">
            <a:extLst>
              <a:ext uri="{FF2B5EF4-FFF2-40B4-BE49-F238E27FC236}">
                <a16:creationId xmlns:a16="http://schemas.microsoft.com/office/drawing/2014/main" id="{99EBA8DD-D699-1788-7353-5642D09FF74D}"/>
              </a:ext>
            </a:extLst>
          </p:cNvPr>
          <p:cNvSpPr>
            <a:spLocks noEditPoints="1"/>
          </p:cNvSpPr>
          <p:nvPr/>
        </p:nvSpPr>
        <p:spPr bwMode="auto">
          <a:xfrm>
            <a:off x="7364646" y="1773465"/>
            <a:ext cx="454075" cy="650876"/>
          </a:xfrm>
          <a:custGeom>
            <a:avLst/>
            <a:gdLst>
              <a:gd name="T0" fmla="*/ 297 w 526"/>
              <a:gd name="T1" fmla="*/ 725 h 794"/>
              <a:gd name="T2" fmla="*/ 470 w 526"/>
              <a:gd name="T3" fmla="*/ 621 h 794"/>
              <a:gd name="T4" fmla="*/ 347 w 526"/>
              <a:gd name="T5" fmla="*/ 627 h 794"/>
              <a:gd name="T6" fmla="*/ 244 w 526"/>
              <a:gd name="T7" fmla="*/ 610 h 794"/>
              <a:gd name="T8" fmla="*/ 350 w 526"/>
              <a:gd name="T9" fmla="*/ 440 h 794"/>
              <a:gd name="T10" fmla="*/ 499 w 526"/>
              <a:gd name="T11" fmla="*/ 378 h 794"/>
              <a:gd name="T12" fmla="*/ 331 w 526"/>
              <a:gd name="T13" fmla="*/ 386 h 794"/>
              <a:gd name="T14" fmla="*/ 168 w 526"/>
              <a:gd name="T15" fmla="*/ 496 h 794"/>
              <a:gd name="T16" fmla="*/ 15 w 526"/>
              <a:gd name="T17" fmla="*/ 669 h 794"/>
              <a:gd name="T18" fmla="*/ 165 w 526"/>
              <a:gd name="T19" fmla="*/ 468 h 794"/>
              <a:gd name="T20" fmla="*/ 389 w 526"/>
              <a:gd name="T21" fmla="*/ 328 h 794"/>
              <a:gd name="T22" fmla="*/ 396 w 526"/>
              <a:gd name="T23" fmla="*/ 153 h 794"/>
              <a:gd name="T24" fmla="*/ 440 w 526"/>
              <a:gd name="T25" fmla="*/ 122 h 794"/>
              <a:gd name="T26" fmla="*/ 449 w 526"/>
              <a:gd name="T27" fmla="*/ 39 h 794"/>
              <a:gd name="T28" fmla="*/ 456 w 526"/>
              <a:gd name="T29" fmla="*/ 6 h 794"/>
              <a:gd name="T30" fmla="*/ 462 w 526"/>
              <a:gd name="T31" fmla="*/ 112 h 794"/>
              <a:gd name="T32" fmla="*/ 502 w 526"/>
              <a:gd name="T33" fmla="*/ 138 h 794"/>
              <a:gd name="T34" fmla="*/ 510 w 526"/>
              <a:gd name="T35" fmla="*/ 221 h 794"/>
              <a:gd name="T36" fmla="*/ 512 w 526"/>
              <a:gd name="T37" fmla="*/ 415 h 794"/>
              <a:gd name="T38" fmla="*/ 525 w 526"/>
              <a:gd name="T39" fmla="*/ 449 h 794"/>
              <a:gd name="T40" fmla="*/ 479 w 526"/>
              <a:gd name="T41" fmla="*/ 472 h 794"/>
              <a:gd name="T42" fmla="*/ 501 w 526"/>
              <a:gd name="T43" fmla="*/ 555 h 794"/>
              <a:gd name="T44" fmla="*/ 498 w 526"/>
              <a:gd name="T45" fmla="*/ 586 h 794"/>
              <a:gd name="T46" fmla="*/ 492 w 526"/>
              <a:gd name="T47" fmla="*/ 625 h 794"/>
              <a:gd name="T48" fmla="*/ 292 w 526"/>
              <a:gd name="T49" fmla="*/ 750 h 794"/>
              <a:gd name="T50" fmla="*/ 139 w 526"/>
              <a:gd name="T51" fmla="*/ 792 h 794"/>
              <a:gd name="T52" fmla="*/ 416 w 526"/>
              <a:gd name="T53" fmla="*/ 357 h 794"/>
              <a:gd name="T54" fmla="*/ 490 w 526"/>
              <a:gd name="T55" fmla="*/ 346 h 794"/>
              <a:gd name="T56" fmla="*/ 490 w 526"/>
              <a:gd name="T57" fmla="*/ 168 h 794"/>
              <a:gd name="T58" fmla="*/ 307 w 526"/>
              <a:gd name="T59" fmla="*/ 515 h 794"/>
              <a:gd name="T60" fmla="*/ 339 w 526"/>
              <a:gd name="T61" fmla="*/ 567 h 794"/>
              <a:gd name="T62" fmla="*/ 377 w 526"/>
              <a:gd name="T63" fmla="*/ 590 h 794"/>
              <a:gd name="T64" fmla="*/ 343 w 526"/>
              <a:gd name="T65" fmla="*/ 481 h 794"/>
              <a:gd name="T66" fmla="*/ 379 w 526"/>
              <a:gd name="T67" fmla="*/ 455 h 794"/>
              <a:gd name="T68" fmla="*/ 361 w 526"/>
              <a:gd name="T69" fmla="*/ 467 h 794"/>
              <a:gd name="T70" fmla="*/ 398 w 526"/>
              <a:gd name="T71" fmla="*/ 578 h 794"/>
              <a:gd name="T72" fmla="*/ 400 w 526"/>
              <a:gd name="T73" fmla="*/ 575 h 794"/>
              <a:gd name="T74" fmla="*/ 422 w 526"/>
              <a:gd name="T75" fmla="*/ 551 h 794"/>
              <a:gd name="T76" fmla="*/ 422 w 526"/>
              <a:gd name="T77" fmla="*/ 467 h 794"/>
              <a:gd name="T78" fmla="*/ 270 w 526"/>
              <a:gd name="T79" fmla="*/ 614 h 794"/>
              <a:gd name="T80" fmla="*/ 284 w 526"/>
              <a:gd name="T81" fmla="*/ 541 h 794"/>
              <a:gd name="T82" fmla="*/ 317 w 526"/>
              <a:gd name="T83" fmla="*/ 550 h 794"/>
              <a:gd name="T84" fmla="*/ 322 w 526"/>
              <a:gd name="T85" fmla="*/ 613 h 794"/>
              <a:gd name="T86" fmla="*/ 458 w 526"/>
              <a:gd name="T87" fmla="*/ 540 h 794"/>
              <a:gd name="T88" fmla="*/ 448 w 526"/>
              <a:gd name="T89" fmla="*/ 468 h 794"/>
              <a:gd name="T90" fmla="*/ 372 w 526"/>
              <a:gd name="T91" fmla="*/ 361 h 794"/>
              <a:gd name="T92" fmla="*/ 371 w 526"/>
              <a:gd name="T93" fmla="*/ 360 h 794"/>
              <a:gd name="T94" fmla="*/ 317 w 526"/>
              <a:gd name="T95" fmla="*/ 546 h 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26" h="794">
                <a:moveTo>
                  <a:pt x="121" y="775"/>
                </a:moveTo>
                <a:cubicBezTo>
                  <a:pt x="134" y="773"/>
                  <a:pt x="147" y="771"/>
                  <a:pt x="159" y="770"/>
                </a:cubicBezTo>
                <a:cubicBezTo>
                  <a:pt x="208" y="764"/>
                  <a:pt x="253" y="749"/>
                  <a:pt x="297" y="725"/>
                </a:cubicBezTo>
                <a:cubicBezTo>
                  <a:pt x="349" y="696"/>
                  <a:pt x="403" y="668"/>
                  <a:pt x="456" y="640"/>
                </a:cubicBezTo>
                <a:cubicBezTo>
                  <a:pt x="459" y="638"/>
                  <a:pt x="463" y="637"/>
                  <a:pt x="466" y="635"/>
                </a:cubicBezTo>
                <a:cubicBezTo>
                  <a:pt x="472" y="631"/>
                  <a:pt x="474" y="627"/>
                  <a:pt x="470" y="621"/>
                </a:cubicBezTo>
                <a:cubicBezTo>
                  <a:pt x="463" y="608"/>
                  <a:pt x="451" y="602"/>
                  <a:pt x="437" y="601"/>
                </a:cubicBezTo>
                <a:cubicBezTo>
                  <a:pt x="421" y="600"/>
                  <a:pt x="407" y="605"/>
                  <a:pt x="393" y="610"/>
                </a:cubicBezTo>
                <a:cubicBezTo>
                  <a:pt x="377" y="616"/>
                  <a:pt x="362" y="622"/>
                  <a:pt x="347" y="627"/>
                </a:cubicBezTo>
                <a:cubicBezTo>
                  <a:pt x="323" y="635"/>
                  <a:pt x="299" y="640"/>
                  <a:pt x="274" y="636"/>
                </a:cubicBezTo>
                <a:cubicBezTo>
                  <a:pt x="269" y="636"/>
                  <a:pt x="264" y="634"/>
                  <a:pt x="259" y="632"/>
                </a:cubicBezTo>
                <a:cubicBezTo>
                  <a:pt x="250" y="627"/>
                  <a:pt x="244" y="620"/>
                  <a:pt x="244" y="610"/>
                </a:cubicBezTo>
                <a:cubicBezTo>
                  <a:pt x="243" y="594"/>
                  <a:pt x="244" y="578"/>
                  <a:pt x="245" y="562"/>
                </a:cubicBezTo>
                <a:cubicBezTo>
                  <a:pt x="246" y="551"/>
                  <a:pt x="252" y="542"/>
                  <a:pt x="260" y="534"/>
                </a:cubicBezTo>
                <a:cubicBezTo>
                  <a:pt x="290" y="503"/>
                  <a:pt x="320" y="472"/>
                  <a:pt x="350" y="440"/>
                </a:cubicBezTo>
                <a:cubicBezTo>
                  <a:pt x="352" y="438"/>
                  <a:pt x="356" y="436"/>
                  <a:pt x="359" y="435"/>
                </a:cubicBezTo>
                <a:cubicBezTo>
                  <a:pt x="398" y="429"/>
                  <a:pt x="437" y="422"/>
                  <a:pt x="476" y="416"/>
                </a:cubicBezTo>
                <a:cubicBezTo>
                  <a:pt x="494" y="413"/>
                  <a:pt x="506" y="393"/>
                  <a:pt x="499" y="378"/>
                </a:cubicBezTo>
                <a:cubicBezTo>
                  <a:pt x="497" y="374"/>
                  <a:pt x="494" y="372"/>
                  <a:pt x="490" y="372"/>
                </a:cubicBezTo>
                <a:cubicBezTo>
                  <a:pt x="464" y="375"/>
                  <a:pt x="439" y="377"/>
                  <a:pt x="414" y="379"/>
                </a:cubicBezTo>
                <a:cubicBezTo>
                  <a:pt x="386" y="381"/>
                  <a:pt x="359" y="383"/>
                  <a:pt x="331" y="386"/>
                </a:cubicBezTo>
                <a:cubicBezTo>
                  <a:pt x="327" y="386"/>
                  <a:pt x="323" y="387"/>
                  <a:pt x="320" y="389"/>
                </a:cubicBezTo>
                <a:cubicBezTo>
                  <a:pt x="275" y="418"/>
                  <a:pt x="230" y="448"/>
                  <a:pt x="185" y="478"/>
                </a:cubicBezTo>
                <a:cubicBezTo>
                  <a:pt x="178" y="482"/>
                  <a:pt x="173" y="490"/>
                  <a:pt x="168" y="496"/>
                </a:cubicBezTo>
                <a:cubicBezTo>
                  <a:pt x="147" y="520"/>
                  <a:pt x="126" y="543"/>
                  <a:pt x="105" y="567"/>
                </a:cubicBezTo>
                <a:cubicBezTo>
                  <a:pt x="86" y="589"/>
                  <a:pt x="66" y="610"/>
                  <a:pt x="47" y="632"/>
                </a:cubicBezTo>
                <a:cubicBezTo>
                  <a:pt x="36" y="644"/>
                  <a:pt x="26" y="656"/>
                  <a:pt x="15" y="669"/>
                </a:cubicBezTo>
                <a:cubicBezTo>
                  <a:pt x="10" y="664"/>
                  <a:pt x="6" y="659"/>
                  <a:pt x="0" y="654"/>
                </a:cubicBezTo>
                <a:cubicBezTo>
                  <a:pt x="8" y="646"/>
                  <a:pt x="16" y="638"/>
                  <a:pt x="23" y="629"/>
                </a:cubicBezTo>
                <a:cubicBezTo>
                  <a:pt x="71" y="576"/>
                  <a:pt x="118" y="522"/>
                  <a:pt x="165" y="468"/>
                </a:cubicBezTo>
                <a:cubicBezTo>
                  <a:pt x="174" y="459"/>
                  <a:pt x="185" y="453"/>
                  <a:pt x="195" y="446"/>
                </a:cubicBezTo>
                <a:cubicBezTo>
                  <a:pt x="236" y="419"/>
                  <a:pt x="277" y="391"/>
                  <a:pt x="320" y="365"/>
                </a:cubicBezTo>
                <a:cubicBezTo>
                  <a:pt x="342" y="351"/>
                  <a:pt x="366" y="340"/>
                  <a:pt x="389" y="328"/>
                </a:cubicBezTo>
                <a:cubicBezTo>
                  <a:pt x="394" y="325"/>
                  <a:pt x="396" y="323"/>
                  <a:pt x="396" y="317"/>
                </a:cubicBezTo>
                <a:cubicBezTo>
                  <a:pt x="396" y="277"/>
                  <a:pt x="396" y="236"/>
                  <a:pt x="396" y="196"/>
                </a:cubicBezTo>
                <a:cubicBezTo>
                  <a:pt x="396" y="182"/>
                  <a:pt x="396" y="167"/>
                  <a:pt x="396" y="153"/>
                </a:cubicBezTo>
                <a:cubicBezTo>
                  <a:pt x="396" y="145"/>
                  <a:pt x="400" y="139"/>
                  <a:pt x="407" y="136"/>
                </a:cubicBezTo>
                <a:cubicBezTo>
                  <a:pt x="416" y="133"/>
                  <a:pt x="426" y="130"/>
                  <a:pt x="435" y="127"/>
                </a:cubicBezTo>
                <a:cubicBezTo>
                  <a:pt x="439" y="126"/>
                  <a:pt x="440" y="125"/>
                  <a:pt x="440" y="122"/>
                </a:cubicBezTo>
                <a:cubicBezTo>
                  <a:pt x="440" y="117"/>
                  <a:pt x="439" y="112"/>
                  <a:pt x="446" y="111"/>
                </a:cubicBezTo>
                <a:cubicBezTo>
                  <a:pt x="446" y="110"/>
                  <a:pt x="447" y="107"/>
                  <a:pt x="447" y="106"/>
                </a:cubicBezTo>
                <a:cubicBezTo>
                  <a:pt x="448" y="83"/>
                  <a:pt x="449" y="61"/>
                  <a:pt x="449" y="39"/>
                </a:cubicBezTo>
                <a:cubicBezTo>
                  <a:pt x="450" y="28"/>
                  <a:pt x="450" y="17"/>
                  <a:pt x="450" y="6"/>
                </a:cubicBezTo>
                <a:cubicBezTo>
                  <a:pt x="450" y="4"/>
                  <a:pt x="452" y="2"/>
                  <a:pt x="453" y="0"/>
                </a:cubicBezTo>
                <a:cubicBezTo>
                  <a:pt x="454" y="2"/>
                  <a:pt x="456" y="4"/>
                  <a:pt x="456" y="6"/>
                </a:cubicBezTo>
                <a:cubicBezTo>
                  <a:pt x="456" y="25"/>
                  <a:pt x="457" y="45"/>
                  <a:pt x="458" y="65"/>
                </a:cubicBezTo>
                <a:cubicBezTo>
                  <a:pt x="458" y="78"/>
                  <a:pt x="458" y="92"/>
                  <a:pt x="458" y="106"/>
                </a:cubicBezTo>
                <a:cubicBezTo>
                  <a:pt x="458" y="109"/>
                  <a:pt x="459" y="111"/>
                  <a:pt x="462" y="112"/>
                </a:cubicBezTo>
                <a:cubicBezTo>
                  <a:pt x="467" y="113"/>
                  <a:pt x="466" y="117"/>
                  <a:pt x="466" y="120"/>
                </a:cubicBezTo>
                <a:cubicBezTo>
                  <a:pt x="465" y="126"/>
                  <a:pt x="467" y="127"/>
                  <a:pt x="473" y="128"/>
                </a:cubicBezTo>
                <a:cubicBezTo>
                  <a:pt x="483" y="130"/>
                  <a:pt x="493" y="134"/>
                  <a:pt x="502" y="138"/>
                </a:cubicBezTo>
                <a:cubicBezTo>
                  <a:pt x="506" y="140"/>
                  <a:pt x="509" y="147"/>
                  <a:pt x="509" y="151"/>
                </a:cubicBezTo>
                <a:cubicBezTo>
                  <a:pt x="510" y="164"/>
                  <a:pt x="510" y="176"/>
                  <a:pt x="510" y="189"/>
                </a:cubicBezTo>
                <a:cubicBezTo>
                  <a:pt x="510" y="199"/>
                  <a:pt x="510" y="210"/>
                  <a:pt x="510" y="221"/>
                </a:cubicBezTo>
                <a:cubicBezTo>
                  <a:pt x="510" y="264"/>
                  <a:pt x="510" y="308"/>
                  <a:pt x="510" y="351"/>
                </a:cubicBezTo>
                <a:cubicBezTo>
                  <a:pt x="510" y="355"/>
                  <a:pt x="512" y="359"/>
                  <a:pt x="514" y="362"/>
                </a:cubicBezTo>
                <a:cubicBezTo>
                  <a:pt x="526" y="381"/>
                  <a:pt x="526" y="397"/>
                  <a:pt x="512" y="415"/>
                </a:cubicBezTo>
                <a:cubicBezTo>
                  <a:pt x="507" y="422"/>
                  <a:pt x="509" y="428"/>
                  <a:pt x="517" y="431"/>
                </a:cubicBezTo>
                <a:cubicBezTo>
                  <a:pt x="523" y="433"/>
                  <a:pt x="526" y="436"/>
                  <a:pt x="525" y="442"/>
                </a:cubicBezTo>
                <a:cubicBezTo>
                  <a:pt x="524" y="444"/>
                  <a:pt x="525" y="447"/>
                  <a:pt x="525" y="449"/>
                </a:cubicBezTo>
                <a:cubicBezTo>
                  <a:pt x="525" y="458"/>
                  <a:pt x="524" y="460"/>
                  <a:pt x="515" y="462"/>
                </a:cubicBezTo>
                <a:cubicBezTo>
                  <a:pt x="504" y="464"/>
                  <a:pt x="492" y="466"/>
                  <a:pt x="479" y="468"/>
                </a:cubicBezTo>
                <a:cubicBezTo>
                  <a:pt x="479" y="469"/>
                  <a:pt x="479" y="470"/>
                  <a:pt x="479" y="472"/>
                </a:cubicBezTo>
                <a:cubicBezTo>
                  <a:pt x="479" y="496"/>
                  <a:pt x="479" y="520"/>
                  <a:pt x="479" y="544"/>
                </a:cubicBezTo>
                <a:cubicBezTo>
                  <a:pt x="479" y="549"/>
                  <a:pt x="480" y="550"/>
                  <a:pt x="484" y="551"/>
                </a:cubicBezTo>
                <a:cubicBezTo>
                  <a:pt x="490" y="552"/>
                  <a:pt x="495" y="553"/>
                  <a:pt x="501" y="555"/>
                </a:cubicBezTo>
                <a:cubicBezTo>
                  <a:pt x="505" y="556"/>
                  <a:pt x="507" y="559"/>
                  <a:pt x="506" y="563"/>
                </a:cubicBezTo>
                <a:cubicBezTo>
                  <a:pt x="506" y="567"/>
                  <a:pt x="506" y="571"/>
                  <a:pt x="506" y="575"/>
                </a:cubicBezTo>
                <a:cubicBezTo>
                  <a:pt x="507" y="582"/>
                  <a:pt x="504" y="585"/>
                  <a:pt x="498" y="586"/>
                </a:cubicBezTo>
                <a:cubicBezTo>
                  <a:pt x="489" y="588"/>
                  <a:pt x="481" y="590"/>
                  <a:pt x="472" y="592"/>
                </a:cubicBezTo>
                <a:cubicBezTo>
                  <a:pt x="476" y="596"/>
                  <a:pt x="479" y="599"/>
                  <a:pt x="483" y="603"/>
                </a:cubicBezTo>
                <a:cubicBezTo>
                  <a:pt x="488" y="609"/>
                  <a:pt x="492" y="617"/>
                  <a:pt x="492" y="625"/>
                </a:cubicBezTo>
                <a:cubicBezTo>
                  <a:pt x="493" y="637"/>
                  <a:pt x="488" y="646"/>
                  <a:pt x="477" y="652"/>
                </a:cubicBezTo>
                <a:cubicBezTo>
                  <a:pt x="447" y="668"/>
                  <a:pt x="416" y="684"/>
                  <a:pt x="386" y="700"/>
                </a:cubicBezTo>
                <a:cubicBezTo>
                  <a:pt x="355" y="717"/>
                  <a:pt x="323" y="733"/>
                  <a:pt x="292" y="750"/>
                </a:cubicBezTo>
                <a:cubicBezTo>
                  <a:pt x="251" y="773"/>
                  <a:pt x="206" y="785"/>
                  <a:pt x="159" y="791"/>
                </a:cubicBezTo>
                <a:cubicBezTo>
                  <a:pt x="158" y="791"/>
                  <a:pt x="157" y="791"/>
                  <a:pt x="156" y="791"/>
                </a:cubicBezTo>
                <a:cubicBezTo>
                  <a:pt x="150" y="792"/>
                  <a:pt x="143" y="794"/>
                  <a:pt x="139" y="792"/>
                </a:cubicBezTo>
                <a:cubicBezTo>
                  <a:pt x="133" y="788"/>
                  <a:pt x="128" y="781"/>
                  <a:pt x="121" y="775"/>
                </a:cubicBezTo>
                <a:close/>
                <a:moveTo>
                  <a:pt x="416" y="168"/>
                </a:moveTo>
                <a:cubicBezTo>
                  <a:pt x="416" y="231"/>
                  <a:pt x="416" y="294"/>
                  <a:pt x="416" y="357"/>
                </a:cubicBezTo>
                <a:cubicBezTo>
                  <a:pt x="419" y="357"/>
                  <a:pt x="421" y="357"/>
                  <a:pt x="422" y="357"/>
                </a:cubicBezTo>
                <a:cubicBezTo>
                  <a:pt x="443" y="356"/>
                  <a:pt x="463" y="354"/>
                  <a:pt x="483" y="353"/>
                </a:cubicBezTo>
                <a:cubicBezTo>
                  <a:pt x="488" y="352"/>
                  <a:pt x="490" y="351"/>
                  <a:pt x="490" y="346"/>
                </a:cubicBezTo>
                <a:cubicBezTo>
                  <a:pt x="489" y="303"/>
                  <a:pt x="490" y="261"/>
                  <a:pt x="490" y="218"/>
                </a:cubicBezTo>
                <a:cubicBezTo>
                  <a:pt x="490" y="209"/>
                  <a:pt x="490" y="200"/>
                  <a:pt x="490" y="191"/>
                </a:cubicBezTo>
                <a:cubicBezTo>
                  <a:pt x="490" y="183"/>
                  <a:pt x="490" y="175"/>
                  <a:pt x="490" y="168"/>
                </a:cubicBezTo>
                <a:cubicBezTo>
                  <a:pt x="477" y="169"/>
                  <a:pt x="465" y="171"/>
                  <a:pt x="453" y="171"/>
                </a:cubicBezTo>
                <a:cubicBezTo>
                  <a:pt x="441" y="171"/>
                  <a:pt x="429" y="169"/>
                  <a:pt x="416" y="168"/>
                </a:cubicBezTo>
                <a:close/>
                <a:moveTo>
                  <a:pt x="307" y="515"/>
                </a:moveTo>
                <a:cubicBezTo>
                  <a:pt x="317" y="517"/>
                  <a:pt x="325" y="520"/>
                  <a:pt x="333" y="522"/>
                </a:cubicBezTo>
                <a:cubicBezTo>
                  <a:pt x="337" y="523"/>
                  <a:pt x="338" y="524"/>
                  <a:pt x="338" y="529"/>
                </a:cubicBezTo>
                <a:cubicBezTo>
                  <a:pt x="338" y="541"/>
                  <a:pt x="338" y="554"/>
                  <a:pt x="339" y="567"/>
                </a:cubicBezTo>
                <a:cubicBezTo>
                  <a:pt x="339" y="580"/>
                  <a:pt x="341" y="593"/>
                  <a:pt x="342" y="607"/>
                </a:cubicBezTo>
                <a:cubicBezTo>
                  <a:pt x="354" y="603"/>
                  <a:pt x="364" y="599"/>
                  <a:pt x="374" y="595"/>
                </a:cubicBezTo>
                <a:cubicBezTo>
                  <a:pt x="376" y="594"/>
                  <a:pt x="377" y="592"/>
                  <a:pt x="377" y="590"/>
                </a:cubicBezTo>
                <a:cubicBezTo>
                  <a:pt x="376" y="562"/>
                  <a:pt x="376" y="534"/>
                  <a:pt x="375" y="506"/>
                </a:cubicBezTo>
                <a:cubicBezTo>
                  <a:pt x="375" y="503"/>
                  <a:pt x="373" y="499"/>
                  <a:pt x="371" y="498"/>
                </a:cubicBezTo>
                <a:cubicBezTo>
                  <a:pt x="362" y="492"/>
                  <a:pt x="353" y="487"/>
                  <a:pt x="343" y="481"/>
                </a:cubicBezTo>
                <a:cubicBezTo>
                  <a:pt x="342" y="481"/>
                  <a:pt x="340" y="481"/>
                  <a:pt x="339" y="482"/>
                </a:cubicBezTo>
                <a:cubicBezTo>
                  <a:pt x="329" y="493"/>
                  <a:pt x="318" y="503"/>
                  <a:pt x="307" y="515"/>
                </a:cubicBezTo>
                <a:close/>
                <a:moveTo>
                  <a:pt x="379" y="455"/>
                </a:moveTo>
                <a:cubicBezTo>
                  <a:pt x="380" y="454"/>
                  <a:pt x="380" y="454"/>
                  <a:pt x="380" y="453"/>
                </a:cubicBezTo>
                <a:cubicBezTo>
                  <a:pt x="371" y="454"/>
                  <a:pt x="361" y="454"/>
                  <a:pt x="357" y="464"/>
                </a:cubicBezTo>
                <a:cubicBezTo>
                  <a:pt x="358" y="465"/>
                  <a:pt x="359" y="466"/>
                  <a:pt x="361" y="467"/>
                </a:cubicBezTo>
                <a:cubicBezTo>
                  <a:pt x="367" y="471"/>
                  <a:pt x="373" y="474"/>
                  <a:pt x="379" y="478"/>
                </a:cubicBezTo>
                <a:cubicBezTo>
                  <a:pt x="390" y="485"/>
                  <a:pt x="396" y="495"/>
                  <a:pt x="396" y="509"/>
                </a:cubicBezTo>
                <a:cubicBezTo>
                  <a:pt x="396" y="532"/>
                  <a:pt x="397" y="555"/>
                  <a:pt x="398" y="578"/>
                </a:cubicBezTo>
                <a:cubicBezTo>
                  <a:pt x="398" y="581"/>
                  <a:pt x="398" y="584"/>
                  <a:pt x="398" y="587"/>
                </a:cubicBezTo>
                <a:cubicBezTo>
                  <a:pt x="400" y="586"/>
                  <a:pt x="401" y="586"/>
                  <a:pt x="402" y="585"/>
                </a:cubicBezTo>
                <a:cubicBezTo>
                  <a:pt x="401" y="582"/>
                  <a:pt x="400" y="578"/>
                  <a:pt x="400" y="575"/>
                </a:cubicBezTo>
                <a:cubicBezTo>
                  <a:pt x="399" y="571"/>
                  <a:pt x="400" y="567"/>
                  <a:pt x="400" y="563"/>
                </a:cubicBezTo>
                <a:cubicBezTo>
                  <a:pt x="399" y="559"/>
                  <a:pt x="401" y="556"/>
                  <a:pt x="405" y="555"/>
                </a:cubicBezTo>
                <a:cubicBezTo>
                  <a:pt x="411" y="553"/>
                  <a:pt x="416" y="552"/>
                  <a:pt x="422" y="551"/>
                </a:cubicBezTo>
                <a:cubicBezTo>
                  <a:pt x="426" y="550"/>
                  <a:pt x="427" y="548"/>
                  <a:pt x="427" y="544"/>
                </a:cubicBezTo>
                <a:cubicBezTo>
                  <a:pt x="427" y="520"/>
                  <a:pt x="427" y="497"/>
                  <a:pt x="427" y="473"/>
                </a:cubicBezTo>
                <a:cubicBezTo>
                  <a:pt x="427" y="468"/>
                  <a:pt x="426" y="467"/>
                  <a:pt x="422" y="467"/>
                </a:cubicBezTo>
                <a:cubicBezTo>
                  <a:pt x="411" y="465"/>
                  <a:pt x="399" y="463"/>
                  <a:pt x="388" y="461"/>
                </a:cubicBezTo>
                <a:cubicBezTo>
                  <a:pt x="385" y="460"/>
                  <a:pt x="382" y="457"/>
                  <a:pt x="379" y="455"/>
                </a:cubicBezTo>
                <a:close/>
                <a:moveTo>
                  <a:pt x="270" y="614"/>
                </a:moveTo>
                <a:cubicBezTo>
                  <a:pt x="277" y="594"/>
                  <a:pt x="285" y="574"/>
                  <a:pt x="292" y="555"/>
                </a:cubicBezTo>
                <a:cubicBezTo>
                  <a:pt x="293" y="554"/>
                  <a:pt x="292" y="552"/>
                  <a:pt x="291" y="551"/>
                </a:cubicBezTo>
                <a:cubicBezTo>
                  <a:pt x="289" y="547"/>
                  <a:pt x="286" y="544"/>
                  <a:pt x="284" y="541"/>
                </a:cubicBezTo>
                <a:cubicBezTo>
                  <a:pt x="260" y="556"/>
                  <a:pt x="263" y="578"/>
                  <a:pt x="264" y="598"/>
                </a:cubicBezTo>
                <a:cubicBezTo>
                  <a:pt x="264" y="604"/>
                  <a:pt x="262" y="610"/>
                  <a:pt x="270" y="614"/>
                </a:cubicBezTo>
                <a:close/>
                <a:moveTo>
                  <a:pt x="317" y="550"/>
                </a:moveTo>
                <a:cubicBezTo>
                  <a:pt x="317" y="550"/>
                  <a:pt x="316" y="549"/>
                  <a:pt x="316" y="549"/>
                </a:cubicBezTo>
                <a:cubicBezTo>
                  <a:pt x="308" y="571"/>
                  <a:pt x="299" y="594"/>
                  <a:pt x="290" y="617"/>
                </a:cubicBezTo>
                <a:cubicBezTo>
                  <a:pt x="302" y="616"/>
                  <a:pt x="312" y="614"/>
                  <a:pt x="322" y="613"/>
                </a:cubicBezTo>
                <a:cubicBezTo>
                  <a:pt x="320" y="591"/>
                  <a:pt x="318" y="570"/>
                  <a:pt x="317" y="550"/>
                </a:cubicBezTo>
                <a:close/>
                <a:moveTo>
                  <a:pt x="448" y="547"/>
                </a:moveTo>
                <a:cubicBezTo>
                  <a:pt x="458" y="548"/>
                  <a:pt x="458" y="548"/>
                  <a:pt x="458" y="540"/>
                </a:cubicBezTo>
                <a:cubicBezTo>
                  <a:pt x="458" y="518"/>
                  <a:pt x="458" y="496"/>
                  <a:pt x="458" y="474"/>
                </a:cubicBezTo>
                <a:cubicBezTo>
                  <a:pt x="458" y="472"/>
                  <a:pt x="458" y="470"/>
                  <a:pt x="457" y="468"/>
                </a:cubicBezTo>
                <a:cubicBezTo>
                  <a:pt x="454" y="468"/>
                  <a:pt x="451" y="468"/>
                  <a:pt x="448" y="468"/>
                </a:cubicBezTo>
                <a:cubicBezTo>
                  <a:pt x="448" y="495"/>
                  <a:pt x="448" y="521"/>
                  <a:pt x="448" y="547"/>
                </a:cubicBezTo>
                <a:close/>
                <a:moveTo>
                  <a:pt x="371" y="360"/>
                </a:moveTo>
                <a:cubicBezTo>
                  <a:pt x="371" y="361"/>
                  <a:pt x="372" y="361"/>
                  <a:pt x="372" y="361"/>
                </a:cubicBezTo>
                <a:cubicBezTo>
                  <a:pt x="377" y="361"/>
                  <a:pt x="383" y="361"/>
                  <a:pt x="388" y="360"/>
                </a:cubicBezTo>
                <a:cubicBezTo>
                  <a:pt x="397" y="359"/>
                  <a:pt x="398" y="357"/>
                  <a:pt x="395" y="348"/>
                </a:cubicBezTo>
                <a:cubicBezTo>
                  <a:pt x="387" y="352"/>
                  <a:pt x="379" y="356"/>
                  <a:pt x="371" y="360"/>
                </a:cubicBezTo>
                <a:close/>
                <a:moveTo>
                  <a:pt x="317" y="546"/>
                </a:moveTo>
                <a:cubicBezTo>
                  <a:pt x="318" y="538"/>
                  <a:pt x="318" y="538"/>
                  <a:pt x="308" y="537"/>
                </a:cubicBezTo>
                <a:cubicBezTo>
                  <a:pt x="311" y="540"/>
                  <a:pt x="314" y="543"/>
                  <a:pt x="317" y="5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9" name="Triángulo rectángulo 32">
            <a:extLst>
              <a:ext uri="{FF2B5EF4-FFF2-40B4-BE49-F238E27FC236}">
                <a16:creationId xmlns:a16="http://schemas.microsoft.com/office/drawing/2014/main" id="{BF8A5F6D-2369-03AD-5539-7CC2D79C273A}"/>
              </a:ext>
            </a:extLst>
          </p:cNvPr>
          <p:cNvSpPr/>
          <p:nvPr/>
        </p:nvSpPr>
        <p:spPr>
          <a:xfrm>
            <a:off x="0" y="2178427"/>
            <a:ext cx="876570" cy="2965074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1" name="Forma libre: forma 55">
            <a:extLst>
              <a:ext uri="{FF2B5EF4-FFF2-40B4-BE49-F238E27FC236}">
                <a16:creationId xmlns:a16="http://schemas.microsoft.com/office/drawing/2014/main" id="{020C7101-07FA-A0AF-FD80-90C19A59B835}"/>
              </a:ext>
            </a:extLst>
          </p:cNvPr>
          <p:cNvSpPr/>
          <p:nvPr/>
        </p:nvSpPr>
        <p:spPr>
          <a:xfrm>
            <a:off x="920026" y="4557668"/>
            <a:ext cx="1439809" cy="585832"/>
          </a:xfrm>
          <a:custGeom>
            <a:avLst/>
            <a:gdLst>
              <a:gd name="connsiteX0" fmla="*/ 0 w 1439809"/>
              <a:gd name="connsiteY0" fmla="*/ 0 h 585832"/>
              <a:gd name="connsiteX1" fmla="*/ 1439809 w 1439809"/>
              <a:gd name="connsiteY1" fmla="*/ 585832 h 585832"/>
              <a:gd name="connsiteX2" fmla="*/ 179973 w 1439809"/>
              <a:gd name="connsiteY2" fmla="*/ 585832 h 585832"/>
              <a:gd name="connsiteX3" fmla="*/ 0 w 1439809"/>
              <a:gd name="connsiteY3" fmla="*/ 0 h 585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9809" h="585832">
                <a:moveTo>
                  <a:pt x="0" y="0"/>
                </a:moveTo>
                <a:lnTo>
                  <a:pt x="1439809" y="585832"/>
                </a:lnTo>
                <a:lnTo>
                  <a:pt x="179973" y="58583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2" name="Rectángulo 58">
            <a:extLst>
              <a:ext uri="{FF2B5EF4-FFF2-40B4-BE49-F238E27FC236}">
                <a16:creationId xmlns:a16="http://schemas.microsoft.com/office/drawing/2014/main" id="{C47B8D05-9B4E-0416-1494-D95A5B5EE5A6}"/>
              </a:ext>
            </a:extLst>
          </p:cNvPr>
          <p:cNvSpPr/>
          <p:nvPr/>
        </p:nvSpPr>
        <p:spPr>
          <a:xfrm>
            <a:off x="4654147" y="5105544"/>
            <a:ext cx="448985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grpSp>
        <p:nvGrpSpPr>
          <p:cNvPr id="43" name="Grupo 57">
            <a:extLst>
              <a:ext uri="{FF2B5EF4-FFF2-40B4-BE49-F238E27FC236}">
                <a16:creationId xmlns:a16="http://schemas.microsoft.com/office/drawing/2014/main" id="{AE7BACB6-3D57-A6DB-C6C2-7F8BD850B0D7}"/>
              </a:ext>
            </a:extLst>
          </p:cNvPr>
          <p:cNvGrpSpPr/>
          <p:nvPr/>
        </p:nvGrpSpPr>
        <p:grpSpPr>
          <a:xfrm rot="16200000">
            <a:off x="6995831" y="2981761"/>
            <a:ext cx="1306847" cy="3016634"/>
            <a:chOff x="-1" y="2126868"/>
            <a:chExt cx="1306847" cy="3016634"/>
          </a:xfrm>
        </p:grpSpPr>
        <p:sp>
          <p:nvSpPr>
            <p:cNvPr id="44" name="Triángulo rectángulo 58">
              <a:extLst>
                <a:ext uri="{FF2B5EF4-FFF2-40B4-BE49-F238E27FC236}">
                  <a16:creationId xmlns:a16="http://schemas.microsoft.com/office/drawing/2014/main" id="{A21C3F0E-126E-A60D-92EA-7D701DDC3119}"/>
                </a:ext>
              </a:extLst>
            </p:cNvPr>
            <p:cNvSpPr/>
            <p:nvPr/>
          </p:nvSpPr>
          <p:spPr>
            <a:xfrm>
              <a:off x="-1" y="2126868"/>
              <a:ext cx="497073" cy="3016634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45" name="Forma libre: forma 59">
              <a:extLst>
                <a:ext uri="{FF2B5EF4-FFF2-40B4-BE49-F238E27FC236}">
                  <a16:creationId xmlns:a16="http://schemas.microsoft.com/office/drawing/2014/main" id="{E83CE538-A7BD-2B22-6AC0-A29CDACDC564}"/>
                </a:ext>
              </a:extLst>
            </p:cNvPr>
            <p:cNvSpPr/>
            <p:nvPr/>
          </p:nvSpPr>
          <p:spPr>
            <a:xfrm>
              <a:off x="490379" y="4587974"/>
              <a:ext cx="816467" cy="555526"/>
            </a:xfrm>
            <a:custGeom>
              <a:avLst/>
              <a:gdLst>
                <a:gd name="connsiteX0" fmla="*/ 0 w 1439809"/>
                <a:gd name="connsiteY0" fmla="*/ 0 h 585832"/>
                <a:gd name="connsiteX1" fmla="*/ 1439809 w 1439809"/>
                <a:gd name="connsiteY1" fmla="*/ 585832 h 585832"/>
                <a:gd name="connsiteX2" fmla="*/ 179973 w 1439809"/>
                <a:gd name="connsiteY2" fmla="*/ 585832 h 585832"/>
                <a:gd name="connsiteX3" fmla="*/ 0 w 1439809"/>
                <a:gd name="connsiteY3" fmla="*/ 0 h 585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9809" h="585832">
                  <a:moveTo>
                    <a:pt x="0" y="0"/>
                  </a:moveTo>
                  <a:lnTo>
                    <a:pt x="1439809" y="585832"/>
                  </a:lnTo>
                  <a:lnTo>
                    <a:pt x="179973" y="58583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LID4096">
                <a:cs typeface="B Nazanin" panose="00000400000000000000" pitchFamily="2" charset="-78"/>
              </a:endParaRPr>
            </a:p>
          </p:txBody>
        </p:sp>
      </p:grpSp>
      <p:sp>
        <p:nvSpPr>
          <p:cNvPr id="47" name="Trapecio 6">
            <a:extLst>
              <a:ext uri="{FF2B5EF4-FFF2-40B4-BE49-F238E27FC236}">
                <a16:creationId xmlns:a16="http://schemas.microsoft.com/office/drawing/2014/main" id="{70F9E87F-9D94-FA41-2BC5-B016F9E03170}"/>
              </a:ext>
            </a:extLst>
          </p:cNvPr>
          <p:cNvSpPr/>
          <p:nvPr/>
        </p:nvSpPr>
        <p:spPr>
          <a:xfrm>
            <a:off x="0" y="5021689"/>
            <a:ext cx="9144000" cy="121811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873772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4283968" y="2643758"/>
            <a:ext cx="2126729" cy="706309"/>
            <a:chOff x="3669997" y="1742865"/>
            <a:chExt cx="2126729" cy="706309"/>
          </a:xfrm>
        </p:grpSpPr>
        <p:sp>
          <p:nvSpPr>
            <p:cNvPr id="8" name="Rectangle 5"/>
            <p:cNvSpPr/>
            <p:nvPr/>
          </p:nvSpPr>
          <p:spPr>
            <a:xfrm>
              <a:off x="3706369" y="2122161"/>
              <a:ext cx="2090357" cy="327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</a:ext>
            </a:extLst>
          </p:spPr>
          <p:txBody>
            <a:bodyPr wrap="square" lIns="25400" tIns="25400" rIns="25400" bIns="25400">
              <a:noAutofit/>
            </a:bodyPr>
            <a:lstStyle/>
            <a:p>
              <a:pPr algn="r" rtl="1">
                <a:lnSpc>
                  <a:spcPct val="170000"/>
                </a:lnSpc>
              </a:pPr>
              <a:r>
                <a:rPr lang="fa-IR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این قسمت از محتوا به عنوان یک نمایشگر مکان‌دار طرح‌بندی متن (فونت‌های تم پیشنهادی) است.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9" name="Rectangle 6"/>
            <p:cNvSpPr/>
            <p:nvPr/>
          </p:nvSpPr>
          <p:spPr>
            <a:xfrm>
              <a:off x="4087369" y="1742865"/>
              <a:ext cx="1048364" cy="28084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</a:ext>
            </a:extLst>
          </p:spPr>
          <p:txBody>
            <a:bodyPr wrap="none" lIns="25400" tIns="25400" rIns="25400" bIns="25400" anchor="ctr">
              <a:normAutofit fontScale="92500" lnSpcReduction="10000"/>
            </a:bodyPr>
            <a:lstStyle/>
            <a:p>
              <a:pPr algn="l"/>
              <a:r>
                <a:rPr lang="fa-IR" altLang="zh-CN" sz="1750" dirty="0">
                  <a:cs typeface="B Nazanin" panose="00000400000000000000" pitchFamily="2" charset="-78"/>
                </a:rPr>
                <a:t>از پیش تنظیم متن عنوان</a:t>
              </a:r>
              <a:endParaRPr lang="zh-CN" altLang="en-US" sz="1750" dirty="0">
                <a:cs typeface="B Nazanin" panose="00000400000000000000" pitchFamily="2" charset="-78"/>
              </a:endParaRPr>
            </a:p>
          </p:txBody>
        </p:sp>
        <p:grpSp>
          <p:nvGrpSpPr>
            <p:cNvPr id="12" name="Group 9"/>
            <p:cNvGrpSpPr/>
            <p:nvPr/>
          </p:nvGrpSpPr>
          <p:grpSpPr>
            <a:xfrm>
              <a:off x="3669997" y="1750134"/>
              <a:ext cx="294885" cy="294884"/>
              <a:chOff x="0" y="0"/>
              <a:chExt cx="786356" cy="786356"/>
            </a:xfrm>
          </p:grpSpPr>
          <p:sp>
            <p:nvSpPr>
              <p:cNvPr id="24" name="Oval 10"/>
              <p:cNvSpPr/>
              <p:nvPr/>
            </p:nvSpPr>
            <p:spPr>
              <a:xfrm>
                <a:off x="0" y="0"/>
                <a:ext cx="786356" cy="786356"/>
              </a:xfrm>
              <a:prstGeom prst="ellipse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 rtl="1"/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25" name="Freeform: Shape 11"/>
              <p:cNvSpPr/>
              <p:nvPr/>
            </p:nvSpPr>
            <p:spPr>
              <a:xfrm>
                <a:off x="226287" y="226287"/>
                <a:ext cx="333781" cy="3337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14" y="3086"/>
                    </a:moveTo>
                    <a:lnTo>
                      <a:pt x="20057" y="3086"/>
                    </a:lnTo>
                    <a:cubicBezTo>
                      <a:pt x="19840" y="3086"/>
                      <a:pt x="19671" y="2917"/>
                      <a:pt x="19671" y="2700"/>
                    </a:cubicBezTo>
                    <a:cubicBezTo>
                      <a:pt x="19671" y="2483"/>
                      <a:pt x="19840" y="2314"/>
                      <a:pt x="20057" y="2314"/>
                    </a:cubicBezTo>
                    <a:lnTo>
                      <a:pt x="21214" y="2314"/>
                    </a:lnTo>
                    <a:cubicBezTo>
                      <a:pt x="21431" y="2314"/>
                      <a:pt x="21600" y="2483"/>
                      <a:pt x="21600" y="2700"/>
                    </a:cubicBezTo>
                    <a:cubicBezTo>
                      <a:pt x="21600" y="2917"/>
                      <a:pt x="21431" y="3086"/>
                      <a:pt x="21214" y="3086"/>
                    </a:cubicBezTo>
                    <a:close/>
                    <a:moveTo>
                      <a:pt x="20829" y="5014"/>
                    </a:moveTo>
                    <a:cubicBezTo>
                      <a:pt x="20732" y="5014"/>
                      <a:pt x="20636" y="4978"/>
                      <a:pt x="20551" y="4906"/>
                    </a:cubicBezTo>
                    <a:lnTo>
                      <a:pt x="19467" y="3809"/>
                    </a:lnTo>
                    <a:cubicBezTo>
                      <a:pt x="19310" y="3664"/>
                      <a:pt x="19310" y="3411"/>
                      <a:pt x="19467" y="3267"/>
                    </a:cubicBezTo>
                    <a:cubicBezTo>
                      <a:pt x="19611" y="3110"/>
                      <a:pt x="19864" y="3110"/>
                      <a:pt x="20009" y="3267"/>
                    </a:cubicBezTo>
                    <a:lnTo>
                      <a:pt x="21106" y="4351"/>
                    </a:lnTo>
                    <a:cubicBezTo>
                      <a:pt x="21250" y="4508"/>
                      <a:pt x="21250" y="4749"/>
                      <a:pt x="21106" y="4906"/>
                    </a:cubicBezTo>
                    <a:cubicBezTo>
                      <a:pt x="21021" y="4978"/>
                      <a:pt x="20925" y="5014"/>
                      <a:pt x="20829" y="5014"/>
                    </a:cubicBezTo>
                    <a:close/>
                    <a:moveTo>
                      <a:pt x="20009" y="2133"/>
                    </a:moveTo>
                    <a:cubicBezTo>
                      <a:pt x="19937" y="2206"/>
                      <a:pt x="19840" y="2254"/>
                      <a:pt x="19744" y="2254"/>
                    </a:cubicBezTo>
                    <a:cubicBezTo>
                      <a:pt x="19635" y="2254"/>
                      <a:pt x="19539" y="2206"/>
                      <a:pt x="19467" y="2133"/>
                    </a:cubicBezTo>
                    <a:cubicBezTo>
                      <a:pt x="19310" y="1989"/>
                      <a:pt x="19310" y="1736"/>
                      <a:pt x="19467" y="1591"/>
                    </a:cubicBezTo>
                    <a:lnTo>
                      <a:pt x="20551" y="494"/>
                    </a:lnTo>
                    <a:cubicBezTo>
                      <a:pt x="20708" y="350"/>
                      <a:pt x="20949" y="350"/>
                      <a:pt x="21106" y="494"/>
                    </a:cubicBezTo>
                    <a:cubicBezTo>
                      <a:pt x="21250" y="651"/>
                      <a:pt x="21250" y="892"/>
                      <a:pt x="21106" y="1049"/>
                    </a:cubicBezTo>
                    <a:cubicBezTo>
                      <a:pt x="21106" y="1049"/>
                      <a:pt x="20009" y="2133"/>
                      <a:pt x="20009" y="2133"/>
                    </a:cubicBezTo>
                    <a:close/>
                    <a:moveTo>
                      <a:pt x="19286" y="1543"/>
                    </a:moveTo>
                    <a:cubicBezTo>
                      <a:pt x="19286" y="1760"/>
                      <a:pt x="19117" y="1929"/>
                      <a:pt x="18900" y="1929"/>
                    </a:cubicBezTo>
                    <a:cubicBezTo>
                      <a:pt x="18683" y="1929"/>
                      <a:pt x="18514" y="1760"/>
                      <a:pt x="18514" y="1543"/>
                    </a:cubicBezTo>
                    <a:lnTo>
                      <a:pt x="18514" y="386"/>
                    </a:lnTo>
                    <a:cubicBezTo>
                      <a:pt x="18514" y="169"/>
                      <a:pt x="18683" y="0"/>
                      <a:pt x="18900" y="0"/>
                    </a:cubicBezTo>
                    <a:cubicBezTo>
                      <a:pt x="19117" y="0"/>
                      <a:pt x="19286" y="169"/>
                      <a:pt x="19286" y="386"/>
                    </a:cubicBezTo>
                    <a:cubicBezTo>
                      <a:pt x="19286" y="386"/>
                      <a:pt x="19286" y="1543"/>
                      <a:pt x="19286" y="1543"/>
                    </a:cubicBezTo>
                    <a:close/>
                    <a:moveTo>
                      <a:pt x="18068" y="2254"/>
                    </a:moveTo>
                    <a:cubicBezTo>
                      <a:pt x="17960" y="2254"/>
                      <a:pt x="17863" y="2206"/>
                      <a:pt x="17791" y="2133"/>
                    </a:cubicBezTo>
                    <a:lnTo>
                      <a:pt x="16694" y="1049"/>
                    </a:lnTo>
                    <a:cubicBezTo>
                      <a:pt x="16550" y="892"/>
                      <a:pt x="16550" y="651"/>
                      <a:pt x="16694" y="494"/>
                    </a:cubicBezTo>
                    <a:cubicBezTo>
                      <a:pt x="16851" y="350"/>
                      <a:pt x="17092" y="350"/>
                      <a:pt x="17249" y="494"/>
                    </a:cubicBezTo>
                    <a:lnTo>
                      <a:pt x="18333" y="1591"/>
                    </a:lnTo>
                    <a:cubicBezTo>
                      <a:pt x="18490" y="1736"/>
                      <a:pt x="18490" y="1989"/>
                      <a:pt x="18333" y="2133"/>
                    </a:cubicBezTo>
                    <a:cubicBezTo>
                      <a:pt x="18261" y="2206"/>
                      <a:pt x="18165" y="2254"/>
                      <a:pt x="18068" y="2254"/>
                    </a:cubicBezTo>
                    <a:close/>
                    <a:moveTo>
                      <a:pt x="5882" y="6678"/>
                    </a:moveTo>
                    <a:cubicBezTo>
                      <a:pt x="4146" y="7377"/>
                      <a:pt x="2748" y="8775"/>
                      <a:pt x="2049" y="10511"/>
                    </a:cubicBezTo>
                    <a:cubicBezTo>
                      <a:pt x="1892" y="10908"/>
                      <a:pt x="2073" y="11354"/>
                      <a:pt x="2471" y="11511"/>
                    </a:cubicBezTo>
                    <a:cubicBezTo>
                      <a:pt x="2567" y="11547"/>
                      <a:pt x="2664" y="11571"/>
                      <a:pt x="2760" y="11571"/>
                    </a:cubicBezTo>
                    <a:cubicBezTo>
                      <a:pt x="3074" y="11571"/>
                      <a:pt x="3351" y="11391"/>
                      <a:pt x="3483" y="11089"/>
                    </a:cubicBezTo>
                    <a:cubicBezTo>
                      <a:pt x="4026" y="9739"/>
                      <a:pt x="5111" y="8654"/>
                      <a:pt x="6461" y="8112"/>
                    </a:cubicBezTo>
                    <a:cubicBezTo>
                      <a:pt x="6858" y="7943"/>
                      <a:pt x="7051" y="7497"/>
                      <a:pt x="6883" y="7100"/>
                    </a:cubicBezTo>
                    <a:cubicBezTo>
                      <a:pt x="6726" y="6702"/>
                      <a:pt x="6280" y="6521"/>
                      <a:pt x="5882" y="6678"/>
                    </a:cubicBezTo>
                    <a:close/>
                    <a:moveTo>
                      <a:pt x="18792" y="3363"/>
                    </a:moveTo>
                    <a:lnTo>
                      <a:pt x="15850" y="6292"/>
                    </a:lnTo>
                    <a:lnTo>
                      <a:pt x="16670" y="7112"/>
                    </a:lnTo>
                    <a:cubicBezTo>
                      <a:pt x="16971" y="7413"/>
                      <a:pt x="16971" y="7907"/>
                      <a:pt x="16670" y="8208"/>
                    </a:cubicBezTo>
                    <a:lnTo>
                      <a:pt x="15899" y="8980"/>
                    </a:lnTo>
                    <a:cubicBezTo>
                      <a:pt x="16574" y="10197"/>
                      <a:pt x="16971" y="11608"/>
                      <a:pt x="16971" y="13114"/>
                    </a:cubicBezTo>
                    <a:cubicBezTo>
                      <a:pt x="16971" y="17803"/>
                      <a:pt x="13175" y="21600"/>
                      <a:pt x="8486" y="21600"/>
                    </a:cubicBezTo>
                    <a:cubicBezTo>
                      <a:pt x="3797" y="21600"/>
                      <a:pt x="0" y="17803"/>
                      <a:pt x="0" y="13114"/>
                    </a:cubicBezTo>
                    <a:cubicBezTo>
                      <a:pt x="0" y="8425"/>
                      <a:pt x="3797" y="4629"/>
                      <a:pt x="8486" y="4629"/>
                    </a:cubicBezTo>
                    <a:cubicBezTo>
                      <a:pt x="9992" y="4629"/>
                      <a:pt x="11403" y="5026"/>
                      <a:pt x="12620" y="5701"/>
                    </a:cubicBezTo>
                    <a:lnTo>
                      <a:pt x="13392" y="4930"/>
                    </a:lnTo>
                    <a:cubicBezTo>
                      <a:pt x="13693" y="4629"/>
                      <a:pt x="14187" y="4629"/>
                      <a:pt x="14488" y="4930"/>
                    </a:cubicBezTo>
                    <a:lnTo>
                      <a:pt x="15308" y="5750"/>
                    </a:lnTo>
                    <a:lnTo>
                      <a:pt x="18237" y="2808"/>
                    </a:lnTo>
                    <a:cubicBezTo>
                      <a:pt x="18237" y="2808"/>
                      <a:pt x="18792" y="3363"/>
                      <a:pt x="18792" y="336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 rtl="1"/>
                <a:endParaRPr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4283968" y="4020383"/>
            <a:ext cx="2126729" cy="713328"/>
            <a:chOff x="3669997" y="3119490"/>
            <a:chExt cx="2126729" cy="713328"/>
          </a:xfrm>
        </p:grpSpPr>
        <p:sp>
          <p:nvSpPr>
            <p:cNvPr id="10" name="Rectangle 7"/>
            <p:cNvSpPr/>
            <p:nvPr/>
          </p:nvSpPr>
          <p:spPr>
            <a:xfrm>
              <a:off x="3706369" y="3505805"/>
              <a:ext cx="2090357" cy="327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</a:ext>
            </a:extLst>
          </p:spPr>
          <p:txBody>
            <a:bodyPr wrap="square" lIns="25400" tIns="25400" rIns="25400" bIns="25400">
              <a:noAutofit/>
            </a:bodyPr>
            <a:lstStyle/>
            <a:p>
              <a:pPr algn="r" rtl="1">
                <a:lnSpc>
                  <a:spcPct val="170000"/>
                </a:lnSpc>
              </a:pPr>
              <a:r>
                <a:rPr lang="fa-IR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این قسمت از محتوا به عنوان یک نمایشگر مکان‌دار طرح‌بندی متن (فونت‌های تم پیشنهادی) است.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1" name="Rectangle 8"/>
            <p:cNvSpPr/>
            <p:nvPr/>
          </p:nvSpPr>
          <p:spPr>
            <a:xfrm>
              <a:off x="4087369" y="3126508"/>
              <a:ext cx="1048364" cy="28084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</a:ext>
            </a:extLst>
          </p:spPr>
          <p:txBody>
            <a:bodyPr wrap="none" lIns="25400" tIns="25400" rIns="25400" bIns="25400" anchor="ctr">
              <a:normAutofit fontScale="92500" lnSpcReduction="10000"/>
            </a:bodyPr>
            <a:lstStyle/>
            <a:p>
              <a:pPr algn="l"/>
              <a:r>
                <a:rPr lang="fa-IR" altLang="zh-CN" sz="1750" dirty="0">
                  <a:cs typeface="B Nazanin" panose="00000400000000000000" pitchFamily="2" charset="-78"/>
                </a:rPr>
                <a:t>از پیش تنظیم متن عنوان</a:t>
              </a:r>
              <a:endParaRPr lang="zh-CN" altLang="en-US" sz="1750" dirty="0">
                <a:cs typeface="B Nazanin" panose="00000400000000000000" pitchFamily="2" charset="-78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669997" y="3119490"/>
              <a:ext cx="294885" cy="294884"/>
              <a:chOff x="0" y="0"/>
              <a:chExt cx="786356" cy="786356"/>
            </a:xfrm>
          </p:grpSpPr>
          <p:sp>
            <p:nvSpPr>
              <p:cNvPr id="22" name="Oval 13"/>
              <p:cNvSpPr/>
              <p:nvPr/>
            </p:nvSpPr>
            <p:spPr>
              <a:xfrm>
                <a:off x="0" y="0"/>
                <a:ext cx="786356" cy="786356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 rtl="1"/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23" name="Freeform: Shape 14"/>
              <p:cNvSpPr/>
              <p:nvPr/>
            </p:nvSpPr>
            <p:spPr>
              <a:xfrm>
                <a:off x="218132" y="218134"/>
                <a:ext cx="350092" cy="3500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925" y="10046"/>
                    </a:moveTo>
                    <a:lnTo>
                      <a:pt x="11925" y="4050"/>
                    </a:lnTo>
                    <a:lnTo>
                      <a:pt x="9676" y="4050"/>
                    </a:lnTo>
                    <a:lnTo>
                      <a:pt x="9676" y="11075"/>
                    </a:lnTo>
                    <a:lnTo>
                      <a:pt x="5687" y="13379"/>
                    </a:lnTo>
                    <a:lnTo>
                      <a:pt x="6812" y="15327"/>
                    </a:lnTo>
                    <a:lnTo>
                      <a:pt x="11441" y="12653"/>
                    </a:lnTo>
                    <a:cubicBezTo>
                      <a:pt x="11709" y="12499"/>
                      <a:pt x="11925" y="12121"/>
                      <a:pt x="11925" y="11812"/>
                    </a:cubicBezTo>
                    <a:lnTo>
                      <a:pt x="11925" y="11623"/>
                    </a:lnTo>
                    <a:lnTo>
                      <a:pt x="16695" y="6936"/>
                    </a:lnTo>
                    <a:cubicBezTo>
                      <a:pt x="16473" y="6631"/>
                      <a:pt x="16233" y="6341"/>
                      <a:pt x="15967" y="6074"/>
                    </a:cubicBezTo>
                    <a:cubicBezTo>
                      <a:pt x="15967" y="6074"/>
                      <a:pt x="11925" y="10046"/>
                      <a:pt x="11925" y="10046"/>
                    </a:cubicBezTo>
                    <a:close/>
                    <a:moveTo>
                      <a:pt x="10799" y="19349"/>
                    </a:moveTo>
                    <a:cubicBezTo>
                      <a:pt x="6078" y="19349"/>
                      <a:pt x="2250" y="15522"/>
                      <a:pt x="2250" y="10799"/>
                    </a:cubicBezTo>
                    <a:cubicBezTo>
                      <a:pt x="2250" y="6078"/>
                      <a:pt x="6077" y="2250"/>
                      <a:pt x="10799" y="2250"/>
                    </a:cubicBezTo>
                    <a:cubicBezTo>
                      <a:pt x="15521" y="2250"/>
                      <a:pt x="19350" y="6077"/>
                      <a:pt x="19350" y="10799"/>
                    </a:cubicBezTo>
                    <a:cubicBezTo>
                      <a:pt x="19350" y="15521"/>
                      <a:pt x="15521" y="19349"/>
                      <a:pt x="10799" y="19349"/>
                    </a:cubicBezTo>
                    <a:close/>
                    <a:moveTo>
                      <a:pt x="10800" y="0"/>
                    </a:moveTo>
                    <a:cubicBezTo>
                      <a:pt x="4835" y="0"/>
                      <a:pt x="0" y="4835"/>
                      <a:pt x="0" y="10799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4" y="21600"/>
                      <a:pt x="21600" y="16765"/>
                      <a:pt x="21600" y="10799"/>
                    </a:cubicBezTo>
                    <a:cubicBezTo>
                      <a:pt x="21600" y="4835"/>
                      <a:pt x="16764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 rtl="1"/>
                <a:endParaRPr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6691964" y="2651027"/>
            <a:ext cx="1954922" cy="720348"/>
            <a:chOff x="6077993" y="1750134"/>
            <a:chExt cx="1954922" cy="720348"/>
          </a:xfrm>
        </p:grpSpPr>
        <p:sp>
          <p:nvSpPr>
            <p:cNvPr id="4" name="TextBox 1"/>
            <p:cNvSpPr txBox="1">
              <a:spLocks/>
            </p:cNvSpPr>
            <p:nvPr/>
          </p:nvSpPr>
          <p:spPr>
            <a:xfrm>
              <a:off x="6516797" y="1756131"/>
              <a:ext cx="1048364" cy="280846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25400" tIns="25400" rIns="25400" bIns="25400" anchor="ctr">
              <a:normAutofit fontScale="92500" lnSpcReduction="20000"/>
            </a:bodyPr>
            <a:lstStyle/>
            <a:p>
              <a:pPr algn="l"/>
              <a:r>
                <a:rPr lang="fa-IR" altLang="zh-CN" dirty="0">
                  <a:cs typeface="B Nazanin" panose="00000400000000000000" pitchFamily="2" charset="-78"/>
                </a:rPr>
                <a:t>از پیش تنظیم متن عنوان</a:t>
              </a:r>
              <a:endParaRPr lang="zh-CN" altLang="en-US" dirty="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" name="TextBox 2"/>
            <p:cNvSpPr txBox="1">
              <a:spLocks/>
            </p:cNvSpPr>
            <p:nvPr/>
          </p:nvSpPr>
          <p:spPr>
            <a:xfrm>
              <a:off x="6132263" y="2143469"/>
              <a:ext cx="1900652" cy="327013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5400" tIns="25400" rIns="25400" bIns="25400">
              <a:noAutofit/>
            </a:bodyPr>
            <a:lstStyle/>
            <a:p>
              <a:pPr algn="r" rtl="1">
                <a:lnSpc>
                  <a:spcPct val="170000"/>
                </a:lnSpc>
              </a:pPr>
              <a:r>
                <a:rPr lang="fa-IR" altLang="zh-CN" sz="1000" dirty="0">
                  <a:cs typeface="B Nazanin" panose="00000400000000000000" pitchFamily="2" charset="-78"/>
                </a:rPr>
                <a:t>این قسمت از محتوا به عنوان یک نمایشگر مکان‌دار طرح‌بندی متن (فونت‌های تم پیشنهادی) است.</a:t>
              </a:r>
              <a:endParaRPr lang="zh-CN" altLang="en-US" sz="1000" dirty="0">
                <a:cs typeface="B Nazanin" panose="00000400000000000000" pitchFamily="2" charset="-78"/>
              </a:endParaRPr>
            </a:p>
          </p:txBody>
        </p:sp>
        <p:grpSp>
          <p:nvGrpSpPr>
            <p:cNvPr id="14" name="Group 15"/>
            <p:cNvGrpSpPr/>
            <p:nvPr/>
          </p:nvGrpSpPr>
          <p:grpSpPr>
            <a:xfrm>
              <a:off x="6077993" y="1750134"/>
              <a:ext cx="294885" cy="294884"/>
              <a:chOff x="0" y="0"/>
              <a:chExt cx="786356" cy="786356"/>
            </a:xfrm>
          </p:grpSpPr>
          <p:sp>
            <p:nvSpPr>
              <p:cNvPr id="20" name="Oval 16"/>
              <p:cNvSpPr/>
              <p:nvPr/>
            </p:nvSpPr>
            <p:spPr>
              <a:xfrm>
                <a:off x="0" y="0"/>
                <a:ext cx="786356" cy="786356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 rtl="1"/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21" name="Freeform: Shape 17"/>
              <p:cNvSpPr/>
              <p:nvPr/>
            </p:nvSpPr>
            <p:spPr>
              <a:xfrm>
                <a:off x="273987" y="205716"/>
                <a:ext cx="238382" cy="3749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943" y="1064"/>
                    </a:moveTo>
                    <a:cubicBezTo>
                      <a:pt x="8799" y="1064"/>
                      <a:pt x="7615" y="1428"/>
                      <a:pt x="6901" y="1999"/>
                    </a:cubicBezTo>
                    <a:cubicBezTo>
                      <a:pt x="6186" y="2583"/>
                      <a:pt x="5961" y="3349"/>
                      <a:pt x="5961" y="4076"/>
                    </a:cubicBezTo>
                    <a:cubicBezTo>
                      <a:pt x="5961" y="6023"/>
                      <a:pt x="7697" y="9087"/>
                      <a:pt x="11372" y="9087"/>
                    </a:cubicBezTo>
                    <a:cubicBezTo>
                      <a:pt x="12372" y="9087"/>
                      <a:pt x="13597" y="8775"/>
                      <a:pt x="14291" y="8308"/>
                    </a:cubicBezTo>
                    <a:cubicBezTo>
                      <a:pt x="15149" y="7737"/>
                      <a:pt x="15373" y="7010"/>
                      <a:pt x="15373" y="6244"/>
                    </a:cubicBezTo>
                    <a:cubicBezTo>
                      <a:pt x="15373" y="4323"/>
                      <a:pt x="13617" y="1064"/>
                      <a:pt x="9943" y="1064"/>
                    </a:cubicBezTo>
                    <a:close/>
                    <a:moveTo>
                      <a:pt x="13046" y="13656"/>
                    </a:moveTo>
                    <a:cubicBezTo>
                      <a:pt x="12719" y="13630"/>
                      <a:pt x="12392" y="13630"/>
                      <a:pt x="12045" y="13630"/>
                    </a:cubicBezTo>
                    <a:cubicBezTo>
                      <a:pt x="8738" y="13630"/>
                      <a:pt x="3797" y="14305"/>
                      <a:pt x="3797" y="16979"/>
                    </a:cubicBezTo>
                    <a:cubicBezTo>
                      <a:pt x="3797" y="19510"/>
                      <a:pt x="8085" y="20419"/>
                      <a:pt x="11412" y="20419"/>
                    </a:cubicBezTo>
                    <a:cubicBezTo>
                      <a:pt x="14434" y="20419"/>
                      <a:pt x="17762" y="19614"/>
                      <a:pt x="17762" y="17381"/>
                    </a:cubicBezTo>
                    <a:cubicBezTo>
                      <a:pt x="17762" y="15629"/>
                      <a:pt x="15026" y="14564"/>
                      <a:pt x="13046" y="13656"/>
                    </a:cubicBezTo>
                    <a:close/>
                    <a:moveTo>
                      <a:pt x="21600" y="0"/>
                    </a:moveTo>
                    <a:lnTo>
                      <a:pt x="18803" y="1142"/>
                    </a:lnTo>
                    <a:lnTo>
                      <a:pt x="16108" y="1142"/>
                    </a:lnTo>
                    <a:cubicBezTo>
                      <a:pt x="18027" y="2168"/>
                      <a:pt x="19191" y="3310"/>
                      <a:pt x="19191" y="4946"/>
                    </a:cubicBezTo>
                    <a:cubicBezTo>
                      <a:pt x="19191" y="8308"/>
                      <a:pt x="14352" y="8684"/>
                      <a:pt x="14352" y="10333"/>
                    </a:cubicBezTo>
                    <a:cubicBezTo>
                      <a:pt x="14352" y="12046"/>
                      <a:pt x="20661" y="12617"/>
                      <a:pt x="20661" y="16278"/>
                    </a:cubicBezTo>
                    <a:cubicBezTo>
                      <a:pt x="20661" y="17070"/>
                      <a:pt x="20293" y="17849"/>
                      <a:pt x="19660" y="18524"/>
                    </a:cubicBezTo>
                    <a:cubicBezTo>
                      <a:pt x="17578" y="20795"/>
                      <a:pt x="13189" y="21600"/>
                      <a:pt x="9289" y="21600"/>
                    </a:cubicBezTo>
                    <a:cubicBezTo>
                      <a:pt x="6227" y="21600"/>
                      <a:pt x="2450" y="21094"/>
                      <a:pt x="735" y="19276"/>
                    </a:cubicBezTo>
                    <a:cubicBezTo>
                      <a:pt x="245" y="18770"/>
                      <a:pt x="0" y="18173"/>
                      <a:pt x="0" y="17576"/>
                    </a:cubicBezTo>
                    <a:cubicBezTo>
                      <a:pt x="0" y="16109"/>
                      <a:pt x="1429" y="14889"/>
                      <a:pt x="3328" y="14136"/>
                    </a:cubicBezTo>
                    <a:cubicBezTo>
                      <a:pt x="5716" y="13188"/>
                      <a:pt x="8820" y="12955"/>
                      <a:pt x="11576" y="12838"/>
                    </a:cubicBezTo>
                    <a:cubicBezTo>
                      <a:pt x="10841" y="12241"/>
                      <a:pt x="10290" y="11709"/>
                      <a:pt x="10290" y="10930"/>
                    </a:cubicBezTo>
                    <a:cubicBezTo>
                      <a:pt x="10290" y="10514"/>
                      <a:pt x="10453" y="10190"/>
                      <a:pt x="10718" y="9826"/>
                    </a:cubicBezTo>
                    <a:cubicBezTo>
                      <a:pt x="10249" y="9852"/>
                      <a:pt x="9800" y="9878"/>
                      <a:pt x="9330" y="9878"/>
                    </a:cubicBezTo>
                    <a:cubicBezTo>
                      <a:pt x="5349" y="9878"/>
                      <a:pt x="2164" y="8035"/>
                      <a:pt x="2164" y="5452"/>
                    </a:cubicBezTo>
                    <a:cubicBezTo>
                      <a:pt x="2164" y="4024"/>
                      <a:pt x="3205" y="2622"/>
                      <a:pt x="4920" y="1687"/>
                    </a:cubicBezTo>
                    <a:cubicBezTo>
                      <a:pt x="7105" y="480"/>
                      <a:pt x="10249" y="0"/>
                      <a:pt x="13087" y="0"/>
                    </a:cubicBezTo>
                    <a:cubicBezTo>
                      <a:pt x="13087" y="0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 rtl="1"/>
                <a:endParaRPr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6726549" y="4020383"/>
            <a:ext cx="2126729" cy="713328"/>
            <a:chOff x="6077993" y="3119490"/>
            <a:chExt cx="2126729" cy="713328"/>
          </a:xfrm>
        </p:grpSpPr>
        <p:sp>
          <p:nvSpPr>
            <p:cNvPr id="6" name="Rectangle 3"/>
            <p:cNvSpPr/>
            <p:nvPr/>
          </p:nvSpPr>
          <p:spPr>
            <a:xfrm>
              <a:off x="6114365" y="3505805"/>
              <a:ext cx="2090357" cy="327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</a:ext>
            </a:extLst>
          </p:spPr>
          <p:txBody>
            <a:bodyPr wrap="square" lIns="25400" tIns="25400" rIns="25400" bIns="25400">
              <a:noAutofit/>
            </a:bodyPr>
            <a:lstStyle/>
            <a:p>
              <a:pPr algn="r" rtl="1">
                <a:lnSpc>
                  <a:spcPct val="170000"/>
                </a:lnSpc>
              </a:pPr>
              <a:r>
                <a:rPr lang="fa-IR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این قسمت از محتوا به عنوان یک نمایشگر مکان‌دار طرح‌بندی متن (فونت‌های تم پیشنهادی) است.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" name="Rectangle 4"/>
            <p:cNvSpPr/>
            <p:nvPr/>
          </p:nvSpPr>
          <p:spPr>
            <a:xfrm>
              <a:off x="6495365" y="3126508"/>
              <a:ext cx="1048364" cy="28084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</a:ext>
            </a:extLst>
          </p:spPr>
          <p:txBody>
            <a:bodyPr wrap="none" lIns="25400" tIns="25400" rIns="25400" bIns="25400" anchor="ctr">
              <a:normAutofit fontScale="92500" lnSpcReduction="10000"/>
            </a:bodyPr>
            <a:lstStyle/>
            <a:p>
              <a:pPr algn="l"/>
              <a:r>
                <a:rPr lang="fa-IR" altLang="zh-CN" sz="1750" dirty="0">
                  <a:cs typeface="B Nazanin" panose="00000400000000000000" pitchFamily="2" charset="-78"/>
                </a:rPr>
                <a:t>از پیش تنظیم متن عنوان</a:t>
              </a:r>
              <a:endParaRPr lang="zh-CN" altLang="en-US" sz="1750" dirty="0">
                <a:cs typeface="B Nazanin" panose="00000400000000000000" pitchFamily="2" charset="-78"/>
              </a:endParaRPr>
            </a:p>
          </p:txBody>
        </p:sp>
        <p:grpSp>
          <p:nvGrpSpPr>
            <p:cNvPr id="15" name="Group 18"/>
            <p:cNvGrpSpPr/>
            <p:nvPr/>
          </p:nvGrpSpPr>
          <p:grpSpPr>
            <a:xfrm>
              <a:off x="6077993" y="3119490"/>
              <a:ext cx="294885" cy="294884"/>
              <a:chOff x="0" y="0"/>
              <a:chExt cx="786356" cy="786356"/>
            </a:xfrm>
          </p:grpSpPr>
          <p:sp>
            <p:nvSpPr>
              <p:cNvPr id="18" name="Oval 19"/>
              <p:cNvSpPr/>
              <p:nvPr/>
            </p:nvSpPr>
            <p:spPr>
              <a:xfrm>
                <a:off x="0" y="0"/>
                <a:ext cx="786356" cy="786356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 rtl="1"/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9" name="Freeform: Shape 20"/>
              <p:cNvSpPr/>
              <p:nvPr/>
            </p:nvSpPr>
            <p:spPr>
              <a:xfrm>
                <a:off x="201869" y="205716"/>
                <a:ext cx="382617" cy="3749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92" y="8346"/>
                    </a:moveTo>
                    <a:lnTo>
                      <a:pt x="17992" y="4664"/>
                    </a:lnTo>
                    <a:lnTo>
                      <a:pt x="15587" y="4664"/>
                    </a:lnTo>
                    <a:lnTo>
                      <a:pt x="15587" y="8346"/>
                    </a:lnTo>
                    <a:lnTo>
                      <a:pt x="11979" y="8346"/>
                    </a:lnTo>
                    <a:lnTo>
                      <a:pt x="11979" y="10800"/>
                    </a:lnTo>
                    <a:lnTo>
                      <a:pt x="15587" y="10800"/>
                    </a:lnTo>
                    <a:lnTo>
                      <a:pt x="15587" y="14482"/>
                    </a:lnTo>
                    <a:lnTo>
                      <a:pt x="17992" y="14482"/>
                    </a:lnTo>
                    <a:lnTo>
                      <a:pt x="17992" y="10800"/>
                    </a:lnTo>
                    <a:lnTo>
                      <a:pt x="21600" y="10800"/>
                    </a:lnTo>
                    <a:lnTo>
                      <a:pt x="21600" y="8346"/>
                    </a:lnTo>
                    <a:cubicBezTo>
                      <a:pt x="21600" y="8346"/>
                      <a:pt x="17992" y="8346"/>
                      <a:pt x="17992" y="8346"/>
                    </a:cubicBezTo>
                    <a:close/>
                    <a:moveTo>
                      <a:pt x="8626" y="4205"/>
                    </a:moveTo>
                    <a:cubicBezTo>
                      <a:pt x="9169" y="6154"/>
                      <a:pt x="8350" y="8188"/>
                      <a:pt x="7043" y="8565"/>
                    </a:cubicBezTo>
                    <a:cubicBezTo>
                      <a:pt x="6893" y="8608"/>
                      <a:pt x="6739" y="8629"/>
                      <a:pt x="6582" y="8629"/>
                    </a:cubicBezTo>
                    <a:cubicBezTo>
                      <a:pt x="5387" y="8629"/>
                      <a:pt x="4202" y="7394"/>
                      <a:pt x="3762" y="5692"/>
                    </a:cubicBezTo>
                    <a:cubicBezTo>
                      <a:pt x="3516" y="4740"/>
                      <a:pt x="3537" y="3903"/>
                      <a:pt x="3818" y="3100"/>
                    </a:cubicBezTo>
                    <a:cubicBezTo>
                      <a:pt x="4094" y="2309"/>
                      <a:pt x="4592" y="1777"/>
                      <a:pt x="5217" y="1597"/>
                    </a:cubicBezTo>
                    <a:cubicBezTo>
                      <a:pt x="5367" y="1554"/>
                      <a:pt x="5522" y="1532"/>
                      <a:pt x="5680" y="1532"/>
                    </a:cubicBezTo>
                    <a:cubicBezTo>
                      <a:pt x="7123" y="1532"/>
                      <a:pt x="8052" y="2143"/>
                      <a:pt x="8626" y="4205"/>
                    </a:cubicBezTo>
                    <a:close/>
                    <a:moveTo>
                      <a:pt x="10070" y="16448"/>
                    </a:moveTo>
                    <a:cubicBezTo>
                      <a:pt x="10176" y="18174"/>
                      <a:pt x="8730" y="19447"/>
                      <a:pt x="6556" y="19607"/>
                    </a:cubicBezTo>
                    <a:cubicBezTo>
                      <a:pt x="4350" y="19773"/>
                      <a:pt x="2534" y="18759"/>
                      <a:pt x="2428" y="17035"/>
                    </a:cubicBezTo>
                    <a:cubicBezTo>
                      <a:pt x="2376" y="16205"/>
                      <a:pt x="2733" y="15395"/>
                      <a:pt x="3432" y="14748"/>
                    </a:cubicBezTo>
                    <a:cubicBezTo>
                      <a:pt x="4140" y="14094"/>
                      <a:pt x="5113" y="13689"/>
                      <a:pt x="6172" y="13609"/>
                    </a:cubicBezTo>
                    <a:cubicBezTo>
                      <a:pt x="6297" y="13602"/>
                      <a:pt x="6421" y="13595"/>
                      <a:pt x="6545" y="13595"/>
                    </a:cubicBezTo>
                    <a:cubicBezTo>
                      <a:pt x="8588" y="13596"/>
                      <a:pt x="9971" y="14821"/>
                      <a:pt x="10070" y="16448"/>
                    </a:cubicBezTo>
                    <a:close/>
                    <a:moveTo>
                      <a:pt x="1143" y="5387"/>
                    </a:moveTo>
                    <a:cubicBezTo>
                      <a:pt x="1143" y="7220"/>
                      <a:pt x="1742" y="8543"/>
                      <a:pt x="2925" y="9320"/>
                    </a:cubicBezTo>
                    <a:cubicBezTo>
                      <a:pt x="3894" y="9958"/>
                      <a:pt x="5017" y="10054"/>
                      <a:pt x="5602" y="10054"/>
                    </a:cubicBezTo>
                    <a:cubicBezTo>
                      <a:pt x="5744" y="10054"/>
                      <a:pt x="5858" y="10046"/>
                      <a:pt x="5937" y="10042"/>
                    </a:cubicBezTo>
                    <a:cubicBezTo>
                      <a:pt x="5937" y="10042"/>
                      <a:pt x="5752" y="11274"/>
                      <a:pt x="6647" y="12491"/>
                    </a:cubicBezTo>
                    <a:lnTo>
                      <a:pt x="6606" y="12491"/>
                    </a:lnTo>
                    <a:cubicBezTo>
                      <a:pt x="5056" y="12491"/>
                      <a:pt x="0" y="12822"/>
                      <a:pt x="0" y="17065"/>
                    </a:cubicBezTo>
                    <a:cubicBezTo>
                      <a:pt x="0" y="21380"/>
                      <a:pt x="4643" y="21600"/>
                      <a:pt x="5575" y="21600"/>
                    </a:cubicBezTo>
                    <a:cubicBezTo>
                      <a:pt x="5649" y="21600"/>
                      <a:pt x="5692" y="21598"/>
                      <a:pt x="5692" y="21598"/>
                    </a:cubicBezTo>
                    <a:cubicBezTo>
                      <a:pt x="5702" y="21598"/>
                      <a:pt x="5768" y="21600"/>
                      <a:pt x="5882" y="21600"/>
                    </a:cubicBezTo>
                    <a:cubicBezTo>
                      <a:pt x="6480" y="21600"/>
                      <a:pt x="8025" y="21524"/>
                      <a:pt x="9459" y="20811"/>
                    </a:cubicBezTo>
                    <a:cubicBezTo>
                      <a:pt x="11321" y="19891"/>
                      <a:pt x="12265" y="18284"/>
                      <a:pt x="12265" y="16043"/>
                    </a:cubicBezTo>
                    <a:cubicBezTo>
                      <a:pt x="12265" y="13878"/>
                      <a:pt x="10827" y="12590"/>
                      <a:pt x="9777" y="11647"/>
                    </a:cubicBezTo>
                    <a:cubicBezTo>
                      <a:pt x="9136" y="11071"/>
                      <a:pt x="8582" y="10575"/>
                      <a:pt x="8582" y="10093"/>
                    </a:cubicBezTo>
                    <a:cubicBezTo>
                      <a:pt x="8582" y="9602"/>
                      <a:pt x="8987" y="9233"/>
                      <a:pt x="9498" y="8765"/>
                    </a:cubicBezTo>
                    <a:cubicBezTo>
                      <a:pt x="10327" y="8010"/>
                      <a:pt x="11108" y="6934"/>
                      <a:pt x="11108" y="4899"/>
                    </a:cubicBezTo>
                    <a:cubicBezTo>
                      <a:pt x="11108" y="3111"/>
                      <a:pt x="10881" y="1910"/>
                      <a:pt x="9480" y="1147"/>
                    </a:cubicBezTo>
                    <a:cubicBezTo>
                      <a:pt x="9626" y="1072"/>
                      <a:pt x="10143" y="1016"/>
                      <a:pt x="10398" y="979"/>
                    </a:cubicBezTo>
                    <a:cubicBezTo>
                      <a:pt x="11156" y="874"/>
                      <a:pt x="12267" y="754"/>
                      <a:pt x="12267" y="122"/>
                    </a:cubicBezTo>
                    <a:lnTo>
                      <a:pt x="12267" y="0"/>
                    </a:lnTo>
                    <a:lnTo>
                      <a:pt x="6736" y="0"/>
                    </a:lnTo>
                    <a:cubicBezTo>
                      <a:pt x="6680" y="3"/>
                      <a:pt x="1143" y="211"/>
                      <a:pt x="1143" y="53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 rtl="1"/>
                <a:endParaRPr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16" name="Freeform: Shape 21"/>
          <p:cNvSpPr/>
          <p:nvPr/>
        </p:nvSpPr>
        <p:spPr>
          <a:xfrm>
            <a:off x="434674" y="1615269"/>
            <a:ext cx="3574962" cy="30958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extrusionOk="0">
                <a:moveTo>
                  <a:pt x="20910" y="6750"/>
                </a:moveTo>
                <a:lnTo>
                  <a:pt x="624" y="6750"/>
                </a:lnTo>
                <a:cubicBezTo>
                  <a:pt x="256" y="6750"/>
                  <a:pt x="-33" y="7147"/>
                  <a:pt x="3" y="7607"/>
                </a:cubicBezTo>
                <a:lnTo>
                  <a:pt x="997" y="20660"/>
                </a:lnTo>
                <a:cubicBezTo>
                  <a:pt x="1037" y="21192"/>
                  <a:pt x="1395" y="21600"/>
                  <a:pt x="1823" y="21600"/>
                </a:cubicBezTo>
                <a:lnTo>
                  <a:pt x="19711" y="21600"/>
                </a:lnTo>
                <a:cubicBezTo>
                  <a:pt x="20139" y="21600"/>
                  <a:pt x="20496" y="21192"/>
                  <a:pt x="20537" y="20660"/>
                </a:cubicBezTo>
                <a:lnTo>
                  <a:pt x="21531" y="7607"/>
                </a:lnTo>
                <a:cubicBezTo>
                  <a:pt x="21567" y="7147"/>
                  <a:pt x="21278" y="6750"/>
                  <a:pt x="20910" y="6750"/>
                </a:cubicBezTo>
                <a:close/>
                <a:moveTo>
                  <a:pt x="19825" y="3779"/>
                </a:moveTo>
                <a:cubicBezTo>
                  <a:pt x="19705" y="3185"/>
                  <a:pt x="19119" y="2700"/>
                  <a:pt x="18521" y="2700"/>
                </a:cubicBezTo>
                <a:lnTo>
                  <a:pt x="11178" y="2700"/>
                </a:lnTo>
                <a:cubicBezTo>
                  <a:pt x="10581" y="2700"/>
                  <a:pt x="9744" y="2271"/>
                  <a:pt x="9322" y="1746"/>
                </a:cubicBezTo>
                <a:lnTo>
                  <a:pt x="8680" y="952"/>
                </a:lnTo>
                <a:cubicBezTo>
                  <a:pt x="8257" y="427"/>
                  <a:pt x="7422" y="0"/>
                  <a:pt x="6825" y="0"/>
                </a:cubicBezTo>
                <a:lnTo>
                  <a:pt x="3317" y="0"/>
                </a:lnTo>
                <a:cubicBezTo>
                  <a:pt x="2719" y="0"/>
                  <a:pt x="2176" y="603"/>
                  <a:pt x="2110" y="1342"/>
                </a:cubicBezTo>
                <a:lnTo>
                  <a:pt x="1796" y="5400"/>
                </a:lnTo>
                <a:lnTo>
                  <a:pt x="20041" y="5400"/>
                </a:lnTo>
                <a:cubicBezTo>
                  <a:pt x="20041" y="5400"/>
                  <a:pt x="19825" y="3779"/>
                  <a:pt x="19825" y="3779"/>
                </a:cubicBezTo>
                <a:close/>
              </a:path>
            </a:pathLst>
          </a:custGeom>
          <a:solidFill>
            <a:srgbClr val="2D5A74"/>
          </a:solidFill>
          <a:ln w="12700">
            <a:miter lim="400000"/>
          </a:ln>
        </p:spPr>
        <p:txBody>
          <a:bodyPr anchor="ctr"/>
          <a:lstStyle/>
          <a:p>
            <a:pPr algn="ctr" rtl="1"/>
            <a:endParaRPr dirty="0">
              <a:cs typeface="B Nazanin" panose="00000400000000000000" pitchFamily="2" charset="-78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r" rtl="1"/>
            <a:r>
              <a:rPr lang="fa-IR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rPr>
              <a:t>برای وارد کردن محتوای عنوان کلیک کنید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 Nazanin" panose="00000400000000000000" pitchFamily="2" charset="-78"/>
            </a:endParaRPr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947C3DAD-100F-4BAC-BAD1-8878C91DC730}"/>
              </a:ext>
            </a:extLst>
          </p:cNvPr>
          <p:cNvGrpSpPr/>
          <p:nvPr/>
        </p:nvGrpSpPr>
        <p:grpSpPr>
          <a:xfrm>
            <a:off x="107472" y="123469"/>
            <a:ext cx="467002" cy="432008"/>
            <a:chOff x="107472" y="123469"/>
            <a:chExt cx="635638" cy="588008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15FDD359-6F53-4F3F-B40D-5048DB9897C3}"/>
                </a:ext>
              </a:extLst>
            </p:cNvPr>
            <p:cNvSpPr/>
            <p:nvPr/>
          </p:nvSpPr>
          <p:spPr>
            <a:xfrm>
              <a:off x="291854" y="177628"/>
              <a:ext cx="451256" cy="469991"/>
            </a:xfrm>
            <a:custGeom>
              <a:avLst/>
              <a:gdLst>
                <a:gd name="connsiteX0" fmla="*/ 272208 w 451256"/>
                <a:gd name="connsiteY0" fmla="*/ 63269 h 469991"/>
                <a:gd name="connsiteX1" fmla="*/ 289778 w 451256"/>
                <a:gd name="connsiteY1" fmla="*/ 71945 h 469991"/>
                <a:gd name="connsiteX2" fmla="*/ 316894 w 451256"/>
                <a:gd name="connsiteY2" fmla="*/ 70577 h 469991"/>
                <a:gd name="connsiteX3" fmla="*/ 321216 w 451256"/>
                <a:gd name="connsiteY3" fmla="*/ 66130 h 469991"/>
                <a:gd name="connsiteX4" fmla="*/ 321994 w 451256"/>
                <a:gd name="connsiteY4" fmla="*/ 33914 h 469991"/>
                <a:gd name="connsiteX5" fmla="*/ 320035 w 451256"/>
                <a:gd name="connsiteY5" fmla="*/ 5399 h 469991"/>
                <a:gd name="connsiteX6" fmla="*/ 347306 w 451256"/>
                <a:gd name="connsiteY6" fmla="*/ 8011 h 469991"/>
                <a:gd name="connsiteX7" fmla="*/ 440098 w 451256"/>
                <a:gd name="connsiteY7" fmla="*/ 95205 h 469991"/>
                <a:gd name="connsiteX8" fmla="*/ 447126 w 451256"/>
                <a:gd name="connsiteY8" fmla="*/ 124840 h 469991"/>
                <a:gd name="connsiteX9" fmla="*/ 414786 w 451256"/>
                <a:gd name="connsiteY9" fmla="*/ 121637 h 469991"/>
                <a:gd name="connsiteX10" fmla="*/ 389815 w 451256"/>
                <a:gd name="connsiteY10" fmla="*/ 122975 h 469991"/>
                <a:gd name="connsiteX11" fmla="*/ 384404 w 451256"/>
                <a:gd name="connsiteY11" fmla="*/ 128541 h 469991"/>
                <a:gd name="connsiteX12" fmla="*/ 384031 w 451256"/>
                <a:gd name="connsiteY12" fmla="*/ 160197 h 469991"/>
                <a:gd name="connsiteX13" fmla="*/ 384902 w 451256"/>
                <a:gd name="connsiteY13" fmla="*/ 191636 h 469991"/>
                <a:gd name="connsiteX14" fmla="*/ 236292 w 451256"/>
                <a:gd name="connsiteY14" fmla="*/ 348206 h 469991"/>
                <a:gd name="connsiteX15" fmla="*/ 207559 w 451256"/>
                <a:gd name="connsiteY15" fmla="*/ 348424 h 469991"/>
                <a:gd name="connsiteX16" fmla="*/ 187657 w 451256"/>
                <a:gd name="connsiteY16" fmla="*/ 349574 h 469991"/>
                <a:gd name="connsiteX17" fmla="*/ 165081 w 451256"/>
                <a:gd name="connsiteY17" fmla="*/ 373114 h 469991"/>
                <a:gd name="connsiteX18" fmla="*/ 134233 w 451256"/>
                <a:gd name="connsiteY18" fmla="*/ 375198 h 469991"/>
                <a:gd name="connsiteX19" fmla="*/ 114021 w 451256"/>
                <a:gd name="connsiteY19" fmla="*/ 376815 h 469991"/>
                <a:gd name="connsiteX20" fmla="*/ 36466 w 451256"/>
                <a:gd name="connsiteY20" fmla="*/ 459500 h 469991"/>
                <a:gd name="connsiteX21" fmla="*/ 12180 w 451256"/>
                <a:gd name="connsiteY21" fmla="*/ 469047 h 469991"/>
                <a:gd name="connsiteX22" fmla="*/ 7391 w 451256"/>
                <a:gd name="connsiteY22" fmla="*/ 436365 h 469991"/>
                <a:gd name="connsiteX23" fmla="*/ 84510 w 451256"/>
                <a:gd name="connsiteY23" fmla="*/ 355421 h 469991"/>
                <a:gd name="connsiteX24" fmla="*/ 86376 w 451256"/>
                <a:gd name="connsiteY24" fmla="*/ 329517 h 469991"/>
                <a:gd name="connsiteX25" fmla="*/ 87184 w 451256"/>
                <a:gd name="connsiteY25" fmla="*/ 301872 h 469991"/>
                <a:gd name="connsiteX26" fmla="*/ 110538 w 451256"/>
                <a:gd name="connsiteY26" fmla="*/ 276964 h 469991"/>
                <a:gd name="connsiteX27" fmla="*/ 110973 w 451256"/>
                <a:gd name="connsiteY27" fmla="*/ 257747 h 469991"/>
                <a:gd name="connsiteX28" fmla="*/ 111502 w 451256"/>
                <a:gd name="connsiteY28" fmla="*/ 225624 h 469991"/>
                <a:gd name="connsiteX29" fmla="*/ 254079 w 451256"/>
                <a:gd name="connsiteY29" fmla="*/ 74091 h 469991"/>
                <a:gd name="connsiteX30" fmla="*/ 272146 w 451256"/>
                <a:gd name="connsiteY30" fmla="*/ 63363 h 469991"/>
                <a:gd name="connsiteX31" fmla="*/ 218256 w 451256"/>
                <a:gd name="connsiteY31" fmla="*/ 249226 h 469991"/>
                <a:gd name="connsiteX32" fmla="*/ 246274 w 451256"/>
                <a:gd name="connsiteY32" fmla="*/ 233180 h 469991"/>
                <a:gd name="connsiteX33" fmla="*/ 265958 w 451256"/>
                <a:gd name="connsiteY33" fmla="*/ 250594 h 469991"/>
                <a:gd name="connsiteX34" fmla="*/ 278987 w 451256"/>
                <a:gd name="connsiteY34" fmla="*/ 250812 h 469991"/>
                <a:gd name="connsiteX35" fmla="*/ 280449 w 451256"/>
                <a:gd name="connsiteY35" fmla="*/ 213527 h 469991"/>
                <a:gd name="connsiteX36" fmla="*/ 274820 w 451256"/>
                <a:gd name="connsiteY36" fmla="*/ 208179 h 469991"/>
                <a:gd name="connsiteX37" fmla="*/ 274447 w 451256"/>
                <a:gd name="connsiteY37" fmla="*/ 181902 h 469991"/>
                <a:gd name="connsiteX38" fmla="*/ 299604 w 451256"/>
                <a:gd name="connsiteY38" fmla="*/ 181591 h 469991"/>
                <a:gd name="connsiteX39" fmla="*/ 315868 w 451256"/>
                <a:gd name="connsiteY39" fmla="*/ 196020 h 469991"/>
                <a:gd name="connsiteX40" fmla="*/ 333375 w 451256"/>
                <a:gd name="connsiteY40" fmla="*/ 192133 h 469991"/>
                <a:gd name="connsiteX41" fmla="*/ 339719 w 451256"/>
                <a:gd name="connsiteY41" fmla="*/ 169495 h 469991"/>
                <a:gd name="connsiteX42" fmla="*/ 280045 w 451256"/>
                <a:gd name="connsiteY42" fmla="*/ 112868 h 469991"/>
                <a:gd name="connsiteX43" fmla="*/ 267233 w 451256"/>
                <a:gd name="connsiteY43" fmla="*/ 113428 h 469991"/>
                <a:gd name="connsiteX44" fmla="*/ 154384 w 451256"/>
                <a:gd name="connsiteY44" fmla="*/ 233243 h 469991"/>
                <a:gd name="connsiteX45" fmla="*/ 155192 w 451256"/>
                <a:gd name="connsiteY45" fmla="*/ 249630 h 469991"/>
                <a:gd name="connsiteX46" fmla="*/ 209549 w 451256"/>
                <a:gd name="connsiteY46" fmla="*/ 300598 h 469991"/>
                <a:gd name="connsiteX47" fmla="*/ 233151 w 451256"/>
                <a:gd name="connsiteY47" fmla="*/ 299665 h 469991"/>
                <a:gd name="connsiteX48" fmla="*/ 235390 w 451256"/>
                <a:gd name="connsiteY48" fmla="*/ 272517 h 469991"/>
                <a:gd name="connsiteX49" fmla="*/ 218287 w 451256"/>
                <a:gd name="connsiteY49" fmla="*/ 249288 h 469991"/>
                <a:gd name="connsiteX50" fmla="*/ 147480 w 451256"/>
                <a:gd name="connsiteY50" fmla="*/ 335332 h 469991"/>
                <a:gd name="connsiteX51" fmla="*/ 166791 w 451256"/>
                <a:gd name="connsiteY51" fmla="*/ 315275 h 469991"/>
                <a:gd name="connsiteX52" fmla="*/ 147885 w 451256"/>
                <a:gd name="connsiteY52" fmla="*/ 295467 h 469991"/>
                <a:gd name="connsiteX53" fmla="*/ 127765 w 451256"/>
                <a:gd name="connsiteY53" fmla="*/ 314062 h 469991"/>
                <a:gd name="connsiteX54" fmla="*/ 147512 w 451256"/>
                <a:gd name="connsiteY54" fmla="*/ 335332 h 469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451256" h="469991">
                  <a:moveTo>
                    <a:pt x="272208" y="63269"/>
                  </a:moveTo>
                  <a:cubicBezTo>
                    <a:pt x="279485" y="63269"/>
                    <a:pt x="285424" y="66597"/>
                    <a:pt x="289778" y="71945"/>
                  </a:cubicBezTo>
                  <a:cubicBezTo>
                    <a:pt x="299667" y="84104"/>
                    <a:pt x="308405" y="82332"/>
                    <a:pt x="316894" y="70577"/>
                  </a:cubicBezTo>
                  <a:cubicBezTo>
                    <a:pt x="318107" y="68929"/>
                    <a:pt x="319786" y="67623"/>
                    <a:pt x="321216" y="66130"/>
                  </a:cubicBezTo>
                  <a:cubicBezTo>
                    <a:pt x="339097" y="47441"/>
                    <a:pt x="338506" y="49276"/>
                    <a:pt x="321994" y="33914"/>
                  </a:cubicBezTo>
                  <a:cubicBezTo>
                    <a:pt x="312727" y="25301"/>
                    <a:pt x="310395" y="14914"/>
                    <a:pt x="320035" y="5399"/>
                  </a:cubicBezTo>
                  <a:cubicBezTo>
                    <a:pt x="329364" y="-3806"/>
                    <a:pt x="338693" y="-105"/>
                    <a:pt x="347306" y="8011"/>
                  </a:cubicBezTo>
                  <a:cubicBezTo>
                    <a:pt x="378185" y="37148"/>
                    <a:pt x="409219" y="66068"/>
                    <a:pt x="440098" y="95205"/>
                  </a:cubicBezTo>
                  <a:cubicBezTo>
                    <a:pt x="448836" y="103446"/>
                    <a:pt x="456144" y="112682"/>
                    <a:pt x="447126" y="124840"/>
                  </a:cubicBezTo>
                  <a:cubicBezTo>
                    <a:pt x="440036" y="134418"/>
                    <a:pt x="427100" y="133610"/>
                    <a:pt x="414786" y="121637"/>
                  </a:cubicBezTo>
                  <a:cubicBezTo>
                    <a:pt x="405021" y="112153"/>
                    <a:pt x="397652" y="111780"/>
                    <a:pt x="389815" y="122975"/>
                  </a:cubicBezTo>
                  <a:cubicBezTo>
                    <a:pt x="388354" y="125058"/>
                    <a:pt x="386208" y="126675"/>
                    <a:pt x="384404" y="128541"/>
                  </a:cubicBezTo>
                  <a:cubicBezTo>
                    <a:pt x="369136" y="144120"/>
                    <a:pt x="368918" y="144338"/>
                    <a:pt x="384031" y="160197"/>
                  </a:cubicBezTo>
                  <a:cubicBezTo>
                    <a:pt x="394075" y="170739"/>
                    <a:pt x="394791" y="181156"/>
                    <a:pt x="384902" y="191636"/>
                  </a:cubicBezTo>
                  <a:cubicBezTo>
                    <a:pt x="335490" y="243940"/>
                    <a:pt x="285984" y="296151"/>
                    <a:pt x="236292" y="348206"/>
                  </a:cubicBezTo>
                  <a:cubicBezTo>
                    <a:pt x="227274" y="357660"/>
                    <a:pt x="216483" y="357846"/>
                    <a:pt x="207559" y="348424"/>
                  </a:cubicBezTo>
                  <a:cubicBezTo>
                    <a:pt x="199567" y="339966"/>
                    <a:pt x="194281" y="341894"/>
                    <a:pt x="187657" y="349574"/>
                  </a:cubicBezTo>
                  <a:cubicBezTo>
                    <a:pt x="180567" y="357815"/>
                    <a:pt x="172451" y="365123"/>
                    <a:pt x="165081" y="373114"/>
                  </a:cubicBezTo>
                  <a:cubicBezTo>
                    <a:pt x="155348" y="383687"/>
                    <a:pt x="144837" y="385864"/>
                    <a:pt x="134233" y="375198"/>
                  </a:cubicBezTo>
                  <a:cubicBezTo>
                    <a:pt x="126210" y="367144"/>
                    <a:pt x="120893" y="369321"/>
                    <a:pt x="114021" y="376815"/>
                  </a:cubicBezTo>
                  <a:cubicBezTo>
                    <a:pt x="88428" y="404615"/>
                    <a:pt x="62152" y="431794"/>
                    <a:pt x="36466" y="459500"/>
                  </a:cubicBezTo>
                  <a:cubicBezTo>
                    <a:pt x="29656" y="466870"/>
                    <a:pt x="22628" y="472250"/>
                    <a:pt x="12180" y="469047"/>
                  </a:cubicBezTo>
                  <a:cubicBezTo>
                    <a:pt x="-1689" y="464787"/>
                    <a:pt x="-4301" y="448897"/>
                    <a:pt x="7391" y="436365"/>
                  </a:cubicBezTo>
                  <a:cubicBezTo>
                    <a:pt x="32828" y="409124"/>
                    <a:pt x="58451" y="382070"/>
                    <a:pt x="84510" y="355421"/>
                  </a:cubicBezTo>
                  <a:cubicBezTo>
                    <a:pt x="92999" y="346745"/>
                    <a:pt x="99032" y="340339"/>
                    <a:pt x="86376" y="329517"/>
                  </a:cubicBezTo>
                  <a:cubicBezTo>
                    <a:pt x="77171" y="321619"/>
                    <a:pt x="79161" y="310797"/>
                    <a:pt x="87184" y="301872"/>
                  </a:cubicBezTo>
                  <a:cubicBezTo>
                    <a:pt x="94803" y="293414"/>
                    <a:pt x="102297" y="284769"/>
                    <a:pt x="110538" y="276964"/>
                  </a:cubicBezTo>
                  <a:cubicBezTo>
                    <a:pt x="117690" y="270216"/>
                    <a:pt x="118125" y="265241"/>
                    <a:pt x="110973" y="257747"/>
                  </a:cubicBezTo>
                  <a:cubicBezTo>
                    <a:pt x="99467" y="245712"/>
                    <a:pt x="99965" y="237969"/>
                    <a:pt x="111502" y="225624"/>
                  </a:cubicBezTo>
                  <a:cubicBezTo>
                    <a:pt x="158924" y="175030"/>
                    <a:pt x="206533" y="124561"/>
                    <a:pt x="254079" y="74091"/>
                  </a:cubicBezTo>
                  <a:cubicBezTo>
                    <a:pt x="259055" y="68805"/>
                    <a:pt x="263999" y="63332"/>
                    <a:pt x="272146" y="63363"/>
                  </a:cubicBezTo>
                  <a:close/>
                  <a:moveTo>
                    <a:pt x="218256" y="249226"/>
                  </a:moveTo>
                  <a:cubicBezTo>
                    <a:pt x="218567" y="233585"/>
                    <a:pt x="233649" y="225189"/>
                    <a:pt x="246274" y="233180"/>
                  </a:cubicBezTo>
                  <a:cubicBezTo>
                    <a:pt x="253582" y="237814"/>
                    <a:pt x="259708" y="244468"/>
                    <a:pt x="265958" y="250594"/>
                  </a:cubicBezTo>
                  <a:cubicBezTo>
                    <a:pt x="270529" y="255072"/>
                    <a:pt x="273888" y="255321"/>
                    <a:pt x="278987" y="250812"/>
                  </a:cubicBezTo>
                  <a:cubicBezTo>
                    <a:pt x="297801" y="234176"/>
                    <a:pt x="298143" y="230102"/>
                    <a:pt x="280449" y="213527"/>
                  </a:cubicBezTo>
                  <a:cubicBezTo>
                    <a:pt x="278552" y="211755"/>
                    <a:pt x="276562" y="210076"/>
                    <a:pt x="274820" y="208179"/>
                  </a:cubicBezTo>
                  <a:cubicBezTo>
                    <a:pt x="266984" y="199565"/>
                    <a:pt x="266238" y="190267"/>
                    <a:pt x="274447" y="181902"/>
                  </a:cubicBezTo>
                  <a:cubicBezTo>
                    <a:pt x="282190" y="174004"/>
                    <a:pt x="291239" y="174843"/>
                    <a:pt x="299604" y="181591"/>
                  </a:cubicBezTo>
                  <a:cubicBezTo>
                    <a:pt x="305233" y="186131"/>
                    <a:pt x="310550" y="191076"/>
                    <a:pt x="315868" y="196020"/>
                  </a:cubicBezTo>
                  <a:cubicBezTo>
                    <a:pt x="323673" y="203266"/>
                    <a:pt x="329146" y="198974"/>
                    <a:pt x="333375" y="192133"/>
                  </a:cubicBezTo>
                  <a:cubicBezTo>
                    <a:pt x="337573" y="185292"/>
                    <a:pt x="351256" y="180534"/>
                    <a:pt x="339719" y="169495"/>
                  </a:cubicBezTo>
                  <a:cubicBezTo>
                    <a:pt x="319941" y="150495"/>
                    <a:pt x="299853" y="131837"/>
                    <a:pt x="280045" y="112868"/>
                  </a:cubicBezTo>
                  <a:cubicBezTo>
                    <a:pt x="275287" y="108328"/>
                    <a:pt x="271960" y="108390"/>
                    <a:pt x="267233" y="113428"/>
                  </a:cubicBezTo>
                  <a:cubicBezTo>
                    <a:pt x="229793" y="153542"/>
                    <a:pt x="192166" y="193470"/>
                    <a:pt x="154384" y="233243"/>
                  </a:cubicBezTo>
                  <a:cubicBezTo>
                    <a:pt x="148413" y="239555"/>
                    <a:pt x="148444" y="243629"/>
                    <a:pt x="155192" y="249630"/>
                  </a:cubicBezTo>
                  <a:cubicBezTo>
                    <a:pt x="173757" y="266112"/>
                    <a:pt x="192166" y="282873"/>
                    <a:pt x="209549" y="300598"/>
                  </a:cubicBezTo>
                  <a:cubicBezTo>
                    <a:pt x="218909" y="310144"/>
                    <a:pt x="225222" y="309460"/>
                    <a:pt x="233151" y="299665"/>
                  </a:cubicBezTo>
                  <a:cubicBezTo>
                    <a:pt x="240303" y="290833"/>
                    <a:pt x="250783" y="283774"/>
                    <a:pt x="235390" y="272517"/>
                  </a:cubicBezTo>
                  <a:cubicBezTo>
                    <a:pt x="227367" y="266671"/>
                    <a:pt x="218443" y="259954"/>
                    <a:pt x="218287" y="249288"/>
                  </a:cubicBezTo>
                  <a:close/>
                  <a:moveTo>
                    <a:pt x="147480" y="335332"/>
                  </a:moveTo>
                  <a:cubicBezTo>
                    <a:pt x="151803" y="335737"/>
                    <a:pt x="167818" y="320219"/>
                    <a:pt x="166791" y="315275"/>
                  </a:cubicBezTo>
                  <a:cubicBezTo>
                    <a:pt x="164677" y="305013"/>
                    <a:pt x="156125" y="296120"/>
                    <a:pt x="147885" y="295467"/>
                  </a:cubicBezTo>
                  <a:cubicBezTo>
                    <a:pt x="138929" y="294751"/>
                    <a:pt x="132523" y="305697"/>
                    <a:pt x="127765" y="314062"/>
                  </a:cubicBezTo>
                  <a:cubicBezTo>
                    <a:pt x="125868" y="317359"/>
                    <a:pt x="142629" y="334866"/>
                    <a:pt x="147512" y="335332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308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id="{500E0469-AC00-45BB-8513-BDEA55E54B91}"/>
                </a:ext>
              </a:extLst>
            </p:cNvPr>
            <p:cNvSpPr/>
            <p:nvPr/>
          </p:nvSpPr>
          <p:spPr>
            <a:xfrm>
              <a:off x="107472" y="123469"/>
              <a:ext cx="230217" cy="448936"/>
            </a:xfrm>
            <a:custGeom>
              <a:avLst/>
              <a:gdLst>
                <a:gd name="connsiteX0" fmla="*/ 164345 w 230217"/>
                <a:gd name="connsiteY0" fmla="*/ 33561 h 448936"/>
                <a:gd name="connsiteX1" fmla="*/ 102246 w 230217"/>
                <a:gd name="connsiteY1" fmla="*/ 221011 h 448936"/>
                <a:gd name="connsiteX2" fmla="*/ 96306 w 230217"/>
                <a:gd name="connsiteY2" fmla="*/ 228132 h 448936"/>
                <a:gd name="connsiteX3" fmla="*/ 73606 w 230217"/>
                <a:gd name="connsiteY3" fmla="*/ 306370 h 448936"/>
                <a:gd name="connsiteX4" fmla="*/ 85267 w 230217"/>
                <a:gd name="connsiteY4" fmla="*/ 318498 h 448936"/>
                <a:gd name="connsiteX5" fmla="*/ 121588 w 230217"/>
                <a:gd name="connsiteY5" fmla="*/ 326925 h 448936"/>
                <a:gd name="connsiteX6" fmla="*/ 229275 w 230217"/>
                <a:gd name="connsiteY6" fmla="*/ 412005 h 448936"/>
                <a:gd name="connsiteX7" fmla="*/ 210057 w 230217"/>
                <a:gd name="connsiteY7" fmla="*/ 448854 h 448936"/>
                <a:gd name="connsiteX8" fmla="*/ 202812 w 230217"/>
                <a:gd name="connsiteY8" fmla="*/ 442293 h 448936"/>
                <a:gd name="connsiteX9" fmla="*/ 91921 w 230217"/>
                <a:gd name="connsiteY9" fmla="*/ 357586 h 448936"/>
                <a:gd name="connsiteX10" fmla="*/ 56938 w 230217"/>
                <a:gd name="connsiteY10" fmla="*/ 350216 h 448936"/>
                <a:gd name="connsiteX11" fmla="*/ 35699 w 230217"/>
                <a:gd name="connsiteY11" fmla="*/ 324313 h 448936"/>
                <a:gd name="connsiteX12" fmla="*/ 35730 w 230217"/>
                <a:gd name="connsiteY12" fmla="*/ 286997 h 448936"/>
                <a:gd name="connsiteX13" fmla="*/ 21457 w 230217"/>
                <a:gd name="connsiteY13" fmla="*/ 274310 h 448936"/>
                <a:gd name="connsiteX14" fmla="*/ 995 w 230217"/>
                <a:gd name="connsiteY14" fmla="*/ 262151 h 448936"/>
                <a:gd name="connsiteX15" fmla="*/ 11008 w 230217"/>
                <a:gd name="connsiteY15" fmla="*/ 240446 h 448936"/>
                <a:gd name="connsiteX16" fmla="*/ 118540 w 230217"/>
                <a:gd name="connsiteY16" fmla="*/ 95319 h 448936"/>
                <a:gd name="connsiteX17" fmla="*/ 128273 w 230217"/>
                <a:gd name="connsiteY17" fmla="*/ 23051 h 448936"/>
                <a:gd name="connsiteX18" fmla="*/ 147118 w 230217"/>
                <a:gd name="connsiteY18" fmla="*/ 8 h 448936"/>
                <a:gd name="connsiteX19" fmla="*/ 164345 w 230217"/>
                <a:gd name="connsiteY19" fmla="*/ 24201 h 448936"/>
                <a:gd name="connsiteX20" fmla="*/ 164345 w 230217"/>
                <a:gd name="connsiteY20" fmla="*/ 33530 h 448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0217" h="448936">
                  <a:moveTo>
                    <a:pt x="164345" y="33561"/>
                  </a:moveTo>
                  <a:cubicBezTo>
                    <a:pt x="158592" y="101009"/>
                    <a:pt x="145128" y="165877"/>
                    <a:pt x="102246" y="221011"/>
                  </a:cubicBezTo>
                  <a:cubicBezTo>
                    <a:pt x="100349" y="223467"/>
                    <a:pt x="98794" y="226577"/>
                    <a:pt x="96306" y="228132"/>
                  </a:cubicBezTo>
                  <a:cubicBezTo>
                    <a:pt x="65427" y="247536"/>
                    <a:pt x="73948" y="278228"/>
                    <a:pt x="73606" y="306370"/>
                  </a:cubicBezTo>
                  <a:cubicBezTo>
                    <a:pt x="73512" y="314113"/>
                    <a:pt x="78550" y="317036"/>
                    <a:pt x="85267" y="318498"/>
                  </a:cubicBezTo>
                  <a:cubicBezTo>
                    <a:pt x="97394" y="321141"/>
                    <a:pt x="109615" y="323567"/>
                    <a:pt x="121588" y="326925"/>
                  </a:cubicBezTo>
                  <a:cubicBezTo>
                    <a:pt x="169258" y="340266"/>
                    <a:pt x="206046" y="367662"/>
                    <a:pt x="229275" y="412005"/>
                  </a:cubicBezTo>
                  <a:cubicBezTo>
                    <a:pt x="234001" y="420992"/>
                    <a:pt x="219915" y="447455"/>
                    <a:pt x="210057" y="448854"/>
                  </a:cubicBezTo>
                  <a:cubicBezTo>
                    <a:pt x="205050" y="449570"/>
                    <a:pt x="204211" y="445496"/>
                    <a:pt x="202812" y="442293"/>
                  </a:cubicBezTo>
                  <a:cubicBezTo>
                    <a:pt x="181666" y="393347"/>
                    <a:pt x="143635" y="366604"/>
                    <a:pt x="91921" y="357586"/>
                  </a:cubicBezTo>
                  <a:cubicBezTo>
                    <a:pt x="80198" y="355534"/>
                    <a:pt x="68661" y="352393"/>
                    <a:pt x="56938" y="350216"/>
                  </a:cubicBezTo>
                  <a:cubicBezTo>
                    <a:pt x="42385" y="347511"/>
                    <a:pt x="35450" y="339115"/>
                    <a:pt x="35699" y="324313"/>
                  </a:cubicBezTo>
                  <a:cubicBezTo>
                    <a:pt x="35917" y="311874"/>
                    <a:pt x="35419" y="299436"/>
                    <a:pt x="35730" y="286997"/>
                  </a:cubicBezTo>
                  <a:cubicBezTo>
                    <a:pt x="35979" y="276735"/>
                    <a:pt x="33771" y="271294"/>
                    <a:pt x="21457" y="274310"/>
                  </a:cubicBezTo>
                  <a:cubicBezTo>
                    <a:pt x="11910" y="276642"/>
                    <a:pt x="3918" y="272164"/>
                    <a:pt x="995" y="262151"/>
                  </a:cubicBezTo>
                  <a:cubicBezTo>
                    <a:pt x="-1865" y="252387"/>
                    <a:pt x="1431" y="243773"/>
                    <a:pt x="11008" y="240446"/>
                  </a:cubicBezTo>
                  <a:cubicBezTo>
                    <a:pt x="80043" y="216502"/>
                    <a:pt x="102774" y="158445"/>
                    <a:pt x="118540" y="95319"/>
                  </a:cubicBezTo>
                  <a:cubicBezTo>
                    <a:pt x="124448" y="71654"/>
                    <a:pt x="126936" y="47368"/>
                    <a:pt x="128273" y="23051"/>
                  </a:cubicBezTo>
                  <a:cubicBezTo>
                    <a:pt x="129020" y="10208"/>
                    <a:pt x="132036" y="-334"/>
                    <a:pt x="147118" y="8"/>
                  </a:cubicBezTo>
                  <a:cubicBezTo>
                    <a:pt x="162542" y="381"/>
                    <a:pt x="164781" y="11700"/>
                    <a:pt x="164345" y="24201"/>
                  </a:cubicBezTo>
                  <a:cubicBezTo>
                    <a:pt x="164252" y="27311"/>
                    <a:pt x="164345" y="30420"/>
                    <a:pt x="164345" y="33530"/>
                  </a:cubicBezTo>
                  <a:close/>
                </a:path>
              </a:pathLst>
            </a:custGeom>
            <a:solidFill>
              <a:srgbClr val="0070C0"/>
            </a:solidFill>
            <a:ln w="308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A8BD18DE-4772-4CA3-B7F5-B38629EC2465}"/>
                </a:ext>
              </a:extLst>
            </p:cNvPr>
            <p:cNvSpPr/>
            <p:nvPr/>
          </p:nvSpPr>
          <p:spPr>
            <a:xfrm>
              <a:off x="238451" y="334664"/>
              <a:ext cx="86420" cy="95111"/>
            </a:xfrm>
            <a:custGeom>
              <a:avLst/>
              <a:gdLst>
                <a:gd name="connsiteX0" fmla="*/ 31 w 86420"/>
                <a:gd name="connsiteY0" fmla="*/ 29780 h 95111"/>
                <a:gd name="connsiteX1" fmla="*/ 20399 w 86420"/>
                <a:gd name="connsiteY1" fmla="*/ 1638 h 95111"/>
                <a:gd name="connsiteX2" fmla="*/ 54326 w 86420"/>
                <a:gd name="connsiteY2" fmla="*/ 13050 h 95111"/>
                <a:gd name="connsiteX3" fmla="*/ 84613 w 86420"/>
                <a:gd name="connsiteY3" fmla="*/ 73906 h 95111"/>
                <a:gd name="connsiteX4" fmla="*/ 80913 w 86420"/>
                <a:gd name="connsiteY4" fmla="*/ 92128 h 95111"/>
                <a:gd name="connsiteX5" fmla="*/ 62224 w 86420"/>
                <a:gd name="connsiteY5" fmla="*/ 91351 h 95111"/>
                <a:gd name="connsiteX6" fmla="*/ 8925 w 86420"/>
                <a:gd name="connsiteY6" fmla="*/ 51610 h 95111"/>
                <a:gd name="connsiteX7" fmla="*/ 0 w 86420"/>
                <a:gd name="connsiteY7" fmla="*/ 29780 h 95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420" h="95111">
                  <a:moveTo>
                    <a:pt x="31" y="29780"/>
                  </a:moveTo>
                  <a:cubicBezTo>
                    <a:pt x="715" y="15662"/>
                    <a:pt x="6841" y="5369"/>
                    <a:pt x="20399" y="1638"/>
                  </a:cubicBezTo>
                  <a:cubicBezTo>
                    <a:pt x="33802" y="-2032"/>
                    <a:pt x="47049" y="-73"/>
                    <a:pt x="54326" y="13050"/>
                  </a:cubicBezTo>
                  <a:cubicBezTo>
                    <a:pt x="65303" y="32859"/>
                    <a:pt x="74942" y="53413"/>
                    <a:pt x="84613" y="73906"/>
                  </a:cubicBezTo>
                  <a:cubicBezTo>
                    <a:pt x="87599" y="80250"/>
                    <a:pt x="87226" y="87402"/>
                    <a:pt x="80913" y="92128"/>
                  </a:cubicBezTo>
                  <a:cubicBezTo>
                    <a:pt x="74756" y="96731"/>
                    <a:pt x="68101" y="95642"/>
                    <a:pt x="62224" y="91351"/>
                  </a:cubicBezTo>
                  <a:cubicBezTo>
                    <a:pt x="44344" y="78228"/>
                    <a:pt x="26556" y="65012"/>
                    <a:pt x="8925" y="51610"/>
                  </a:cubicBezTo>
                  <a:cubicBezTo>
                    <a:pt x="1741" y="46137"/>
                    <a:pt x="218" y="37958"/>
                    <a:pt x="0" y="29780"/>
                  </a:cubicBezTo>
                  <a:close/>
                </a:path>
              </a:pathLst>
            </a:custGeom>
            <a:solidFill>
              <a:srgbClr val="0070C0"/>
            </a:solidFill>
            <a:ln w="308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65E4B16E-8269-49A8-8425-E9B411580622}"/>
                </a:ext>
              </a:extLst>
            </p:cNvPr>
            <p:cNvSpPr/>
            <p:nvPr/>
          </p:nvSpPr>
          <p:spPr>
            <a:xfrm>
              <a:off x="329000" y="287726"/>
              <a:ext cx="58555" cy="110115"/>
            </a:xfrm>
            <a:custGeom>
              <a:avLst/>
              <a:gdLst>
                <a:gd name="connsiteX0" fmla="*/ 3 w 58555"/>
                <a:gd name="connsiteY0" fmla="*/ 33214 h 110115"/>
                <a:gd name="connsiteX1" fmla="*/ 27524 w 58555"/>
                <a:gd name="connsiteY1" fmla="*/ 3 h 110115"/>
                <a:gd name="connsiteX2" fmla="*/ 58496 w 58555"/>
                <a:gd name="connsiteY2" fmla="*/ 29078 h 110115"/>
                <a:gd name="connsiteX3" fmla="*/ 42325 w 58555"/>
                <a:gd name="connsiteY3" fmla="*/ 101284 h 110115"/>
                <a:gd name="connsiteX4" fmla="*/ 29078 w 58555"/>
                <a:gd name="connsiteY4" fmla="*/ 110116 h 110115"/>
                <a:gd name="connsiteX5" fmla="*/ 15147 w 58555"/>
                <a:gd name="connsiteY5" fmla="*/ 99885 h 110115"/>
                <a:gd name="connsiteX6" fmla="*/ 3 w 58555"/>
                <a:gd name="connsiteY6" fmla="*/ 33183 h 11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555" h="110115">
                  <a:moveTo>
                    <a:pt x="3" y="33214"/>
                  </a:moveTo>
                  <a:cubicBezTo>
                    <a:pt x="-215" y="12411"/>
                    <a:pt x="10794" y="221"/>
                    <a:pt x="27524" y="3"/>
                  </a:cubicBezTo>
                  <a:cubicBezTo>
                    <a:pt x="45746" y="-215"/>
                    <a:pt x="59584" y="11322"/>
                    <a:pt x="58496" y="29078"/>
                  </a:cubicBezTo>
                  <a:cubicBezTo>
                    <a:pt x="56941" y="53800"/>
                    <a:pt x="48576" y="77402"/>
                    <a:pt x="42325" y="101284"/>
                  </a:cubicBezTo>
                  <a:cubicBezTo>
                    <a:pt x="40740" y="107348"/>
                    <a:pt x="35142" y="110084"/>
                    <a:pt x="29078" y="110116"/>
                  </a:cubicBezTo>
                  <a:cubicBezTo>
                    <a:pt x="22206" y="110147"/>
                    <a:pt x="16951" y="106446"/>
                    <a:pt x="15147" y="99885"/>
                  </a:cubicBezTo>
                  <a:cubicBezTo>
                    <a:pt x="8835" y="77060"/>
                    <a:pt x="3113" y="54049"/>
                    <a:pt x="3" y="33183"/>
                  </a:cubicBezTo>
                  <a:close/>
                </a:path>
              </a:pathLst>
            </a:custGeom>
            <a:solidFill>
              <a:srgbClr val="0070C0"/>
            </a:solidFill>
            <a:ln w="308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70540B92-A060-4F95-AF33-A9FF4195DB2A}"/>
                </a:ext>
              </a:extLst>
            </p:cNvPr>
            <p:cNvSpPr/>
            <p:nvPr/>
          </p:nvSpPr>
          <p:spPr>
            <a:xfrm>
              <a:off x="198970" y="620850"/>
              <a:ext cx="38050" cy="90627"/>
            </a:xfrm>
            <a:custGeom>
              <a:avLst/>
              <a:gdLst>
                <a:gd name="connsiteX0" fmla="*/ 175 w 38050"/>
                <a:gd name="connsiteY0" fmla="*/ 44048 h 90627"/>
                <a:gd name="connsiteX1" fmla="*/ 299 w 38050"/>
                <a:gd name="connsiteY1" fmla="*/ 17740 h 90627"/>
                <a:gd name="connsiteX2" fmla="*/ 16314 w 38050"/>
                <a:gd name="connsiteY2" fmla="*/ 77 h 90627"/>
                <a:gd name="connsiteX3" fmla="*/ 35905 w 38050"/>
                <a:gd name="connsiteY3" fmla="*/ 15563 h 90627"/>
                <a:gd name="connsiteX4" fmla="*/ 35532 w 38050"/>
                <a:gd name="connsiteY4" fmla="*/ 75642 h 90627"/>
                <a:gd name="connsiteX5" fmla="*/ 17122 w 38050"/>
                <a:gd name="connsiteY5" fmla="*/ 90506 h 90627"/>
                <a:gd name="connsiteX6" fmla="*/ 361 w 38050"/>
                <a:gd name="connsiteY6" fmla="*/ 73403 h 90627"/>
                <a:gd name="connsiteX7" fmla="*/ 237 w 38050"/>
                <a:gd name="connsiteY7" fmla="*/ 44017 h 90627"/>
                <a:gd name="connsiteX8" fmla="*/ 175 w 38050"/>
                <a:gd name="connsiteY8" fmla="*/ 44017 h 90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050" h="90627">
                  <a:moveTo>
                    <a:pt x="175" y="44048"/>
                  </a:moveTo>
                  <a:cubicBezTo>
                    <a:pt x="175" y="35278"/>
                    <a:pt x="-292" y="26478"/>
                    <a:pt x="299" y="17740"/>
                  </a:cubicBezTo>
                  <a:cubicBezTo>
                    <a:pt x="952" y="8007"/>
                    <a:pt x="5741" y="886"/>
                    <a:pt x="16314" y="77"/>
                  </a:cubicBezTo>
                  <a:cubicBezTo>
                    <a:pt x="27260" y="-731"/>
                    <a:pt x="34443" y="4835"/>
                    <a:pt x="35905" y="15563"/>
                  </a:cubicBezTo>
                  <a:cubicBezTo>
                    <a:pt x="38641" y="35558"/>
                    <a:pt x="39014" y="55709"/>
                    <a:pt x="35532" y="75642"/>
                  </a:cubicBezTo>
                  <a:cubicBezTo>
                    <a:pt x="33821" y="85281"/>
                    <a:pt x="27726" y="91594"/>
                    <a:pt x="17122" y="90506"/>
                  </a:cubicBezTo>
                  <a:cubicBezTo>
                    <a:pt x="7172" y="89511"/>
                    <a:pt x="921" y="83602"/>
                    <a:pt x="361" y="73403"/>
                  </a:cubicBezTo>
                  <a:cubicBezTo>
                    <a:pt x="-167" y="63638"/>
                    <a:pt x="237" y="53812"/>
                    <a:pt x="237" y="44017"/>
                  </a:cubicBezTo>
                  <a:cubicBezTo>
                    <a:pt x="237" y="44017"/>
                    <a:pt x="206" y="44017"/>
                    <a:pt x="175" y="44017"/>
                  </a:cubicBezTo>
                  <a:close/>
                </a:path>
              </a:pathLst>
            </a:custGeom>
            <a:solidFill>
              <a:srgbClr val="0070C0"/>
            </a:solidFill>
            <a:ln w="308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F5DF505B-170C-4F35-BA32-04AAC8E2995C}"/>
                </a:ext>
              </a:extLst>
            </p:cNvPr>
            <p:cNvSpPr/>
            <p:nvPr/>
          </p:nvSpPr>
          <p:spPr>
            <a:xfrm>
              <a:off x="325041" y="633306"/>
              <a:ext cx="39476" cy="78129"/>
            </a:xfrm>
            <a:custGeom>
              <a:avLst/>
              <a:gdLst>
                <a:gd name="connsiteX0" fmla="*/ 39475 w 39476"/>
                <a:gd name="connsiteY0" fmla="*/ 56158 h 78129"/>
                <a:gd name="connsiteX1" fmla="*/ 22434 w 39476"/>
                <a:gd name="connsiteY1" fmla="*/ 78019 h 78129"/>
                <a:gd name="connsiteX2" fmla="*/ 2595 w 39476"/>
                <a:gd name="connsiteY2" fmla="*/ 58739 h 78129"/>
                <a:gd name="connsiteX3" fmla="*/ 24176 w 39476"/>
                <a:gd name="connsiteY3" fmla="*/ 3108 h 78129"/>
                <a:gd name="connsiteX4" fmla="*/ 34717 w 39476"/>
                <a:gd name="connsiteY4" fmla="*/ 8301 h 78129"/>
                <a:gd name="connsiteX5" fmla="*/ 39475 w 39476"/>
                <a:gd name="connsiteY5" fmla="*/ 56158 h 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476" h="78129">
                  <a:moveTo>
                    <a:pt x="39475" y="56158"/>
                  </a:moveTo>
                  <a:cubicBezTo>
                    <a:pt x="39568" y="66545"/>
                    <a:pt x="36023" y="76682"/>
                    <a:pt x="22434" y="78019"/>
                  </a:cubicBezTo>
                  <a:cubicBezTo>
                    <a:pt x="9218" y="79294"/>
                    <a:pt x="6140" y="69343"/>
                    <a:pt x="2595" y="58739"/>
                  </a:cubicBezTo>
                  <a:cubicBezTo>
                    <a:pt x="-5801" y="33676"/>
                    <a:pt x="7446" y="17941"/>
                    <a:pt x="24176" y="3108"/>
                  </a:cubicBezTo>
                  <a:cubicBezTo>
                    <a:pt x="31919" y="-3764"/>
                    <a:pt x="33971" y="2019"/>
                    <a:pt x="34717" y="8301"/>
                  </a:cubicBezTo>
                  <a:cubicBezTo>
                    <a:pt x="36521" y="23663"/>
                    <a:pt x="37827" y="39086"/>
                    <a:pt x="39475" y="56158"/>
                  </a:cubicBezTo>
                  <a:close/>
                </a:path>
              </a:pathLst>
            </a:custGeom>
            <a:solidFill>
              <a:srgbClr val="0070C0"/>
            </a:solidFill>
            <a:ln w="308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</p:grp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38BE0349-026A-4ADA-9003-D5019673F2DB}"/>
              </a:ext>
            </a:extLst>
          </p:cNvPr>
          <p:cNvCxnSpPr>
            <a:cxnSpLocks/>
          </p:cNvCxnSpPr>
          <p:nvPr/>
        </p:nvCxnSpPr>
        <p:spPr>
          <a:xfrm flipV="1">
            <a:off x="621313" y="356543"/>
            <a:ext cx="2476654" cy="5974"/>
          </a:xfrm>
          <a:prstGeom prst="straightConnector1">
            <a:avLst/>
          </a:prstGeom>
          <a:ln w="38100">
            <a:solidFill>
              <a:srgbClr val="3B76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aralelogramo 1">
            <a:extLst>
              <a:ext uri="{FF2B5EF4-FFF2-40B4-BE49-F238E27FC236}">
                <a16:creationId xmlns:a16="http://schemas.microsoft.com/office/drawing/2014/main" id="{3980ADCF-C29B-4218-9ECC-4D94F6C81F94}"/>
              </a:ext>
            </a:extLst>
          </p:cNvPr>
          <p:cNvSpPr/>
          <p:nvPr/>
        </p:nvSpPr>
        <p:spPr>
          <a:xfrm>
            <a:off x="8545311" y="0"/>
            <a:ext cx="303582" cy="325049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0" name="Paralelogramo 39">
            <a:extLst>
              <a:ext uri="{FF2B5EF4-FFF2-40B4-BE49-F238E27FC236}">
                <a16:creationId xmlns:a16="http://schemas.microsoft.com/office/drawing/2014/main" id="{903FA7F4-B46D-49C8-95F6-E151A2E7EAEE}"/>
              </a:ext>
            </a:extLst>
          </p:cNvPr>
          <p:cNvSpPr/>
          <p:nvPr/>
        </p:nvSpPr>
        <p:spPr>
          <a:xfrm>
            <a:off x="8840418" y="0"/>
            <a:ext cx="303582" cy="325049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2" name="Paralelogramo 41">
            <a:extLst>
              <a:ext uri="{FF2B5EF4-FFF2-40B4-BE49-F238E27FC236}">
                <a16:creationId xmlns:a16="http://schemas.microsoft.com/office/drawing/2014/main" id="{F111A147-5070-4139-B24E-EC10779525E5}"/>
              </a:ext>
            </a:extLst>
          </p:cNvPr>
          <p:cNvSpPr/>
          <p:nvPr/>
        </p:nvSpPr>
        <p:spPr>
          <a:xfrm>
            <a:off x="8014499" y="-2380"/>
            <a:ext cx="539172" cy="325049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grpSp>
        <p:nvGrpSpPr>
          <p:cNvPr id="43" name="组合 26">
            <a:extLst>
              <a:ext uri="{FF2B5EF4-FFF2-40B4-BE49-F238E27FC236}">
                <a16:creationId xmlns:a16="http://schemas.microsoft.com/office/drawing/2014/main" id="{6BAAD84D-CF63-47FA-8506-B8A89D78B623}"/>
              </a:ext>
            </a:extLst>
          </p:cNvPr>
          <p:cNvGrpSpPr/>
          <p:nvPr/>
        </p:nvGrpSpPr>
        <p:grpSpPr>
          <a:xfrm>
            <a:off x="4223715" y="1196442"/>
            <a:ext cx="2126729" cy="706309"/>
            <a:chOff x="3669997" y="1742865"/>
            <a:chExt cx="2126729" cy="706309"/>
          </a:xfrm>
        </p:grpSpPr>
        <p:sp>
          <p:nvSpPr>
            <p:cNvPr id="44" name="Rectangle 5">
              <a:extLst>
                <a:ext uri="{FF2B5EF4-FFF2-40B4-BE49-F238E27FC236}">
                  <a16:creationId xmlns:a16="http://schemas.microsoft.com/office/drawing/2014/main" id="{7706E014-1BA8-4091-86DC-2B3D0E9AB588}"/>
                </a:ext>
              </a:extLst>
            </p:cNvPr>
            <p:cNvSpPr/>
            <p:nvPr/>
          </p:nvSpPr>
          <p:spPr>
            <a:xfrm>
              <a:off x="3706369" y="2122161"/>
              <a:ext cx="2090357" cy="327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</a:ext>
            </a:extLst>
          </p:spPr>
          <p:txBody>
            <a:bodyPr wrap="square" lIns="25400" tIns="25400" rIns="25400" bIns="25400">
              <a:noAutofit/>
            </a:bodyPr>
            <a:lstStyle/>
            <a:p>
              <a:pPr algn="r" rtl="1">
                <a:lnSpc>
                  <a:spcPct val="170000"/>
                </a:lnSpc>
              </a:pPr>
              <a:r>
                <a:rPr lang="fa-IR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این قسمت از محتوا به عنوان یک نمایشگر مکان‌دار طرح‌بندی متن (فونت‌های تم پیشنهادی) است.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5" name="Rectangle 6">
              <a:extLst>
                <a:ext uri="{FF2B5EF4-FFF2-40B4-BE49-F238E27FC236}">
                  <a16:creationId xmlns:a16="http://schemas.microsoft.com/office/drawing/2014/main" id="{28B0A29F-779D-474D-9397-5BCAFC80ED37}"/>
                </a:ext>
              </a:extLst>
            </p:cNvPr>
            <p:cNvSpPr/>
            <p:nvPr/>
          </p:nvSpPr>
          <p:spPr>
            <a:xfrm>
              <a:off x="4087369" y="1742865"/>
              <a:ext cx="1048364" cy="28084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</a:ext>
            </a:extLst>
          </p:spPr>
          <p:txBody>
            <a:bodyPr wrap="none" lIns="25400" tIns="25400" rIns="25400" bIns="25400" anchor="ctr">
              <a:normAutofit fontScale="92500" lnSpcReduction="10000"/>
            </a:bodyPr>
            <a:lstStyle/>
            <a:p>
              <a:pPr algn="l"/>
              <a:r>
                <a:rPr lang="fa-IR" altLang="zh-CN" sz="1750" dirty="0">
                  <a:cs typeface="B Nazanin" panose="00000400000000000000" pitchFamily="2" charset="-78"/>
                </a:rPr>
                <a:t>از پیش تنظیم متن عنوان</a:t>
              </a:r>
              <a:endParaRPr lang="zh-CN" altLang="en-US" sz="1750" dirty="0">
                <a:cs typeface="B Nazanin" panose="00000400000000000000" pitchFamily="2" charset="-78"/>
              </a:endParaRPr>
            </a:p>
          </p:txBody>
        </p:sp>
        <p:grpSp>
          <p:nvGrpSpPr>
            <p:cNvPr id="46" name="Group 9">
              <a:extLst>
                <a:ext uri="{FF2B5EF4-FFF2-40B4-BE49-F238E27FC236}">
                  <a16:creationId xmlns:a16="http://schemas.microsoft.com/office/drawing/2014/main" id="{053FBA63-DAFE-4099-A801-E38A043C55EB}"/>
                </a:ext>
              </a:extLst>
            </p:cNvPr>
            <p:cNvGrpSpPr/>
            <p:nvPr/>
          </p:nvGrpSpPr>
          <p:grpSpPr>
            <a:xfrm>
              <a:off x="3669997" y="1750134"/>
              <a:ext cx="294885" cy="294884"/>
              <a:chOff x="0" y="0"/>
              <a:chExt cx="786356" cy="786356"/>
            </a:xfrm>
          </p:grpSpPr>
          <p:sp>
            <p:nvSpPr>
              <p:cNvPr id="47" name="Oval 10">
                <a:extLst>
                  <a:ext uri="{FF2B5EF4-FFF2-40B4-BE49-F238E27FC236}">
                    <a16:creationId xmlns:a16="http://schemas.microsoft.com/office/drawing/2014/main" id="{DD5FBFB3-371F-4354-BA2E-A4F8394BAF56}"/>
                  </a:ext>
                </a:extLst>
              </p:cNvPr>
              <p:cNvSpPr/>
              <p:nvPr/>
            </p:nvSpPr>
            <p:spPr>
              <a:xfrm>
                <a:off x="0" y="0"/>
                <a:ext cx="786356" cy="786356"/>
              </a:xfrm>
              <a:prstGeom prst="ellipse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 rtl="1"/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48" name="Freeform: Shape 11">
                <a:extLst>
                  <a:ext uri="{FF2B5EF4-FFF2-40B4-BE49-F238E27FC236}">
                    <a16:creationId xmlns:a16="http://schemas.microsoft.com/office/drawing/2014/main" id="{48CCAED7-494F-42F6-A39F-B11019561F63}"/>
                  </a:ext>
                </a:extLst>
              </p:cNvPr>
              <p:cNvSpPr/>
              <p:nvPr/>
            </p:nvSpPr>
            <p:spPr>
              <a:xfrm>
                <a:off x="226287" y="226287"/>
                <a:ext cx="333781" cy="3337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14" y="3086"/>
                    </a:moveTo>
                    <a:lnTo>
                      <a:pt x="20057" y="3086"/>
                    </a:lnTo>
                    <a:cubicBezTo>
                      <a:pt x="19840" y="3086"/>
                      <a:pt x="19671" y="2917"/>
                      <a:pt x="19671" y="2700"/>
                    </a:cubicBezTo>
                    <a:cubicBezTo>
                      <a:pt x="19671" y="2483"/>
                      <a:pt x="19840" y="2314"/>
                      <a:pt x="20057" y="2314"/>
                    </a:cubicBezTo>
                    <a:lnTo>
                      <a:pt x="21214" y="2314"/>
                    </a:lnTo>
                    <a:cubicBezTo>
                      <a:pt x="21431" y="2314"/>
                      <a:pt x="21600" y="2483"/>
                      <a:pt x="21600" y="2700"/>
                    </a:cubicBezTo>
                    <a:cubicBezTo>
                      <a:pt x="21600" y="2917"/>
                      <a:pt x="21431" y="3086"/>
                      <a:pt x="21214" y="3086"/>
                    </a:cubicBezTo>
                    <a:close/>
                    <a:moveTo>
                      <a:pt x="20829" y="5014"/>
                    </a:moveTo>
                    <a:cubicBezTo>
                      <a:pt x="20732" y="5014"/>
                      <a:pt x="20636" y="4978"/>
                      <a:pt x="20551" y="4906"/>
                    </a:cubicBezTo>
                    <a:lnTo>
                      <a:pt x="19467" y="3809"/>
                    </a:lnTo>
                    <a:cubicBezTo>
                      <a:pt x="19310" y="3664"/>
                      <a:pt x="19310" y="3411"/>
                      <a:pt x="19467" y="3267"/>
                    </a:cubicBezTo>
                    <a:cubicBezTo>
                      <a:pt x="19611" y="3110"/>
                      <a:pt x="19864" y="3110"/>
                      <a:pt x="20009" y="3267"/>
                    </a:cubicBezTo>
                    <a:lnTo>
                      <a:pt x="21106" y="4351"/>
                    </a:lnTo>
                    <a:cubicBezTo>
                      <a:pt x="21250" y="4508"/>
                      <a:pt x="21250" y="4749"/>
                      <a:pt x="21106" y="4906"/>
                    </a:cubicBezTo>
                    <a:cubicBezTo>
                      <a:pt x="21021" y="4978"/>
                      <a:pt x="20925" y="5014"/>
                      <a:pt x="20829" y="5014"/>
                    </a:cubicBezTo>
                    <a:close/>
                    <a:moveTo>
                      <a:pt x="20009" y="2133"/>
                    </a:moveTo>
                    <a:cubicBezTo>
                      <a:pt x="19937" y="2206"/>
                      <a:pt x="19840" y="2254"/>
                      <a:pt x="19744" y="2254"/>
                    </a:cubicBezTo>
                    <a:cubicBezTo>
                      <a:pt x="19635" y="2254"/>
                      <a:pt x="19539" y="2206"/>
                      <a:pt x="19467" y="2133"/>
                    </a:cubicBezTo>
                    <a:cubicBezTo>
                      <a:pt x="19310" y="1989"/>
                      <a:pt x="19310" y="1736"/>
                      <a:pt x="19467" y="1591"/>
                    </a:cubicBezTo>
                    <a:lnTo>
                      <a:pt x="20551" y="494"/>
                    </a:lnTo>
                    <a:cubicBezTo>
                      <a:pt x="20708" y="350"/>
                      <a:pt x="20949" y="350"/>
                      <a:pt x="21106" y="494"/>
                    </a:cubicBezTo>
                    <a:cubicBezTo>
                      <a:pt x="21250" y="651"/>
                      <a:pt x="21250" y="892"/>
                      <a:pt x="21106" y="1049"/>
                    </a:cubicBezTo>
                    <a:cubicBezTo>
                      <a:pt x="21106" y="1049"/>
                      <a:pt x="20009" y="2133"/>
                      <a:pt x="20009" y="2133"/>
                    </a:cubicBezTo>
                    <a:close/>
                    <a:moveTo>
                      <a:pt x="19286" y="1543"/>
                    </a:moveTo>
                    <a:cubicBezTo>
                      <a:pt x="19286" y="1760"/>
                      <a:pt x="19117" y="1929"/>
                      <a:pt x="18900" y="1929"/>
                    </a:cubicBezTo>
                    <a:cubicBezTo>
                      <a:pt x="18683" y="1929"/>
                      <a:pt x="18514" y="1760"/>
                      <a:pt x="18514" y="1543"/>
                    </a:cubicBezTo>
                    <a:lnTo>
                      <a:pt x="18514" y="386"/>
                    </a:lnTo>
                    <a:cubicBezTo>
                      <a:pt x="18514" y="169"/>
                      <a:pt x="18683" y="0"/>
                      <a:pt x="18900" y="0"/>
                    </a:cubicBezTo>
                    <a:cubicBezTo>
                      <a:pt x="19117" y="0"/>
                      <a:pt x="19286" y="169"/>
                      <a:pt x="19286" y="386"/>
                    </a:cubicBezTo>
                    <a:cubicBezTo>
                      <a:pt x="19286" y="386"/>
                      <a:pt x="19286" y="1543"/>
                      <a:pt x="19286" y="1543"/>
                    </a:cubicBezTo>
                    <a:close/>
                    <a:moveTo>
                      <a:pt x="18068" y="2254"/>
                    </a:moveTo>
                    <a:cubicBezTo>
                      <a:pt x="17960" y="2254"/>
                      <a:pt x="17863" y="2206"/>
                      <a:pt x="17791" y="2133"/>
                    </a:cubicBezTo>
                    <a:lnTo>
                      <a:pt x="16694" y="1049"/>
                    </a:lnTo>
                    <a:cubicBezTo>
                      <a:pt x="16550" y="892"/>
                      <a:pt x="16550" y="651"/>
                      <a:pt x="16694" y="494"/>
                    </a:cubicBezTo>
                    <a:cubicBezTo>
                      <a:pt x="16851" y="350"/>
                      <a:pt x="17092" y="350"/>
                      <a:pt x="17249" y="494"/>
                    </a:cubicBezTo>
                    <a:lnTo>
                      <a:pt x="18333" y="1591"/>
                    </a:lnTo>
                    <a:cubicBezTo>
                      <a:pt x="18490" y="1736"/>
                      <a:pt x="18490" y="1989"/>
                      <a:pt x="18333" y="2133"/>
                    </a:cubicBezTo>
                    <a:cubicBezTo>
                      <a:pt x="18261" y="2206"/>
                      <a:pt x="18165" y="2254"/>
                      <a:pt x="18068" y="2254"/>
                    </a:cubicBezTo>
                    <a:close/>
                    <a:moveTo>
                      <a:pt x="5882" y="6678"/>
                    </a:moveTo>
                    <a:cubicBezTo>
                      <a:pt x="4146" y="7377"/>
                      <a:pt x="2748" y="8775"/>
                      <a:pt x="2049" y="10511"/>
                    </a:cubicBezTo>
                    <a:cubicBezTo>
                      <a:pt x="1892" y="10908"/>
                      <a:pt x="2073" y="11354"/>
                      <a:pt x="2471" y="11511"/>
                    </a:cubicBezTo>
                    <a:cubicBezTo>
                      <a:pt x="2567" y="11547"/>
                      <a:pt x="2664" y="11571"/>
                      <a:pt x="2760" y="11571"/>
                    </a:cubicBezTo>
                    <a:cubicBezTo>
                      <a:pt x="3074" y="11571"/>
                      <a:pt x="3351" y="11391"/>
                      <a:pt x="3483" y="11089"/>
                    </a:cubicBezTo>
                    <a:cubicBezTo>
                      <a:pt x="4026" y="9739"/>
                      <a:pt x="5111" y="8654"/>
                      <a:pt x="6461" y="8112"/>
                    </a:cubicBezTo>
                    <a:cubicBezTo>
                      <a:pt x="6858" y="7943"/>
                      <a:pt x="7051" y="7497"/>
                      <a:pt x="6883" y="7100"/>
                    </a:cubicBezTo>
                    <a:cubicBezTo>
                      <a:pt x="6726" y="6702"/>
                      <a:pt x="6280" y="6521"/>
                      <a:pt x="5882" y="6678"/>
                    </a:cubicBezTo>
                    <a:close/>
                    <a:moveTo>
                      <a:pt x="18792" y="3363"/>
                    </a:moveTo>
                    <a:lnTo>
                      <a:pt x="15850" y="6292"/>
                    </a:lnTo>
                    <a:lnTo>
                      <a:pt x="16670" y="7112"/>
                    </a:lnTo>
                    <a:cubicBezTo>
                      <a:pt x="16971" y="7413"/>
                      <a:pt x="16971" y="7907"/>
                      <a:pt x="16670" y="8208"/>
                    </a:cubicBezTo>
                    <a:lnTo>
                      <a:pt x="15899" y="8980"/>
                    </a:lnTo>
                    <a:cubicBezTo>
                      <a:pt x="16574" y="10197"/>
                      <a:pt x="16971" y="11608"/>
                      <a:pt x="16971" y="13114"/>
                    </a:cubicBezTo>
                    <a:cubicBezTo>
                      <a:pt x="16971" y="17803"/>
                      <a:pt x="13175" y="21600"/>
                      <a:pt x="8486" y="21600"/>
                    </a:cubicBezTo>
                    <a:cubicBezTo>
                      <a:pt x="3797" y="21600"/>
                      <a:pt x="0" y="17803"/>
                      <a:pt x="0" y="13114"/>
                    </a:cubicBezTo>
                    <a:cubicBezTo>
                      <a:pt x="0" y="8425"/>
                      <a:pt x="3797" y="4629"/>
                      <a:pt x="8486" y="4629"/>
                    </a:cubicBezTo>
                    <a:cubicBezTo>
                      <a:pt x="9992" y="4629"/>
                      <a:pt x="11403" y="5026"/>
                      <a:pt x="12620" y="5701"/>
                    </a:cubicBezTo>
                    <a:lnTo>
                      <a:pt x="13392" y="4930"/>
                    </a:lnTo>
                    <a:cubicBezTo>
                      <a:pt x="13693" y="4629"/>
                      <a:pt x="14187" y="4629"/>
                      <a:pt x="14488" y="4930"/>
                    </a:cubicBezTo>
                    <a:lnTo>
                      <a:pt x="15308" y="5750"/>
                    </a:lnTo>
                    <a:lnTo>
                      <a:pt x="18237" y="2808"/>
                    </a:lnTo>
                    <a:cubicBezTo>
                      <a:pt x="18237" y="2808"/>
                      <a:pt x="18792" y="3363"/>
                      <a:pt x="18792" y="336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 rtl="1"/>
                <a:endParaRPr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49" name="组合 27">
            <a:extLst>
              <a:ext uri="{FF2B5EF4-FFF2-40B4-BE49-F238E27FC236}">
                <a16:creationId xmlns:a16="http://schemas.microsoft.com/office/drawing/2014/main" id="{599518C9-C263-4FB4-8696-65FB3A1E91CF}"/>
              </a:ext>
            </a:extLst>
          </p:cNvPr>
          <p:cNvGrpSpPr/>
          <p:nvPr/>
        </p:nvGrpSpPr>
        <p:grpSpPr>
          <a:xfrm>
            <a:off x="6631711" y="1203711"/>
            <a:ext cx="1954922" cy="720348"/>
            <a:chOff x="6077993" y="1750134"/>
            <a:chExt cx="1954922" cy="720348"/>
          </a:xfrm>
        </p:grpSpPr>
        <p:sp>
          <p:nvSpPr>
            <p:cNvPr id="50" name="TextBox 1">
              <a:extLst>
                <a:ext uri="{FF2B5EF4-FFF2-40B4-BE49-F238E27FC236}">
                  <a16:creationId xmlns:a16="http://schemas.microsoft.com/office/drawing/2014/main" id="{1B08F1DF-D6BF-4BFD-84A9-CCECD186856A}"/>
                </a:ext>
              </a:extLst>
            </p:cNvPr>
            <p:cNvSpPr txBox="1">
              <a:spLocks/>
            </p:cNvSpPr>
            <p:nvPr/>
          </p:nvSpPr>
          <p:spPr>
            <a:xfrm>
              <a:off x="6516797" y="1756131"/>
              <a:ext cx="1048364" cy="280846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25400" tIns="25400" rIns="25400" bIns="25400" anchor="ctr">
              <a:normAutofit fontScale="92500" lnSpcReduction="20000"/>
            </a:bodyPr>
            <a:lstStyle/>
            <a:p>
              <a:pPr algn="l"/>
              <a:r>
                <a:rPr lang="fa-IR" altLang="zh-CN" dirty="0">
                  <a:cs typeface="B Nazanin" panose="00000400000000000000" pitchFamily="2" charset="-78"/>
                </a:rPr>
                <a:t>از پیش تنظیم متن عنوان</a:t>
              </a:r>
              <a:endParaRPr lang="zh-CN" altLang="en-US" dirty="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1" name="TextBox 2">
              <a:extLst>
                <a:ext uri="{FF2B5EF4-FFF2-40B4-BE49-F238E27FC236}">
                  <a16:creationId xmlns:a16="http://schemas.microsoft.com/office/drawing/2014/main" id="{5108FC24-2500-4D5D-9781-EACF19D174E5}"/>
                </a:ext>
              </a:extLst>
            </p:cNvPr>
            <p:cNvSpPr txBox="1">
              <a:spLocks/>
            </p:cNvSpPr>
            <p:nvPr/>
          </p:nvSpPr>
          <p:spPr>
            <a:xfrm>
              <a:off x="6132263" y="2143469"/>
              <a:ext cx="1900652" cy="327013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5400" tIns="25400" rIns="25400" bIns="25400">
              <a:noAutofit/>
            </a:bodyPr>
            <a:lstStyle/>
            <a:p>
              <a:pPr algn="r" rtl="1">
                <a:lnSpc>
                  <a:spcPct val="170000"/>
                </a:lnSpc>
              </a:pPr>
              <a:r>
                <a:rPr lang="fa-IR" altLang="zh-CN" sz="900" dirty="0">
                  <a:cs typeface="B Nazanin" panose="00000400000000000000" pitchFamily="2" charset="-78"/>
                </a:rPr>
                <a:t>این قسمت از محتوا به عنوان یک نمایشگر مکان‌دار طرح‌بندی متن (فونت‌های تم پیشنهادی) است.</a:t>
              </a:r>
              <a:endParaRPr lang="zh-CN" altLang="en-US" sz="900" dirty="0">
                <a:cs typeface="B Nazanin" panose="00000400000000000000" pitchFamily="2" charset="-78"/>
              </a:endParaRPr>
            </a:p>
          </p:txBody>
        </p:sp>
        <p:grpSp>
          <p:nvGrpSpPr>
            <p:cNvPr id="52" name="Group 15">
              <a:extLst>
                <a:ext uri="{FF2B5EF4-FFF2-40B4-BE49-F238E27FC236}">
                  <a16:creationId xmlns:a16="http://schemas.microsoft.com/office/drawing/2014/main" id="{DF04EDDA-E548-4298-BBC7-6A331EC03F78}"/>
                </a:ext>
              </a:extLst>
            </p:cNvPr>
            <p:cNvGrpSpPr/>
            <p:nvPr/>
          </p:nvGrpSpPr>
          <p:grpSpPr>
            <a:xfrm>
              <a:off x="6077993" y="1750134"/>
              <a:ext cx="294885" cy="294884"/>
              <a:chOff x="0" y="0"/>
              <a:chExt cx="786356" cy="786356"/>
            </a:xfrm>
          </p:grpSpPr>
          <p:sp>
            <p:nvSpPr>
              <p:cNvPr id="53" name="Oval 16">
                <a:extLst>
                  <a:ext uri="{FF2B5EF4-FFF2-40B4-BE49-F238E27FC236}">
                    <a16:creationId xmlns:a16="http://schemas.microsoft.com/office/drawing/2014/main" id="{D5DB25BD-8F5E-4688-970C-FD6F08AFC1A4}"/>
                  </a:ext>
                </a:extLst>
              </p:cNvPr>
              <p:cNvSpPr/>
              <p:nvPr/>
            </p:nvSpPr>
            <p:spPr>
              <a:xfrm>
                <a:off x="0" y="0"/>
                <a:ext cx="786356" cy="786356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 rtl="1"/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54" name="Freeform: Shape 17">
                <a:extLst>
                  <a:ext uri="{FF2B5EF4-FFF2-40B4-BE49-F238E27FC236}">
                    <a16:creationId xmlns:a16="http://schemas.microsoft.com/office/drawing/2014/main" id="{8E5B7DE7-73C8-4751-9BF5-B5112ED89665}"/>
                  </a:ext>
                </a:extLst>
              </p:cNvPr>
              <p:cNvSpPr/>
              <p:nvPr/>
            </p:nvSpPr>
            <p:spPr>
              <a:xfrm>
                <a:off x="273987" y="205716"/>
                <a:ext cx="238382" cy="3749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943" y="1064"/>
                    </a:moveTo>
                    <a:cubicBezTo>
                      <a:pt x="8799" y="1064"/>
                      <a:pt x="7615" y="1428"/>
                      <a:pt x="6901" y="1999"/>
                    </a:cubicBezTo>
                    <a:cubicBezTo>
                      <a:pt x="6186" y="2583"/>
                      <a:pt x="5961" y="3349"/>
                      <a:pt x="5961" y="4076"/>
                    </a:cubicBezTo>
                    <a:cubicBezTo>
                      <a:pt x="5961" y="6023"/>
                      <a:pt x="7697" y="9087"/>
                      <a:pt x="11372" y="9087"/>
                    </a:cubicBezTo>
                    <a:cubicBezTo>
                      <a:pt x="12372" y="9087"/>
                      <a:pt x="13597" y="8775"/>
                      <a:pt x="14291" y="8308"/>
                    </a:cubicBezTo>
                    <a:cubicBezTo>
                      <a:pt x="15149" y="7737"/>
                      <a:pt x="15373" y="7010"/>
                      <a:pt x="15373" y="6244"/>
                    </a:cubicBezTo>
                    <a:cubicBezTo>
                      <a:pt x="15373" y="4323"/>
                      <a:pt x="13617" y="1064"/>
                      <a:pt x="9943" y="1064"/>
                    </a:cubicBezTo>
                    <a:close/>
                    <a:moveTo>
                      <a:pt x="13046" y="13656"/>
                    </a:moveTo>
                    <a:cubicBezTo>
                      <a:pt x="12719" y="13630"/>
                      <a:pt x="12392" y="13630"/>
                      <a:pt x="12045" y="13630"/>
                    </a:cubicBezTo>
                    <a:cubicBezTo>
                      <a:pt x="8738" y="13630"/>
                      <a:pt x="3797" y="14305"/>
                      <a:pt x="3797" y="16979"/>
                    </a:cubicBezTo>
                    <a:cubicBezTo>
                      <a:pt x="3797" y="19510"/>
                      <a:pt x="8085" y="20419"/>
                      <a:pt x="11412" y="20419"/>
                    </a:cubicBezTo>
                    <a:cubicBezTo>
                      <a:pt x="14434" y="20419"/>
                      <a:pt x="17762" y="19614"/>
                      <a:pt x="17762" y="17381"/>
                    </a:cubicBezTo>
                    <a:cubicBezTo>
                      <a:pt x="17762" y="15629"/>
                      <a:pt x="15026" y="14564"/>
                      <a:pt x="13046" y="13656"/>
                    </a:cubicBezTo>
                    <a:close/>
                    <a:moveTo>
                      <a:pt x="21600" y="0"/>
                    </a:moveTo>
                    <a:lnTo>
                      <a:pt x="18803" y="1142"/>
                    </a:lnTo>
                    <a:lnTo>
                      <a:pt x="16108" y="1142"/>
                    </a:lnTo>
                    <a:cubicBezTo>
                      <a:pt x="18027" y="2168"/>
                      <a:pt x="19191" y="3310"/>
                      <a:pt x="19191" y="4946"/>
                    </a:cubicBezTo>
                    <a:cubicBezTo>
                      <a:pt x="19191" y="8308"/>
                      <a:pt x="14352" y="8684"/>
                      <a:pt x="14352" y="10333"/>
                    </a:cubicBezTo>
                    <a:cubicBezTo>
                      <a:pt x="14352" y="12046"/>
                      <a:pt x="20661" y="12617"/>
                      <a:pt x="20661" y="16278"/>
                    </a:cubicBezTo>
                    <a:cubicBezTo>
                      <a:pt x="20661" y="17070"/>
                      <a:pt x="20293" y="17849"/>
                      <a:pt x="19660" y="18524"/>
                    </a:cubicBezTo>
                    <a:cubicBezTo>
                      <a:pt x="17578" y="20795"/>
                      <a:pt x="13189" y="21600"/>
                      <a:pt x="9289" y="21600"/>
                    </a:cubicBezTo>
                    <a:cubicBezTo>
                      <a:pt x="6227" y="21600"/>
                      <a:pt x="2450" y="21094"/>
                      <a:pt x="735" y="19276"/>
                    </a:cubicBezTo>
                    <a:cubicBezTo>
                      <a:pt x="245" y="18770"/>
                      <a:pt x="0" y="18173"/>
                      <a:pt x="0" y="17576"/>
                    </a:cubicBezTo>
                    <a:cubicBezTo>
                      <a:pt x="0" y="16109"/>
                      <a:pt x="1429" y="14889"/>
                      <a:pt x="3328" y="14136"/>
                    </a:cubicBezTo>
                    <a:cubicBezTo>
                      <a:pt x="5716" y="13188"/>
                      <a:pt x="8820" y="12955"/>
                      <a:pt x="11576" y="12838"/>
                    </a:cubicBezTo>
                    <a:cubicBezTo>
                      <a:pt x="10841" y="12241"/>
                      <a:pt x="10290" y="11709"/>
                      <a:pt x="10290" y="10930"/>
                    </a:cubicBezTo>
                    <a:cubicBezTo>
                      <a:pt x="10290" y="10514"/>
                      <a:pt x="10453" y="10190"/>
                      <a:pt x="10718" y="9826"/>
                    </a:cubicBezTo>
                    <a:cubicBezTo>
                      <a:pt x="10249" y="9852"/>
                      <a:pt x="9800" y="9878"/>
                      <a:pt x="9330" y="9878"/>
                    </a:cubicBezTo>
                    <a:cubicBezTo>
                      <a:pt x="5349" y="9878"/>
                      <a:pt x="2164" y="8035"/>
                      <a:pt x="2164" y="5452"/>
                    </a:cubicBezTo>
                    <a:cubicBezTo>
                      <a:pt x="2164" y="4024"/>
                      <a:pt x="3205" y="2622"/>
                      <a:pt x="4920" y="1687"/>
                    </a:cubicBezTo>
                    <a:cubicBezTo>
                      <a:pt x="7105" y="480"/>
                      <a:pt x="10249" y="0"/>
                      <a:pt x="13087" y="0"/>
                    </a:cubicBezTo>
                    <a:cubicBezTo>
                      <a:pt x="13087" y="0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 rtl="1"/>
                <a:endParaRPr>
                  <a:cs typeface="B Nazanin" panose="00000400000000000000" pitchFamily="2" charset="-78"/>
                </a:endParaRPr>
              </a:p>
            </p:txBody>
          </p:sp>
        </p:grpSp>
      </p:grpSp>
      <p:pic>
        <p:nvPicPr>
          <p:cNvPr id="55" name="Imagen 54">
            <a:extLst>
              <a:ext uri="{FF2B5EF4-FFF2-40B4-BE49-F238E27FC236}">
                <a16:creationId xmlns:a16="http://schemas.microsoft.com/office/drawing/2014/main" id="{E4646168-586B-4943-9F2F-0C656003C8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015" y="2583320"/>
            <a:ext cx="2919761" cy="212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373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52820" y="2164799"/>
            <a:ext cx="2316557" cy="560923"/>
            <a:chOff x="539751" y="1967791"/>
            <a:chExt cx="2316557" cy="560923"/>
          </a:xfrm>
        </p:grpSpPr>
        <p:grpSp>
          <p:nvGrpSpPr>
            <p:cNvPr id="4" name="Group 1"/>
            <p:cNvGrpSpPr/>
            <p:nvPr/>
          </p:nvGrpSpPr>
          <p:grpSpPr>
            <a:xfrm>
              <a:off x="539751" y="1967791"/>
              <a:ext cx="1885183" cy="560923"/>
              <a:chOff x="760412" y="2623722"/>
              <a:chExt cx="2132409" cy="747897"/>
            </a:xfrm>
          </p:grpSpPr>
          <p:sp>
            <p:nvSpPr>
              <p:cNvPr id="39" name="TextBox 3"/>
              <p:cNvSpPr txBox="1">
                <a:spLocks/>
              </p:cNvSpPr>
              <p:nvPr/>
            </p:nvSpPr>
            <p:spPr>
              <a:xfrm>
                <a:off x="760412" y="2817621"/>
                <a:ext cx="2132409" cy="553998"/>
              </a:xfrm>
              <a:prstGeom prst="rect">
                <a:avLst/>
              </a:prstGeom>
            </p:spPr>
            <p:txBody>
              <a:bodyPr wrap="square" lIns="0" tIns="0" rIns="144000" bIns="0" anchor="ctr">
                <a:normAutofit fontScale="850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fa-IR" altLang="zh-CN" sz="1050" dirty="0">
                    <a:solidFill>
                      <a:sysClr val="windowText" lastClr="000000"/>
                    </a:solidFill>
                    <a:cs typeface="B Nazanin" panose="00000400000000000000" pitchFamily="2" charset="-78"/>
                  </a:rPr>
                  <a:t>این قسمت از محتوا به عنوان یک نمایشگر مکان‌دار طرح‌بندی متن (فونت‌های تم پیشنهادی) است.</a:t>
                </a:r>
                <a:endParaRPr lang="zh-CN" altLang="en-US" sz="1050" dirty="0">
                  <a:solidFill>
                    <a:sysClr val="windowText" lastClr="000000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40" name="TextBox 7"/>
              <p:cNvSpPr txBox="1">
                <a:spLocks/>
              </p:cNvSpPr>
              <p:nvPr/>
            </p:nvSpPr>
            <p:spPr>
              <a:xfrm>
                <a:off x="760412" y="2623722"/>
                <a:ext cx="2132409" cy="193899"/>
              </a:xfrm>
              <a:prstGeom prst="rect">
                <a:avLst/>
              </a:prstGeom>
            </p:spPr>
            <p:txBody>
              <a:bodyPr wrap="none" lIns="0" tIns="0" rIns="144000" bIns="0">
                <a:normAutofit fontScale="77500" lnSpcReduction="20000"/>
              </a:bodyPr>
              <a:lstStyle/>
              <a:p>
                <a:pPr algn="r"/>
                <a:r>
                  <a:rPr lang="fa-IR" altLang="zh-CN" sz="1400" b="1" dirty="0">
                    <a:solidFill>
                      <a:schemeClr val="accent1"/>
                    </a:solidFill>
                    <a:cs typeface="B Nazanin" panose="00000400000000000000" pitchFamily="2" charset="-78"/>
                  </a:rPr>
                  <a:t>از پیش تنظیم متن عنوان</a:t>
                </a:r>
                <a:endParaRPr lang="zh-CN" altLang="en-US" sz="1400" b="1" dirty="0">
                  <a:solidFill>
                    <a:schemeClr val="accent1"/>
                  </a:solidFill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6" name="Freeform: Shape 9"/>
            <p:cNvSpPr/>
            <p:nvPr/>
          </p:nvSpPr>
          <p:spPr>
            <a:xfrm>
              <a:off x="2424934" y="2000533"/>
              <a:ext cx="431374" cy="431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7" name="Freeform: Shape 27"/>
            <p:cNvSpPr/>
            <p:nvPr/>
          </p:nvSpPr>
          <p:spPr>
            <a:xfrm>
              <a:off x="2559973" y="2125520"/>
              <a:ext cx="161298" cy="181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9" extrusionOk="0">
                  <a:moveTo>
                    <a:pt x="4049" y="7519"/>
                  </a:moveTo>
                  <a:cubicBezTo>
                    <a:pt x="3162" y="7519"/>
                    <a:pt x="0" y="7985"/>
                    <a:pt x="0" y="11154"/>
                  </a:cubicBezTo>
                  <a:lnTo>
                    <a:pt x="0" y="16799"/>
                  </a:lnTo>
                  <a:cubicBezTo>
                    <a:pt x="0" y="19968"/>
                    <a:pt x="3162" y="20318"/>
                    <a:pt x="4049" y="20318"/>
                  </a:cubicBezTo>
                  <a:cubicBezTo>
                    <a:pt x="4937" y="20318"/>
                    <a:pt x="2699" y="19651"/>
                    <a:pt x="2699" y="17687"/>
                  </a:cubicBezTo>
                  <a:lnTo>
                    <a:pt x="2699" y="10267"/>
                  </a:lnTo>
                  <a:cubicBezTo>
                    <a:pt x="2699" y="8207"/>
                    <a:pt x="4937" y="7519"/>
                    <a:pt x="4049" y="7519"/>
                  </a:cubicBezTo>
                  <a:close/>
                  <a:moveTo>
                    <a:pt x="15725" y="7408"/>
                  </a:moveTo>
                  <a:cubicBezTo>
                    <a:pt x="15548" y="6995"/>
                    <a:pt x="20503" y="3177"/>
                    <a:pt x="17612" y="83"/>
                  </a:cubicBezTo>
                  <a:cubicBezTo>
                    <a:pt x="16934" y="-641"/>
                    <a:pt x="14641" y="3547"/>
                    <a:pt x="11381" y="5443"/>
                  </a:cubicBezTo>
                  <a:cubicBezTo>
                    <a:pt x="9583" y="6489"/>
                    <a:pt x="5399" y="8716"/>
                    <a:pt x="5399" y="9946"/>
                  </a:cubicBezTo>
                  <a:lnTo>
                    <a:pt x="5399" y="17911"/>
                  </a:lnTo>
                  <a:cubicBezTo>
                    <a:pt x="5399" y="19392"/>
                    <a:pt x="12033" y="20959"/>
                    <a:pt x="17076" y="20959"/>
                  </a:cubicBezTo>
                  <a:cubicBezTo>
                    <a:pt x="18923" y="20959"/>
                    <a:pt x="21600" y="10974"/>
                    <a:pt x="21600" y="9387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784214" y="2932441"/>
            <a:ext cx="2804869" cy="560923"/>
            <a:chOff x="771145" y="2735433"/>
            <a:chExt cx="2804869" cy="560923"/>
          </a:xfrm>
        </p:grpSpPr>
        <p:sp>
          <p:nvSpPr>
            <p:cNvPr id="8" name="Freeform: Shape 11"/>
            <p:cNvSpPr/>
            <p:nvPr/>
          </p:nvSpPr>
          <p:spPr>
            <a:xfrm>
              <a:off x="3143960" y="2760579"/>
              <a:ext cx="432054" cy="432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38100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B Nazanin" panose="00000400000000000000" pitchFamily="2" charset="-78"/>
              </a:endParaRPr>
            </a:p>
          </p:txBody>
        </p:sp>
        <p:grpSp>
          <p:nvGrpSpPr>
            <p:cNvPr id="11" name="Group 34"/>
            <p:cNvGrpSpPr/>
            <p:nvPr/>
          </p:nvGrpSpPr>
          <p:grpSpPr>
            <a:xfrm>
              <a:off x="771145" y="2735433"/>
              <a:ext cx="2372815" cy="560923"/>
              <a:chOff x="1751012" y="3647244"/>
              <a:chExt cx="2132409" cy="747897"/>
            </a:xfrm>
          </p:grpSpPr>
          <p:sp>
            <p:nvSpPr>
              <p:cNvPr id="37" name="TextBox 14"/>
              <p:cNvSpPr txBox="1">
                <a:spLocks/>
              </p:cNvSpPr>
              <p:nvPr/>
            </p:nvSpPr>
            <p:spPr>
              <a:xfrm>
                <a:off x="1751012" y="3841143"/>
                <a:ext cx="2132409" cy="553998"/>
              </a:xfrm>
              <a:prstGeom prst="rect">
                <a:avLst/>
              </a:prstGeom>
            </p:spPr>
            <p:txBody>
              <a:bodyPr wrap="square" lIns="144000" tIns="0" rIns="144000" bIns="0" anchor="ctr">
                <a:normAutofit fontScale="85000" lnSpcReduction="1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fa-IR" altLang="zh-CN" sz="1050" dirty="0">
                    <a:solidFill>
                      <a:sysClr val="windowText" lastClr="000000"/>
                    </a:solidFill>
                    <a:cs typeface="B Nazanin" panose="00000400000000000000" pitchFamily="2" charset="-78"/>
                  </a:rPr>
                  <a:t>این قسمت از محتوا به عنوان یک نمایشگر مکان‌دار طرح‌بندی متن (فونت‌های تم پیشنهادی) است.</a:t>
                </a:r>
                <a:endParaRPr lang="zh-CN" altLang="en-US" sz="1050" dirty="0">
                  <a:solidFill>
                    <a:sysClr val="windowText" lastClr="000000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38" name="TextBox 15"/>
              <p:cNvSpPr txBox="1">
                <a:spLocks/>
              </p:cNvSpPr>
              <p:nvPr/>
            </p:nvSpPr>
            <p:spPr>
              <a:xfrm>
                <a:off x="1751012" y="3647244"/>
                <a:ext cx="2132409" cy="193899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 fontScale="77500" lnSpcReduction="20000"/>
              </a:bodyPr>
              <a:lstStyle/>
              <a:p>
                <a:pPr algn="r"/>
                <a:r>
                  <a:rPr lang="fa-IR" altLang="zh-CN" sz="1400" b="1" dirty="0">
                    <a:solidFill>
                      <a:schemeClr val="accent3"/>
                    </a:solidFill>
                    <a:cs typeface="B Nazanin" panose="00000400000000000000" pitchFamily="2" charset="-78"/>
                  </a:rPr>
                  <a:t>از پیش تنظیم متن عنوان</a:t>
                </a:r>
                <a:endParaRPr lang="zh-CN" altLang="en-US" sz="1400" b="1" dirty="0">
                  <a:solidFill>
                    <a:schemeClr val="accent3"/>
                  </a:solidFill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18" name="Freeform: Shape 28"/>
            <p:cNvSpPr/>
            <p:nvPr/>
          </p:nvSpPr>
          <p:spPr>
            <a:xfrm>
              <a:off x="3285171" y="2892412"/>
              <a:ext cx="149633" cy="168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9" extrusionOk="0">
                  <a:moveTo>
                    <a:pt x="4049" y="7519"/>
                  </a:moveTo>
                  <a:cubicBezTo>
                    <a:pt x="3162" y="7519"/>
                    <a:pt x="0" y="7985"/>
                    <a:pt x="0" y="11154"/>
                  </a:cubicBezTo>
                  <a:lnTo>
                    <a:pt x="0" y="16799"/>
                  </a:lnTo>
                  <a:cubicBezTo>
                    <a:pt x="0" y="19968"/>
                    <a:pt x="3162" y="20318"/>
                    <a:pt x="4049" y="20318"/>
                  </a:cubicBezTo>
                  <a:cubicBezTo>
                    <a:pt x="4937" y="20318"/>
                    <a:pt x="2699" y="19651"/>
                    <a:pt x="2699" y="17687"/>
                  </a:cubicBezTo>
                  <a:lnTo>
                    <a:pt x="2699" y="10267"/>
                  </a:lnTo>
                  <a:cubicBezTo>
                    <a:pt x="2699" y="8207"/>
                    <a:pt x="4937" y="7519"/>
                    <a:pt x="4049" y="7519"/>
                  </a:cubicBezTo>
                  <a:close/>
                  <a:moveTo>
                    <a:pt x="15725" y="7408"/>
                  </a:moveTo>
                  <a:cubicBezTo>
                    <a:pt x="15548" y="6995"/>
                    <a:pt x="20503" y="3177"/>
                    <a:pt x="17612" y="83"/>
                  </a:cubicBezTo>
                  <a:cubicBezTo>
                    <a:pt x="16934" y="-641"/>
                    <a:pt x="14641" y="3547"/>
                    <a:pt x="11381" y="5443"/>
                  </a:cubicBezTo>
                  <a:cubicBezTo>
                    <a:pt x="9583" y="6489"/>
                    <a:pt x="5399" y="8716"/>
                    <a:pt x="5399" y="9946"/>
                  </a:cubicBezTo>
                  <a:lnTo>
                    <a:pt x="5399" y="17911"/>
                  </a:lnTo>
                  <a:cubicBezTo>
                    <a:pt x="5399" y="19392"/>
                    <a:pt x="12033" y="20959"/>
                    <a:pt x="17076" y="20959"/>
                  </a:cubicBezTo>
                  <a:cubicBezTo>
                    <a:pt x="18923" y="20959"/>
                    <a:pt x="21600" y="10974"/>
                    <a:pt x="21600" y="9387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52820" y="3675391"/>
            <a:ext cx="3719269" cy="567414"/>
            <a:chOff x="539751" y="3478383"/>
            <a:chExt cx="3719269" cy="567414"/>
          </a:xfrm>
        </p:grpSpPr>
        <p:sp>
          <p:nvSpPr>
            <p:cNvPr id="7" name="Freeform: Shape 10"/>
            <p:cNvSpPr/>
            <p:nvPr/>
          </p:nvSpPr>
          <p:spPr>
            <a:xfrm>
              <a:off x="3826966" y="3478383"/>
              <a:ext cx="432054" cy="432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38100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B Nazanin" panose="00000400000000000000" pitchFamily="2" charset="-78"/>
              </a:endParaRPr>
            </a:p>
          </p:txBody>
        </p:sp>
        <p:grpSp>
          <p:nvGrpSpPr>
            <p:cNvPr id="12" name="Group 35"/>
            <p:cNvGrpSpPr/>
            <p:nvPr/>
          </p:nvGrpSpPr>
          <p:grpSpPr>
            <a:xfrm>
              <a:off x="539751" y="3486604"/>
              <a:ext cx="3001465" cy="559193"/>
              <a:chOff x="2589212" y="4648806"/>
              <a:chExt cx="2132409" cy="745590"/>
            </a:xfrm>
          </p:grpSpPr>
          <p:sp>
            <p:nvSpPr>
              <p:cNvPr id="35" name="TextBox 16"/>
              <p:cNvSpPr txBox="1">
                <a:spLocks/>
              </p:cNvSpPr>
              <p:nvPr/>
            </p:nvSpPr>
            <p:spPr>
              <a:xfrm>
                <a:off x="2589212" y="4909648"/>
                <a:ext cx="2132409" cy="484748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normAutofit lnSpcReduction="1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fa-IR" altLang="zh-CN" sz="1050" dirty="0">
                    <a:solidFill>
                      <a:sysClr val="windowText" lastClr="000000"/>
                    </a:solidFill>
                    <a:cs typeface="B Nazanin" panose="00000400000000000000" pitchFamily="2" charset="-78"/>
                  </a:rPr>
                  <a:t>این قسمت از محتوا به عنوان یک نمایشگر مکان‌دار طرح‌بندی متن (فونت‌های تم پیشنهادی) است.</a:t>
                </a:r>
                <a:endParaRPr lang="zh-CN" altLang="en-US" sz="1050" dirty="0">
                  <a:solidFill>
                    <a:sysClr val="windowText" lastClr="000000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36" name="TextBox 17"/>
              <p:cNvSpPr txBox="1">
                <a:spLocks/>
              </p:cNvSpPr>
              <p:nvPr/>
            </p:nvSpPr>
            <p:spPr>
              <a:xfrm>
                <a:off x="4147634" y="4648806"/>
                <a:ext cx="573987" cy="258532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 fontScale="92500" lnSpcReduction="10000"/>
              </a:bodyPr>
              <a:lstStyle/>
              <a:p>
                <a:pPr algn="r"/>
                <a:r>
                  <a:rPr lang="fa-IR" altLang="zh-CN" sz="1400" b="1" dirty="0">
                    <a:solidFill>
                      <a:schemeClr val="accent5"/>
                    </a:solidFill>
                    <a:cs typeface="B Nazanin" panose="00000400000000000000" pitchFamily="2" charset="-78"/>
                  </a:rPr>
                  <a:t>از پیش تنظیم متن عنوان</a:t>
                </a:r>
                <a:endParaRPr lang="zh-CN" altLang="en-US" sz="1400" b="1" dirty="0">
                  <a:solidFill>
                    <a:schemeClr val="accent5"/>
                  </a:solidFill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19" name="Freeform: Shape 29"/>
            <p:cNvSpPr/>
            <p:nvPr/>
          </p:nvSpPr>
          <p:spPr>
            <a:xfrm>
              <a:off x="3969482" y="3611686"/>
              <a:ext cx="147021" cy="165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9" extrusionOk="0">
                  <a:moveTo>
                    <a:pt x="4049" y="7519"/>
                  </a:moveTo>
                  <a:cubicBezTo>
                    <a:pt x="3162" y="7519"/>
                    <a:pt x="0" y="7985"/>
                    <a:pt x="0" y="11154"/>
                  </a:cubicBezTo>
                  <a:lnTo>
                    <a:pt x="0" y="16799"/>
                  </a:lnTo>
                  <a:cubicBezTo>
                    <a:pt x="0" y="19968"/>
                    <a:pt x="3162" y="20318"/>
                    <a:pt x="4049" y="20318"/>
                  </a:cubicBezTo>
                  <a:cubicBezTo>
                    <a:pt x="4937" y="20318"/>
                    <a:pt x="2699" y="19651"/>
                    <a:pt x="2699" y="17687"/>
                  </a:cubicBezTo>
                  <a:lnTo>
                    <a:pt x="2699" y="10267"/>
                  </a:lnTo>
                  <a:cubicBezTo>
                    <a:pt x="2699" y="8207"/>
                    <a:pt x="4937" y="7519"/>
                    <a:pt x="4049" y="7519"/>
                  </a:cubicBezTo>
                  <a:close/>
                  <a:moveTo>
                    <a:pt x="15725" y="7408"/>
                  </a:moveTo>
                  <a:cubicBezTo>
                    <a:pt x="15548" y="6995"/>
                    <a:pt x="20503" y="3177"/>
                    <a:pt x="17612" y="83"/>
                  </a:cubicBezTo>
                  <a:cubicBezTo>
                    <a:pt x="16934" y="-641"/>
                    <a:pt x="14641" y="3547"/>
                    <a:pt x="11381" y="5443"/>
                  </a:cubicBezTo>
                  <a:cubicBezTo>
                    <a:pt x="9583" y="6489"/>
                    <a:pt x="5399" y="8716"/>
                    <a:pt x="5399" y="9946"/>
                  </a:cubicBezTo>
                  <a:lnTo>
                    <a:pt x="5399" y="17911"/>
                  </a:lnTo>
                  <a:cubicBezTo>
                    <a:pt x="5399" y="19392"/>
                    <a:pt x="12033" y="20959"/>
                    <a:pt x="17076" y="20959"/>
                  </a:cubicBezTo>
                  <a:cubicBezTo>
                    <a:pt x="18923" y="20959"/>
                    <a:pt x="21600" y="10974"/>
                    <a:pt x="21600" y="9387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869628" y="3675391"/>
            <a:ext cx="3748088" cy="593381"/>
            <a:chOff x="4856559" y="3478383"/>
            <a:chExt cx="3748088" cy="593381"/>
          </a:xfrm>
        </p:grpSpPr>
        <p:sp>
          <p:nvSpPr>
            <p:cNvPr id="5" name="Freeform: Shape 8"/>
            <p:cNvSpPr/>
            <p:nvPr/>
          </p:nvSpPr>
          <p:spPr>
            <a:xfrm>
              <a:off x="4856559" y="3478383"/>
              <a:ext cx="432054" cy="432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noFill/>
              <a:round/>
            </a:ln>
          </p:spPr>
          <p:txBody>
            <a:bodyPr anchor="ctr"/>
            <a:lstStyle/>
            <a:p>
              <a:pPr algn="ctr" rtl="1"/>
              <a:endParaRPr>
                <a:cs typeface="B Nazanin" panose="00000400000000000000" pitchFamily="2" charset="-78"/>
              </a:endParaRPr>
            </a:p>
          </p:txBody>
        </p:sp>
        <p:grpSp>
          <p:nvGrpSpPr>
            <p:cNvPr id="15" name="Group 38"/>
            <p:cNvGrpSpPr/>
            <p:nvPr/>
          </p:nvGrpSpPr>
          <p:grpSpPr>
            <a:xfrm>
              <a:off x="5288613" y="3510841"/>
              <a:ext cx="3316034" cy="560923"/>
              <a:chOff x="7391003" y="4681122"/>
              <a:chExt cx="2132409" cy="747897"/>
            </a:xfrm>
          </p:grpSpPr>
          <p:sp>
            <p:nvSpPr>
              <p:cNvPr id="29" name="TextBox 22"/>
              <p:cNvSpPr txBox="1">
                <a:spLocks/>
              </p:cNvSpPr>
              <p:nvPr/>
            </p:nvSpPr>
            <p:spPr>
              <a:xfrm>
                <a:off x="7391003" y="4875021"/>
                <a:ext cx="2132409" cy="553998"/>
              </a:xfrm>
              <a:prstGeom prst="rect">
                <a:avLst/>
              </a:prstGeom>
            </p:spPr>
            <p:txBody>
              <a:bodyPr wrap="square" lIns="144000" tIns="0" rIns="0" bIns="0" anchor="ctr">
                <a:normAutofit/>
              </a:bodyPr>
              <a:lstStyle/>
              <a:p>
                <a:pPr algn="r" rtl="1">
                  <a:lnSpc>
                    <a:spcPct val="120000"/>
                  </a:lnSpc>
                </a:pPr>
                <a:r>
                  <a:rPr lang="fa-IR" altLang="zh-CN" sz="1050" dirty="0">
                    <a:solidFill>
                      <a:sysClr val="windowText" lastClr="000000"/>
                    </a:solidFill>
                    <a:cs typeface="B Nazanin" panose="00000400000000000000" pitchFamily="2" charset="-78"/>
                  </a:rPr>
                  <a:t>این قسمت از محتوا به عنوان یک نمایشگر مکان‌دار طرح‌بندی متن (فونت‌های تم پیشنهادی) است.</a:t>
                </a:r>
                <a:endParaRPr lang="zh-CN" altLang="en-US" sz="1050" dirty="0">
                  <a:solidFill>
                    <a:sysClr val="windowText" lastClr="000000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30" name="TextBox 23"/>
              <p:cNvSpPr txBox="1">
                <a:spLocks/>
              </p:cNvSpPr>
              <p:nvPr/>
            </p:nvSpPr>
            <p:spPr>
              <a:xfrm>
                <a:off x="7391003" y="4681122"/>
                <a:ext cx="2132409" cy="193899"/>
              </a:xfrm>
              <a:prstGeom prst="rect">
                <a:avLst/>
              </a:prstGeom>
            </p:spPr>
            <p:txBody>
              <a:bodyPr wrap="none" lIns="144000" tIns="0" rIns="0" bIns="0">
                <a:normAutofit fontScale="77500" lnSpcReduction="20000"/>
              </a:bodyPr>
              <a:lstStyle/>
              <a:p>
                <a:pPr algn="r" rtl="1"/>
                <a:r>
                  <a:rPr lang="fa-IR" altLang="zh-CN" sz="1400" b="1" dirty="0">
                    <a:solidFill>
                      <a:schemeClr val="accent1"/>
                    </a:solidFill>
                    <a:cs typeface="B Nazanin" panose="00000400000000000000" pitchFamily="2" charset="-78"/>
                  </a:rPr>
                  <a:t>از پیش تنظیم متن عنوان</a:t>
                </a:r>
                <a:endParaRPr lang="zh-CN" altLang="en-US" sz="1400" b="1" dirty="0">
                  <a:solidFill>
                    <a:schemeClr val="accent1"/>
                  </a:solidFill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20" name="Freeform: Shape 30"/>
            <p:cNvSpPr/>
            <p:nvPr/>
          </p:nvSpPr>
          <p:spPr>
            <a:xfrm>
              <a:off x="4990436" y="3601964"/>
              <a:ext cx="164300" cy="184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9" extrusionOk="0">
                  <a:moveTo>
                    <a:pt x="4049" y="7519"/>
                  </a:moveTo>
                  <a:cubicBezTo>
                    <a:pt x="3162" y="7519"/>
                    <a:pt x="0" y="7985"/>
                    <a:pt x="0" y="11154"/>
                  </a:cubicBezTo>
                  <a:lnTo>
                    <a:pt x="0" y="16799"/>
                  </a:lnTo>
                  <a:cubicBezTo>
                    <a:pt x="0" y="19968"/>
                    <a:pt x="3162" y="20318"/>
                    <a:pt x="4049" y="20318"/>
                  </a:cubicBezTo>
                  <a:cubicBezTo>
                    <a:pt x="4937" y="20318"/>
                    <a:pt x="2699" y="19651"/>
                    <a:pt x="2699" y="17687"/>
                  </a:cubicBezTo>
                  <a:lnTo>
                    <a:pt x="2699" y="10267"/>
                  </a:lnTo>
                  <a:cubicBezTo>
                    <a:pt x="2699" y="8207"/>
                    <a:pt x="4937" y="7519"/>
                    <a:pt x="4049" y="7519"/>
                  </a:cubicBezTo>
                  <a:close/>
                  <a:moveTo>
                    <a:pt x="15725" y="7408"/>
                  </a:moveTo>
                  <a:cubicBezTo>
                    <a:pt x="15548" y="6995"/>
                    <a:pt x="20503" y="3177"/>
                    <a:pt x="17612" y="83"/>
                  </a:cubicBezTo>
                  <a:cubicBezTo>
                    <a:pt x="16934" y="-641"/>
                    <a:pt x="14641" y="3547"/>
                    <a:pt x="11381" y="5443"/>
                  </a:cubicBezTo>
                  <a:cubicBezTo>
                    <a:pt x="9583" y="6489"/>
                    <a:pt x="5399" y="8716"/>
                    <a:pt x="5399" y="9946"/>
                  </a:cubicBezTo>
                  <a:lnTo>
                    <a:pt x="5399" y="17911"/>
                  </a:lnTo>
                  <a:cubicBezTo>
                    <a:pt x="5399" y="19392"/>
                    <a:pt x="12033" y="20959"/>
                    <a:pt x="17076" y="20959"/>
                  </a:cubicBezTo>
                  <a:cubicBezTo>
                    <a:pt x="18923" y="20959"/>
                    <a:pt x="21600" y="10974"/>
                    <a:pt x="21600" y="9387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 rtl="1"/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556069" y="2932441"/>
            <a:ext cx="3061647" cy="560923"/>
            <a:chOff x="5543000" y="2735433"/>
            <a:chExt cx="3061647" cy="560923"/>
          </a:xfrm>
        </p:grpSpPr>
        <p:sp>
          <p:nvSpPr>
            <p:cNvPr id="9" name="Freeform: Shape 12"/>
            <p:cNvSpPr/>
            <p:nvPr/>
          </p:nvSpPr>
          <p:spPr>
            <a:xfrm>
              <a:off x="5543000" y="2760579"/>
              <a:ext cx="432054" cy="432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38100">
              <a:noFill/>
              <a:round/>
            </a:ln>
          </p:spPr>
          <p:txBody>
            <a:bodyPr anchor="ctr"/>
            <a:lstStyle/>
            <a:p>
              <a:pPr algn="ctr" rtl="1"/>
              <a:endParaRPr>
                <a:cs typeface="B Nazanin" panose="00000400000000000000" pitchFamily="2" charset="-78"/>
              </a:endParaRPr>
            </a:p>
          </p:txBody>
        </p:sp>
        <p:grpSp>
          <p:nvGrpSpPr>
            <p:cNvPr id="14" name="Group 37"/>
            <p:cNvGrpSpPr/>
            <p:nvPr/>
          </p:nvGrpSpPr>
          <p:grpSpPr>
            <a:xfrm>
              <a:off x="5975054" y="2735433"/>
              <a:ext cx="2629593" cy="560923"/>
              <a:chOff x="8305403" y="3647244"/>
              <a:chExt cx="2132409" cy="747897"/>
            </a:xfrm>
          </p:grpSpPr>
          <p:sp>
            <p:nvSpPr>
              <p:cNvPr id="31" name="TextBox 20"/>
              <p:cNvSpPr txBox="1">
                <a:spLocks/>
              </p:cNvSpPr>
              <p:nvPr/>
            </p:nvSpPr>
            <p:spPr>
              <a:xfrm>
                <a:off x="8305403" y="3841143"/>
                <a:ext cx="2132409" cy="553998"/>
              </a:xfrm>
              <a:prstGeom prst="rect">
                <a:avLst/>
              </a:prstGeom>
            </p:spPr>
            <p:txBody>
              <a:bodyPr wrap="square" lIns="144000" tIns="0" rIns="0" bIns="0" anchor="ctr" anchorCtr="0">
                <a:normAutofit/>
              </a:bodyPr>
              <a:lstStyle/>
              <a:p>
                <a:pPr algn="r" rtl="1">
                  <a:lnSpc>
                    <a:spcPct val="120000"/>
                  </a:lnSpc>
                </a:pPr>
                <a:r>
                  <a:rPr lang="fa-IR" altLang="zh-CN" sz="1050" dirty="0">
                    <a:solidFill>
                      <a:sysClr val="windowText" lastClr="000000"/>
                    </a:solidFill>
                    <a:cs typeface="B Nazanin" panose="00000400000000000000" pitchFamily="2" charset="-78"/>
                  </a:rPr>
                  <a:t>این قسمت از محتوا به عنوان یک نمایشگر مکان‌دار طرح‌بندی متن (فونت‌های تم پیشنهادی) است.</a:t>
                </a:r>
                <a:endParaRPr lang="zh-CN" altLang="en-US" sz="1050" dirty="0">
                  <a:solidFill>
                    <a:sysClr val="windowText" lastClr="000000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32" name="TextBox 21"/>
              <p:cNvSpPr txBox="1">
                <a:spLocks/>
              </p:cNvSpPr>
              <p:nvPr/>
            </p:nvSpPr>
            <p:spPr>
              <a:xfrm>
                <a:off x="8305403" y="3647244"/>
                <a:ext cx="2132409" cy="193899"/>
              </a:xfrm>
              <a:prstGeom prst="rect">
                <a:avLst/>
              </a:prstGeom>
            </p:spPr>
            <p:txBody>
              <a:bodyPr wrap="none" lIns="144000" tIns="0" rIns="0" bIns="0" anchor="ctr" anchorCtr="0">
                <a:normAutofit fontScale="77500" lnSpcReduction="20000"/>
              </a:bodyPr>
              <a:lstStyle/>
              <a:p>
                <a:pPr algn="r" rtl="1"/>
                <a:r>
                  <a:rPr lang="fa-IR" altLang="zh-CN" sz="1400" b="1" dirty="0">
                    <a:solidFill>
                      <a:schemeClr val="accent4"/>
                    </a:solidFill>
                    <a:cs typeface="B Nazanin" panose="00000400000000000000" pitchFamily="2" charset="-78"/>
                  </a:rPr>
                  <a:t>از پیش تنظیم متن عنوان</a:t>
                </a:r>
                <a:endParaRPr lang="zh-CN" altLang="en-US" sz="1400" b="1" dirty="0">
                  <a:solidFill>
                    <a:schemeClr val="accent4"/>
                  </a:solidFill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21" name="Freeform: Shape 31"/>
            <p:cNvSpPr/>
            <p:nvPr/>
          </p:nvSpPr>
          <p:spPr>
            <a:xfrm>
              <a:off x="5677198" y="2884521"/>
              <a:ext cx="163659" cy="184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9" extrusionOk="0">
                  <a:moveTo>
                    <a:pt x="4049" y="7519"/>
                  </a:moveTo>
                  <a:cubicBezTo>
                    <a:pt x="3162" y="7519"/>
                    <a:pt x="0" y="7985"/>
                    <a:pt x="0" y="11154"/>
                  </a:cubicBezTo>
                  <a:lnTo>
                    <a:pt x="0" y="16799"/>
                  </a:lnTo>
                  <a:cubicBezTo>
                    <a:pt x="0" y="19968"/>
                    <a:pt x="3162" y="20318"/>
                    <a:pt x="4049" y="20318"/>
                  </a:cubicBezTo>
                  <a:cubicBezTo>
                    <a:pt x="4937" y="20318"/>
                    <a:pt x="2699" y="19651"/>
                    <a:pt x="2699" y="17687"/>
                  </a:cubicBezTo>
                  <a:lnTo>
                    <a:pt x="2699" y="10267"/>
                  </a:lnTo>
                  <a:cubicBezTo>
                    <a:pt x="2699" y="8207"/>
                    <a:pt x="4937" y="7519"/>
                    <a:pt x="4049" y="7519"/>
                  </a:cubicBezTo>
                  <a:close/>
                  <a:moveTo>
                    <a:pt x="15725" y="7408"/>
                  </a:moveTo>
                  <a:cubicBezTo>
                    <a:pt x="15548" y="6995"/>
                    <a:pt x="20503" y="3177"/>
                    <a:pt x="17612" y="83"/>
                  </a:cubicBezTo>
                  <a:cubicBezTo>
                    <a:pt x="16934" y="-641"/>
                    <a:pt x="14641" y="3547"/>
                    <a:pt x="11381" y="5443"/>
                  </a:cubicBezTo>
                  <a:cubicBezTo>
                    <a:pt x="9583" y="6489"/>
                    <a:pt x="5399" y="8716"/>
                    <a:pt x="5399" y="9946"/>
                  </a:cubicBezTo>
                  <a:lnTo>
                    <a:pt x="5399" y="17911"/>
                  </a:lnTo>
                  <a:cubicBezTo>
                    <a:pt x="5399" y="19392"/>
                    <a:pt x="12033" y="20959"/>
                    <a:pt x="17076" y="20959"/>
                  </a:cubicBezTo>
                  <a:cubicBezTo>
                    <a:pt x="18923" y="20959"/>
                    <a:pt x="21600" y="10974"/>
                    <a:pt x="21600" y="9387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 rtl="1"/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241228" y="2164799"/>
            <a:ext cx="2373895" cy="560923"/>
            <a:chOff x="6228159" y="1967791"/>
            <a:chExt cx="2373895" cy="560923"/>
          </a:xfrm>
        </p:grpSpPr>
        <p:sp>
          <p:nvSpPr>
            <p:cNvPr id="10" name="Freeform: Shape 13"/>
            <p:cNvSpPr/>
            <p:nvPr/>
          </p:nvSpPr>
          <p:spPr>
            <a:xfrm>
              <a:off x="6228159" y="2000250"/>
              <a:ext cx="432054" cy="432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noFill/>
              <a:round/>
            </a:ln>
          </p:spPr>
          <p:txBody>
            <a:bodyPr anchor="ctr"/>
            <a:lstStyle/>
            <a:p>
              <a:pPr algn="ctr" rtl="1"/>
              <a:endParaRPr>
                <a:cs typeface="B Nazanin" panose="00000400000000000000" pitchFamily="2" charset="-78"/>
              </a:endParaRPr>
            </a:p>
          </p:txBody>
        </p:sp>
        <p:grpSp>
          <p:nvGrpSpPr>
            <p:cNvPr id="13" name="Group 36"/>
            <p:cNvGrpSpPr/>
            <p:nvPr/>
          </p:nvGrpSpPr>
          <p:grpSpPr>
            <a:xfrm>
              <a:off x="6660213" y="1967791"/>
              <a:ext cx="1941841" cy="560923"/>
              <a:chOff x="9219803" y="2623722"/>
              <a:chExt cx="2132409" cy="747897"/>
            </a:xfrm>
          </p:grpSpPr>
          <p:sp>
            <p:nvSpPr>
              <p:cNvPr id="33" name="TextBox 18"/>
              <p:cNvSpPr txBox="1">
                <a:spLocks/>
              </p:cNvSpPr>
              <p:nvPr/>
            </p:nvSpPr>
            <p:spPr>
              <a:xfrm>
                <a:off x="9219803" y="2817621"/>
                <a:ext cx="2132409" cy="553998"/>
              </a:xfrm>
              <a:prstGeom prst="rect">
                <a:avLst/>
              </a:prstGeom>
            </p:spPr>
            <p:txBody>
              <a:bodyPr wrap="square" lIns="144000" tIns="0" rIns="0" bIns="0" anchor="ctr" anchorCtr="0">
                <a:normAutofit fontScale="85000" lnSpcReduction="20000"/>
              </a:bodyPr>
              <a:lstStyle/>
              <a:p>
                <a:pPr algn="r" rtl="1">
                  <a:lnSpc>
                    <a:spcPct val="120000"/>
                  </a:lnSpc>
                </a:pPr>
                <a:r>
                  <a:rPr lang="fa-IR" altLang="zh-CN" sz="1050" dirty="0">
                    <a:solidFill>
                      <a:sysClr val="windowText" lastClr="000000"/>
                    </a:solidFill>
                    <a:cs typeface="B Nazanin" panose="00000400000000000000" pitchFamily="2" charset="-78"/>
                  </a:rPr>
                  <a:t>این قسمت از محتوا به عنوان یک نمایشگر مکان‌دار طرح‌بندی متن (فونت‌های تم پیشنهادی) است.</a:t>
                </a:r>
                <a:endParaRPr lang="zh-CN" altLang="en-US" sz="1050" dirty="0">
                  <a:solidFill>
                    <a:sysClr val="windowText" lastClr="000000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34" name="TextBox 19"/>
              <p:cNvSpPr txBox="1">
                <a:spLocks/>
              </p:cNvSpPr>
              <p:nvPr/>
            </p:nvSpPr>
            <p:spPr>
              <a:xfrm>
                <a:off x="9219803" y="2623722"/>
                <a:ext cx="2132409" cy="193899"/>
              </a:xfrm>
              <a:prstGeom prst="rect">
                <a:avLst/>
              </a:prstGeom>
            </p:spPr>
            <p:txBody>
              <a:bodyPr wrap="none" lIns="144000" tIns="0" rIns="0" bIns="0" anchor="ctr" anchorCtr="0">
                <a:normAutofit fontScale="77500" lnSpcReduction="20000"/>
              </a:bodyPr>
              <a:lstStyle/>
              <a:p>
                <a:pPr algn="r" rtl="1"/>
                <a:r>
                  <a:rPr lang="fa-IR" altLang="zh-CN" sz="1400" b="1" dirty="0">
                    <a:solidFill>
                      <a:schemeClr val="accent2"/>
                    </a:solidFill>
                    <a:cs typeface="B Nazanin" panose="00000400000000000000" pitchFamily="2" charset="-78"/>
                  </a:rPr>
                  <a:t>از پیش تنظیم متن عنوان</a:t>
                </a:r>
                <a:endParaRPr lang="zh-CN" altLang="en-US" sz="1400" b="1" dirty="0">
                  <a:solidFill>
                    <a:schemeClr val="accent2"/>
                  </a:solidFill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22" name="Freeform: Shape 32"/>
            <p:cNvSpPr/>
            <p:nvPr/>
          </p:nvSpPr>
          <p:spPr>
            <a:xfrm>
              <a:off x="6362036" y="2123831"/>
              <a:ext cx="164300" cy="184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9" extrusionOk="0">
                  <a:moveTo>
                    <a:pt x="4049" y="7519"/>
                  </a:moveTo>
                  <a:cubicBezTo>
                    <a:pt x="3162" y="7519"/>
                    <a:pt x="0" y="7985"/>
                    <a:pt x="0" y="11154"/>
                  </a:cubicBezTo>
                  <a:lnTo>
                    <a:pt x="0" y="16799"/>
                  </a:lnTo>
                  <a:cubicBezTo>
                    <a:pt x="0" y="19968"/>
                    <a:pt x="3162" y="20318"/>
                    <a:pt x="4049" y="20318"/>
                  </a:cubicBezTo>
                  <a:cubicBezTo>
                    <a:pt x="4937" y="20318"/>
                    <a:pt x="2699" y="19651"/>
                    <a:pt x="2699" y="17687"/>
                  </a:cubicBezTo>
                  <a:lnTo>
                    <a:pt x="2699" y="10267"/>
                  </a:lnTo>
                  <a:cubicBezTo>
                    <a:pt x="2699" y="8207"/>
                    <a:pt x="4937" y="7519"/>
                    <a:pt x="4049" y="7519"/>
                  </a:cubicBezTo>
                  <a:close/>
                  <a:moveTo>
                    <a:pt x="15725" y="7408"/>
                  </a:moveTo>
                  <a:cubicBezTo>
                    <a:pt x="15548" y="6995"/>
                    <a:pt x="20503" y="3177"/>
                    <a:pt x="17612" y="83"/>
                  </a:cubicBezTo>
                  <a:cubicBezTo>
                    <a:pt x="16934" y="-641"/>
                    <a:pt x="14641" y="3547"/>
                    <a:pt x="11381" y="5443"/>
                  </a:cubicBezTo>
                  <a:cubicBezTo>
                    <a:pt x="9583" y="6489"/>
                    <a:pt x="5399" y="8716"/>
                    <a:pt x="5399" y="9946"/>
                  </a:cubicBezTo>
                  <a:lnTo>
                    <a:pt x="5399" y="17911"/>
                  </a:lnTo>
                  <a:cubicBezTo>
                    <a:pt x="5399" y="19392"/>
                    <a:pt x="12033" y="20959"/>
                    <a:pt x="17076" y="20959"/>
                  </a:cubicBezTo>
                  <a:cubicBezTo>
                    <a:pt x="18923" y="20959"/>
                    <a:pt x="21600" y="10974"/>
                    <a:pt x="21600" y="9387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 rtl="1"/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41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r" rtl="1"/>
            <a:r>
              <a:rPr lang="fa-IR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rPr>
              <a:t>برای وارد کردن محتوای عنوان کلیک کنید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 Nazanin" panose="00000400000000000000" pitchFamily="2" charset="-78"/>
            </a:endParaRPr>
          </a:p>
        </p:txBody>
      </p:sp>
      <p:grpSp>
        <p:nvGrpSpPr>
          <p:cNvPr id="48" name="Grupo 47">
            <a:extLst>
              <a:ext uri="{FF2B5EF4-FFF2-40B4-BE49-F238E27FC236}">
                <a16:creationId xmlns:a16="http://schemas.microsoft.com/office/drawing/2014/main" id="{A8F71F11-7005-4638-B616-BB89B79D2B1F}"/>
              </a:ext>
            </a:extLst>
          </p:cNvPr>
          <p:cNvGrpSpPr/>
          <p:nvPr/>
        </p:nvGrpSpPr>
        <p:grpSpPr>
          <a:xfrm>
            <a:off x="107472" y="123469"/>
            <a:ext cx="467002" cy="432008"/>
            <a:chOff x="107472" y="123469"/>
            <a:chExt cx="635638" cy="588008"/>
          </a:xfrm>
        </p:grpSpPr>
        <p:sp>
          <p:nvSpPr>
            <p:cNvPr id="49" name="Forma libre: forma 48">
              <a:extLst>
                <a:ext uri="{FF2B5EF4-FFF2-40B4-BE49-F238E27FC236}">
                  <a16:creationId xmlns:a16="http://schemas.microsoft.com/office/drawing/2014/main" id="{4570B97F-C274-47AA-9E95-777CAF630C1C}"/>
                </a:ext>
              </a:extLst>
            </p:cNvPr>
            <p:cNvSpPr/>
            <p:nvPr/>
          </p:nvSpPr>
          <p:spPr>
            <a:xfrm>
              <a:off x="291854" y="177628"/>
              <a:ext cx="451256" cy="469991"/>
            </a:xfrm>
            <a:custGeom>
              <a:avLst/>
              <a:gdLst>
                <a:gd name="connsiteX0" fmla="*/ 272208 w 451256"/>
                <a:gd name="connsiteY0" fmla="*/ 63269 h 469991"/>
                <a:gd name="connsiteX1" fmla="*/ 289778 w 451256"/>
                <a:gd name="connsiteY1" fmla="*/ 71945 h 469991"/>
                <a:gd name="connsiteX2" fmla="*/ 316894 w 451256"/>
                <a:gd name="connsiteY2" fmla="*/ 70577 h 469991"/>
                <a:gd name="connsiteX3" fmla="*/ 321216 w 451256"/>
                <a:gd name="connsiteY3" fmla="*/ 66130 h 469991"/>
                <a:gd name="connsiteX4" fmla="*/ 321994 w 451256"/>
                <a:gd name="connsiteY4" fmla="*/ 33914 h 469991"/>
                <a:gd name="connsiteX5" fmla="*/ 320035 w 451256"/>
                <a:gd name="connsiteY5" fmla="*/ 5399 h 469991"/>
                <a:gd name="connsiteX6" fmla="*/ 347306 w 451256"/>
                <a:gd name="connsiteY6" fmla="*/ 8011 h 469991"/>
                <a:gd name="connsiteX7" fmla="*/ 440098 w 451256"/>
                <a:gd name="connsiteY7" fmla="*/ 95205 h 469991"/>
                <a:gd name="connsiteX8" fmla="*/ 447126 w 451256"/>
                <a:gd name="connsiteY8" fmla="*/ 124840 h 469991"/>
                <a:gd name="connsiteX9" fmla="*/ 414786 w 451256"/>
                <a:gd name="connsiteY9" fmla="*/ 121637 h 469991"/>
                <a:gd name="connsiteX10" fmla="*/ 389815 w 451256"/>
                <a:gd name="connsiteY10" fmla="*/ 122975 h 469991"/>
                <a:gd name="connsiteX11" fmla="*/ 384404 w 451256"/>
                <a:gd name="connsiteY11" fmla="*/ 128541 h 469991"/>
                <a:gd name="connsiteX12" fmla="*/ 384031 w 451256"/>
                <a:gd name="connsiteY12" fmla="*/ 160197 h 469991"/>
                <a:gd name="connsiteX13" fmla="*/ 384902 w 451256"/>
                <a:gd name="connsiteY13" fmla="*/ 191636 h 469991"/>
                <a:gd name="connsiteX14" fmla="*/ 236292 w 451256"/>
                <a:gd name="connsiteY14" fmla="*/ 348206 h 469991"/>
                <a:gd name="connsiteX15" fmla="*/ 207559 w 451256"/>
                <a:gd name="connsiteY15" fmla="*/ 348424 h 469991"/>
                <a:gd name="connsiteX16" fmla="*/ 187657 w 451256"/>
                <a:gd name="connsiteY16" fmla="*/ 349574 h 469991"/>
                <a:gd name="connsiteX17" fmla="*/ 165081 w 451256"/>
                <a:gd name="connsiteY17" fmla="*/ 373114 h 469991"/>
                <a:gd name="connsiteX18" fmla="*/ 134233 w 451256"/>
                <a:gd name="connsiteY18" fmla="*/ 375198 h 469991"/>
                <a:gd name="connsiteX19" fmla="*/ 114021 w 451256"/>
                <a:gd name="connsiteY19" fmla="*/ 376815 h 469991"/>
                <a:gd name="connsiteX20" fmla="*/ 36466 w 451256"/>
                <a:gd name="connsiteY20" fmla="*/ 459500 h 469991"/>
                <a:gd name="connsiteX21" fmla="*/ 12180 w 451256"/>
                <a:gd name="connsiteY21" fmla="*/ 469047 h 469991"/>
                <a:gd name="connsiteX22" fmla="*/ 7391 w 451256"/>
                <a:gd name="connsiteY22" fmla="*/ 436365 h 469991"/>
                <a:gd name="connsiteX23" fmla="*/ 84510 w 451256"/>
                <a:gd name="connsiteY23" fmla="*/ 355421 h 469991"/>
                <a:gd name="connsiteX24" fmla="*/ 86376 w 451256"/>
                <a:gd name="connsiteY24" fmla="*/ 329517 h 469991"/>
                <a:gd name="connsiteX25" fmla="*/ 87184 w 451256"/>
                <a:gd name="connsiteY25" fmla="*/ 301872 h 469991"/>
                <a:gd name="connsiteX26" fmla="*/ 110538 w 451256"/>
                <a:gd name="connsiteY26" fmla="*/ 276964 h 469991"/>
                <a:gd name="connsiteX27" fmla="*/ 110973 w 451256"/>
                <a:gd name="connsiteY27" fmla="*/ 257747 h 469991"/>
                <a:gd name="connsiteX28" fmla="*/ 111502 w 451256"/>
                <a:gd name="connsiteY28" fmla="*/ 225624 h 469991"/>
                <a:gd name="connsiteX29" fmla="*/ 254079 w 451256"/>
                <a:gd name="connsiteY29" fmla="*/ 74091 h 469991"/>
                <a:gd name="connsiteX30" fmla="*/ 272146 w 451256"/>
                <a:gd name="connsiteY30" fmla="*/ 63363 h 469991"/>
                <a:gd name="connsiteX31" fmla="*/ 218256 w 451256"/>
                <a:gd name="connsiteY31" fmla="*/ 249226 h 469991"/>
                <a:gd name="connsiteX32" fmla="*/ 246274 w 451256"/>
                <a:gd name="connsiteY32" fmla="*/ 233180 h 469991"/>
                <a:gd name="connsiteX33" fmla="*/ 265958 w 451256"/>
                <a:gd name="connsiteY33" fmla="*/ 250594 h 469991"/>
                <a:gd name="connsiteX34" fmla="*/ 278987 w 451256"/>
                <a:gd name="connsiteY34" fmla="*/ 250812 h 469991"/>
                <a:gd name="connsiteX35" fmla="*/ 280449 w 451256"/>
                <a:gd name="connsiteY35" fmla="*/ 213527 h 469991"/>
                <a:gd name="connsiteX36" fmla="*/ 274820 w 451256"/>
                <a:gd name="connsiteY36" fmla="*/ 208179 h 469991"/>
                <a:gd name="connsiteX37" fmla="*/ 274447 w 451256"/>
                <a:gd name="connsiteY37" fmla="*/ 181902 h 469991"/>
                <a:gd name="connsiteX38" fmla="*/ 299604 w 451256"/>
                <a:gd name="connsiteY38" fmla="*/ 181591 h 469991"/>
                <a:gd name="connsiteX39" fmla="*/ 315868 w 451256"/>
                <a:gd name="connsiteY39" fmla="*/ 196020 h 469991"/>
                <a:gd name="connsiteX40" fmla="*/ 333375 w 451256"/>
                <a:gd name="connsiteY40" fmla="*/ 192133 h 469991"/>
                <a:gd name="connsiteX41" fmla="*/ 339719 w 451256"/>
                <a:gd name="connsiteY41" fmla="*/ 169495 h 469991"/>
                <a:gd name="connsiteX42" fmla="*/ 280045 w 451256"/>
                <a:gd name="connsiteY42" fmla="*/ 112868 h 469991"/>
                <a:gd name="connsiteX43" fmla="*/ 267233 w 451256"/>
                <a:gd name="connsiteY43" fmla="*/ 113428 h 469991"/>
                <a:gd name="connsiteX44" fmla="*/ 154384 w 451256"/>
                <a:gd name="connsiteY44" fmla="*/ 233243 h 469991"/>
                <a:gd name="connsiteX45" fmla="*/ 155192 w 451256"/>
                <a:gd name="connsiteY45" fmla="*/ 249630 h 469991"/>
                <a:gd name="connsiteX46" fmla="*/ 209549 w 451256"/>
                <a:gd name="connsiteY46" fmla="*/ 300598 h 469991"/>
                <a:gd name="connsiteX47" fmla="*/ 233151 w 451256"/>
                <a:gd name="connsiteY47" fmla="*/ 299665 h 469991"/>
                <a:gd name="connsiteX48" fmla="*/ 235390 w 451256"/>
                <a:gd name="connsiteY48" fmla="*/ 272517 h 469991"/>
                <a:gd name="connsiteX49" fmla="*/ 218287 w 451256"/>
                <a:gd name="connsiteY49" fmla="*/ 249288 h 469991"/>
                <a:gd name="connsiteX50" fmla="*/ 147480 w 451256"/>
                <a:gd name="connsiteY50" fmla="*/ 335332 h 469991"/>
                <a:gd name="connsiteX51" fmla="*/ 166791 w 451256"/>
                <a:gd name="connsiteY51" fmla="*/ 315275 h 469991"/>
                <a:gd name="connsiteX52" fmla="*/ 147885 w 451256"/>
                <a:gd name="connsiteY52" fmla="*/ 295467 h 469991"/>
                <a:gd name="connsiteX53" fmla="*/ 127765 w 451256"/>
                <a:gd name="connsiteY53" fmla="*/ 314062 h 469991"/>
                <a:gd name="connsiteX54" fmla="*/ 147512 w 451256"/>
                <a:gd name="connsiteY54" fmla="*/ 335332 h 469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451256" h="469991">
                  <a:moveTo>
                    <a:pt x="272208" y="63269"/>
                  </a:moveTo>
                  <a:cubicBezTo>
                    <a:pt x="279485" y="63269"/>
                    <a:pt x="285424" y="66597"/>
                    <a:pt x="289778" y="71945"/>
                  </a:cubicBezTo>
                  <a:cubicBezTo>
                    <a:pt x="299667" y="84104"/>
                    <a:pt x="308405" y="82332"/>
                    <a:pt x="316894" y="70577"/>
                  </a:cubicBezTo>
                  <a:cubicBezTo>
                    <a:pt x="318107" y="68929"/>
                    <a:pt x="319786" y="67623"/>
                    <a:pt x="321216" y="66130"/>
                  </a:cubicBezTo>
                  <a:cubicBezTo>
                    <a:pt x="339097" y="47441"/>
                    <a:pt x="338506" y="49276"/>
                    <a:pt x="321994" y="33914"/>
                  </a:cubicBezTo>
                  <a:cubicBezTo>
                    <a:pt x="312727" y="25301"/>
                    <a:pt x="310395" y="14914"/>
                    <a:pt x="320035" y="5399"/>
                  </a:cubicBezTo>
                  <a:cubicBezTo>
                    <a:pt x="329364" y="-3806"/>
                    <a:pt x="338693" y="-105"/>
                    <a:pt x="347306" y="8011"/>
                  </a:cubicBezTo>
                  <a:cubicBezTo>
                    <a:pt x="378185" y="37148"/>
                    <a:pt x="409219" y="66068"/>
                    <a:pt x="440098" y="95205"/>
                  </a:cubicBezTo>
                  <a:cubicBezTo>
                    <a:pt x="448836" y="103446"/>
                    <a:pt x="456144" y="112682"/>
                    <a:pt x="447126" y="124840"/>
                  </a:cubicBezTo>
                  <a:cubicBezTo>
                    <a:pt x="440036" y="134418"/>
                    <a:pt x="427100" y="133610"/>
                    <a:pt x="414786" y="121637"/>
                  </a:cubicBezTo>
                  <a:cubicBezTo>
                    <a:pt x="405021" y="112153"/>
                    <a:pt x="397652" y="111780"/>
                    <a:pt x="389815" y="122975"/>
                  </a:cubicBezTo>
                  <a:cubicBezTo>
                    <a:pt x="388354" y="125058"/>
                    <a:pt x="386208" y="126675"/>
                    <a:pt x="384404" y="128541"/>
                  </a:cubicBezTo>
                  <a:cubicBezTo>
                    <a:pt x="369136" y="144120"/>
                    <a:pt x="368918" y="144338"/>
                    <a:pt x="384031" y="160197"/>
                  </a:cubicBezTo>
                  <a:cubicBezTo>
                    <a:pt x="394075" y="170739"/>
                    <a:pt x="394791" y="181156"/>
                    <a:pt x="384902" y="191636"/>
                  </a:cubicBezTo>
                  <a:cubicBezTo>
                    <a:pt x="335490" y="243940"/>
                    <a:pt x="285984" y="296151"/>
                    <a:pt x="236292" y="348206"/>
                  </a:cubicBezTo>
                  <a:cubicBezTo>
                    <a:pt x="227274" y="357660"/>
                    <a:pt x="216483" y="357846"/>
                    <a:pt x="207559" y="348424"/>
                  </a:cubicBezTo>
                  <a:cubicBezTo>
                    <a:pt x="199567" y="339966"/>
                    <a:pt x="194281" y="341894"/>
                    <a:pt x="187657" y="349574"/>
                  </a:cubicBezTo>
                  <a:cubicBezTo>
                    <a:pt x="180567" y="357815"/>
                    <a:pt x="172451" y="365123"/>
                    <a:pt x="165081" y="373114"/>
                  </a:cubicBezTo>
                  <a:cubicBezTo>
                    <a:pt x="155348" y="383687"/>
                    <a:pt x="144837" y="385864"/>
                    <a:pt x="134233" y="375198"/>
                  </a:cubicBezTo>
                  <a:cubicBezTo>
                    <a:pt x="126210" y="367144"/>
                    <a:pt x="120893" y="369321"/>
                    <a:pt x="114021" y="376815"/>
                  </a:cubicBezTo>
                  <a:cubicBezTo>
                    <a:pt x="88428" y="404615"/>
                    <a:pt x="62152" y="431794"/>
                    <a:pt x="36466" y="459500"/>
                  </a:cubicBezTo>
                  <a:cubicBezTo>
                    <a:pt x="29656" y="466870"/>
                    <a:pt x="22628" y="472250"/>
                    <a:pt x="12180" y="469047"/>
                  </a:cubicBezTo>
                  <a:cubicBezTo>
                    <a:pt x="-1689" y="464787"/>
                    <a:pt x="-4301" y="448897"/>
                    <a:pt x="7391" y="436365"/>
                  </a:cubicBezTo>
                  <a:cubicBezTo>
                    <a:pt x="32828" y="409124"/>
                    <a:pt x="58451" y="382070"/>
                    <a:pt x="84510" y="355421"/>
                  </a:cubicBezTo>
                  <a:cubicBezTo>
                    <a:pt x="92999" y="346745"/>
                    <a:pt x="99032" y="340339"/>
                    <a:pt x="86376" y="329517"/>
                  </a:cubicBezTo>
                  <a:cubicBezTo>
                    <a:pt x="77171" y="321619"/>
                    <a:pt x="79161" y="310797"/>
                    <a:pt x="87184" y="301872"/>
                  </a:cubicBezTo>
                  <a:cubicBezTo>
                    <a:pt x="94803" y="293414"/>
                    <a:pt x="102297" y="284769"/>
                    <a:pt x="110538" y="276964"/>
                  </a:cubicBezTo>
                  <a:cubicBezTo>
                    <a:pt x="117690" y="270216"/>
                    <a:pt x="118125" y="265241"/>
                    <a:pt x="110973" y="257747"/>
                  </a:cubicBezTo>
                  <a:cubicBezTo>
                    <a:pt x="99467" y="245712"/>
                    <a:pt x="99965" y="237969"/>
                    <a:pt x="111502" y="225624"/>
                  </a:cubicBezTo>
                  <a:cubicBezTo>
                    <a:pt x="158924" y="175030"/>
                    <a:pt x="206533" y="124561"/>
                    <a:pt x="254079" y="74091"/>
                  </a:cubicBezTo>
                  <a:cubicBezTo>
                    <a:pt x="259055" y="68805"/>
                    <a:pt x="263999" y="63332"/>
                    <a:pt x="272146" y="63363"/>
                  </a:cubicBezTo>
                  <a:close/>
                  <a:moveTo>
                    <a:pt x="218256" y="249226"/>
                  </a:moveTo>
                  <a:cubicBezTo>
                    <a:pt x="218567" y="233585"/>
                    <a:pt x="233649" y="225189"/>
                    <a:pt x="246274" y="233180"/>
                  </a:cubicBezTo>
                  <a:cubicBezTo>
                    <a:pt x="253582" y="237814"/>
                    <a:pt x="259708" y="244468"/>
                    <a:pt x="265958" y="250594"/>
                  </a:cubicBezTo>
                  <a:cubicBezTo>
                    <a:pt x="270529" y="255072"/>
                    <a:pt x="273888" y="255321"/>
                    <a:pt x="278987" y="250812"/>
                  </a:cubicBezTo>
                  <a:cubicBezTo>
                    <a:pt x="297801" y="234176"/>
                    <a:pt x="298143" y="230102"/>
                    <a:pt x="280449" y="213527"/>
                  </a:cubicBezTo>
                  <a:cubicBezTo>
                    <a:pt x="278552" y="211755"/>
                    <a:pt x="276562" y="210076"/>
                    <a:pt x="274820" y="208179"/>
                  </a:cubicBezTo>
                  <a:cubicBezTo>
                    <a:pt x="266984" y="199565"/>
                    <a:pt x="266238" y="190267"/>
                    <a:pt x="274447" y="181902"/>
                  </a:cubicBezTo>
                  <a:cubicBezTo>
                    <a:pt x="282190" y="174004"/>
                    <a:pt x="291239" y="174843"/>
                    <a:pt x="299604" y="181591"/>
                  </a:cubicBezTo>
                  <a:cubicBezTo>
                    <a:pt x="305233" y="186131"/>
                    <a:pt x="310550" y="191076"/>
                    <a:pt x="315868" y="196020"/>
                  </a:cubicBezTo>
                  <a:cubicBezTo>
                    <a:pt x="323673" y="203266"/>
                    <a:pt x="329146" y="198974"/>
                    <a:pt x="333375" y="192133"/>
                  </a:cubicBezTo>
                  <a:cubicBezTo>
                    <a:pt x="337573" y="185292"/>
                    <a:pt x="351256" y="180534"/>
                    <a:pt x="339719" y="169495"/>
                  </a:cubicBezTo>
                  <a:cubicBezTo>
                    <a:pt x="319941" y="150495"/>
                    <a:pt x="299853" y="131837"/>
                    <a:pt x="280045" y="112868"/>
                  </a:cubicBezTo>
                  <a:cubicBezTo>
                    <a:pt x="275287" y="108328"/>
                    <a:pt x="271960" y="108390"/>
                    <a:pt x="267233" y="113428"/>
                  </a:cubicBezTo>
                  <a:cubicBezTo>
                    <a:pt x="229793" y="153542"/>
                    <a:pt x="192166" y="193470"/>
                    <a:pt x="154384" y="233243"/>
                  </a:cubicBezTo>
                  <a:cubicBezTo>
                    <a:pt x="148413" y="239555"/>
                    <a:pt x="148444" y="243629"/>
                    <a:pt x="155192" y="249630"/>
                  </a:cubicBezTo>
                  <a:cubicBezTo>
                    <a:pt x="173757" y="266112"/>
                    <a:pt x="192166" y="282873"/>
                    <a:pt x="209549" y="300598"/>
                  </a:cubicBezTo>
                  <a:cubicBezTo>
                    <a:pt x="218909" y="310144"/>
                    <a:pt x="225222" y="309460"/>
                    <a:pt x="233151" y="299665"/>
                  </a:cubicBezTo>
                  <a:cubicBezTo>
                    <a:pt x="240303" y="290833"/>
                    <a:pt x="250783" y="283774"/>
                    <a:pt x="235390" y="272517"/>
                  </a:cubicBezTo>
                  <a:cubicBezTo>
                    <a:pt x="227367" y="266671"/>
                    <a:pt x="218443" y="259954"/>
                    <a:pt x="218287" y="249288"/>
                  </a:cubicBezTo>
                  <a:close/>
                  <a:moveTo>
                    <a:pt x="147480" y="335332"/>
                  </a:moveTo>
                  <a:cubicBezTo>
                    <a:pt x="151803" y="335737"/>
                    <a:pt x="167818" y="320219"/>
                    <a:pt x="166791" y="315275"/>
                  </a:cubicBezTo>
                  <a:cubicBezTo>
                    <a:pt x="164677" y="305013"/>
                    <a:pt x="156125" y="296120"/>
                    <a:pt x="147885" y="295467"/>
                  </a:cubicBezTo>
                  <a:cubicBezTo>
                    <a:pt x="138929" y="294751"/>
                    <a:pt x="132523" y="305697"/>
                    <a:pt x="127765" y="314062"/>
                  </a:cubicBezTo>
                  <a:cubicBezTo>
                    <a:pt x="125868" y="317359"/>
                    <a:pt x="142629" y="334866"/>
                    <a:pt x="147512" y="335332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30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50" name="Forma libre: forma 49">
              <a:extLst>
                <a:ext uri="{FF2B5EF4-FFF2-40B4-BE49-F238E27FC236}">
                  <a16:creationId xmlns:a16="http://schemas.microsoft.com/office/drawing/2014/main" id="{5D23DD2B-496C-4D65-8683-A7C62509B717}"/>
                </a:ext>
              </a:extLst>
            </p:cNvPr>
            <p:cNvSpPr/>
            <p:nvPr/>
          </p:nvSpPr>
          <p:spPr>
            <a:xfrm>
              <a:off x="107472" y="123469"/>
              <a:ext cx="230217" cy="448936"/>
            </a:xfrm>
            <a:custGeom>
              <a:avLst/>
              <a:gdLst>
                <a:gd name="connsiteX0" fmla="*/ 164345 w 230217"/>
                <a:gd name="connsiteY0" fmla="*/ 33561 h 448936"/>
                <a:gd name="connsiteX1" fmla="*/ 102246 w 230217"/>
                <a:gd name="connsiteY1" fmla="*/ 221011 h 448936"/>
                <a:gd name="connsiteX2" fmla="*/ 96306 w 230217"/>
                <a:gd name="connsiteY2" fmla="*/ 228132 h 448936"/>
                <a:gd name="connsiteX3" fmla="*/ 73606 w 230217"/>
                <a:gd name="connsiteY3" fmla="*/ 306370 h 448936"/>
                <a:gd name="connsiteX4" fmla="*/ 85267 w 230217"/>
                <a:gd name="connsiteY4" fmla="*/ 318498 h 448936"/>
                <a:gd name="connsiteX5" fmla="*/ 121588 w 230217"/>
                <a:gd name="connsiteY5" fmla="*/ 326925 h 448936"/>
                <a:gd name="connsiteX6" fmla="*/ 229275 w 230217"/>
                <a:gd name="connsiteY6" fmla="*/ 412005 h 448936"/>
                <a:gd name="connsiteX7" fmla="*/ 210057 w 230217"/>
                <a:gd name="connsiteY7" fmla="*/ 448854 h 448936"/>
                <a:gd name="connsiteX8" fmla="*/ 202812 w 230217"/>
                <a:gd name="connsiteY8" fmla="*/ 442293 h 448936"/>
                <a:gd name="connsiteX9" fmla="*/ 91921 w 230217"/>
                <a:gd name="connsiteY9" fmla="*/ 357586 h 448936"/>
                <a:gd name="connsiteX10" fmla="*/ 56938 w 230217"/>
                <a:gd name="connsiteY10" fmla="*/ 350216 h 448936"/>
                <a:gd name="connsiteX11" fmla="*/ 35699 w 230217"/>
                <a:gd name="connsiteY11" fmla="*/ 324313 h 448936"/>
                <a:gd name="connsiteX12" fmla="*/ 35730 w 230217"/>
                <a:gd name="connsiteY12" fmla="*/ 286997 h 448936"/>
                <a:gd name="connsiteX13" fmla="*/ 21457 w 230217"/>
                <a:gd name="connsiteY13" fmla="*/ 274310 h 448936"/>
                <a:gd name="connsiteX14" fmla="*/ 995 w 230217"/>
                <a:gd name="connsiteY14" fmla="*/ 262151 h 448936"/>
                <a:gd name="connsiteX15" fmla="*/ 11008 w 230217"/>
                <a:gd name="connsiteY15" fmla="*/ 240446 h 448936"/>
                <a:gd name="connsiteX16" fmla="*/ 118540 w 230217"/>
                <a:gd name="connsiteY16" fmla="*/ 95319 h 448936"/>
                <a:gd name="connsiteX17" fmla="*/ 128273 w 230217"/>
                <a:gd name="connsiteY17" fmla="*/ 23051 h 448936"/>
                <a:gd name="connsiteX18" fmla="*/ 147118 w 230217"/>
                <a:gd name="connsiteY18" fmla="*/ 8 h 448936"/>
                <a:gd name="connsiteX19" fmla="*/ 164345 w 230217"/>
                <a:gd name="connsiteY19" fmla="*/ 24201 h 448936"/>
                <a:gd name="connsiteX20" fmla="*/ 164345 w 230217"/>
                <a:gd name="connsiteY20" fmla="*/ 33530 h 448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0217" h="448936">
                  <a:moveTo>
                    <a:pt x="164345" y="33561"/>
                  </a:moveTo>
                  <a:cubicBezTo>
                    <a:pt x="158592" y="101009"/>
                    <a:pt x="145128" y="165877"/>
                    <a:pt x="102246" y="221011"/>
                  </a:cubicBezTo>
                  <a:cubicBezTo>
                    <a:pt x="100349" y="223467"/>
                    <a:pt x="98794" y="226577"/>
                    <a:pt x="96306" y="228132"/>
                  </a:cubicBezTo>
                  <a:cubicBezTo>
                    <a:pt x="65427" y="247536"/>
                    <a:pt x="73948" y="278228"/>
                    <a:pt x="73606" y="306370"/>
                  </a:cubicBezTo>
                  <a:cubicBezTo>
                    <a:pt x="73512" y="314113"/>
                    <a:pt x="78550" y="317036"/>
                    <a:pt x="85267" y="318498"/>
                  </a:cubicBezTo>
                  <a:cubicBezTo>
                    <a:pt x="97394" y="321141"/>
                    <a:pt x="109615" y="323567"/>
                    <a:pt x="121588" y="326925"/>
                  </a:cubicBezTo>
                  <a:cubicBezTo>
                    <a:pt x="169258" y="340266"/>
                    <a:pt x="206046" y="367662"/>
                    <a:pt x="229275" y="412005"/>
                  </a:cubicBezTo>
                  <a:cubicBezTo>
                    <a:pt x="234001" y="420992"/>
                    <a:pt x="219915" y="447455"/>
                    <a:pt x="210057" y="448854"/>
                  </a:cubicBezTo>
                  <a:cubicBezTo>
                    <a:pt x="205050" y="449570"/>
                    <a:pt x="204211" y="445496"/>
                    <a:pt x="202812" y="442293"/>
                  </a:cubicBezTo>
                  <a:cubicBezTo>
                    <a:pt x="181666" y="393347"/>
                    <a:pt x="143635" y="366604"/>
                    <a:pt x="91921" y="357586"/>
                  </a:cubicBezTo>
                  <a:cubicBezTo>
                    <a:pt x="80198" y="355534"/>
                    <a:pt x="68661" y="352393"/>
                    <a:pt x="56938" y="350216"/>
                  </a:cubicBezTo>
                  <a:cubicBezTo>
                    <a:pt x="42385" y="347511"/>
                    <a:pt x="35450" y="339115"/>
                    <a:pt x="35699" y="324313"/>
                  </a:cubicBezTo>
                  <a:cubicBezTo>
                    <a:pt x="35917" y="311874"/>
                    <a:pt x="35419" y="299436"/>
                    <a:pt x="35730" y="286997"/>
                  </a:cubicBezTo>
                  <a:cubicBezTo>
                    <a:pt x="35979" y="276735"/>
                    <a:pt x="33771" y="271294"/>
                    <a:pt x="21457" y="274310"/>
                  </a:cubicBezTo>
                  <a:cubicBezTo>
                    <a:pt x="11910" y="276642"/>
                    <a:pt x="3918" y="272164"/>
                    <a:pt x="995" y="262151"/>
                  </a:cubicBezTo>
                  <a:cubicBezTo>
                    <a:pt x="-1865" y="252387"/>
                    <a:pt x="1431" y="243773"/>
                    <a:pt x="11008" y="240446"/>
                  </a:cubicBezTo>
                  <a:cubicBezTo>
                    <a:pt x="80043" y="216502"/>
                    <a:pt x="102774" y="158445"/>
                    <a:pt x="118540" y="95319"/>
                  </a:cubicBezTo>
                  <a:cubicBezTo>
                    <a:pt x="124448" y="71654"/>
                    <a:pt x="126936" y="47368"/>
                    <a:pt x="128273" y="23051"/>
                  </a:cubicBezTo>
                  <a:cubicBezTo>
                    <a:pt x="129020" y="10208"/>
                    <a:pt x="132036" y="-334"/>
                    <a:pt x="147118" y="8"/>
                  </a:cubicBezTo>
                  <a:cubicBezTo>
                    <a:pt x="162542" y="381"/>
                    <a:pt x="164781" y="11700"/>
                    <a:pt x="164345" y="24201"/>
                  </a:cubicBezTo>
                  <a:cubicBezTo>
                    <a:pt x="164252" y="27311"/>
                    <a:pt x="164345" y="30420"/>
                    <a:pt x="164345" y="33530"/>
                  </a:cubicBezTo>
                  <a:close/>
                </a:path>
              </a:pathLst>
            </a:custGeom>
            <a:solidFill>
              <a:srgbClr val="0070C0"/>
            </a:solidFill>
            <a:ln w="30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51" name="Forma libre: forma 50">
              <a:extLst>
                <a:ext uri="{FF2B5EF4-FFF2-40B4-BE49-F238E27FC236}">
                  <a16:creationId xmlns:a16="http://schemas.microsoft.com/office/drawing/2014/main" id="{404416E1-26DD-4B71-B3C7-6D4500544435}"/>
                </a:ext>
              </a:extLst>
            </p:cNvPr>
            <p:cNvSpPr/>
            <p:nvPr/>
          </p:nvSpPr>
          <p:spPr>
            <a:xfrm>
              <a:off x="238451" y="334664"/>
              <a:ext cx="86420" cy="95111"/>
            </a:xfrm>
            <a:custGeom>
              <a:avLst/>
              <a:gdLst>
                <a:gd name="connsiteX0" fmla="*/ 31 w 86420"/>
                <a:gd name="connsiteY0" fmla="*/ 29780 h 95111"/>
                <a:gd name="connsiteX1" fmla="*/ 20399 w 86420"/>
                <a:gd name="connsiteY1" fmla="*/ 1638 h 95111"/>
                <a:gd name="connsiteX2" fmla="*/ 54326 w 86420"/>
                <a:gd name="connsiteY2" fmla="*/ 13050 h 95111"/>
                <a:gd name="connsiteX3" fmla="*/ 84613 w 86420"/>
                <a:gd name="connsiteY3" fmla="*/ 73906 h 95111"/>
                <a:gd name="connsiteX4" fmla="*/ 80913 w 86420"/>
                <a:gd name="connsiteY4" fmla="*/ 92128 h 95111"/>
                <a:gd name="connsiteX5" fmla="*/ 62224 w 86420"/>
                <a:gd name="connsiteY5" fmla="*/ 91351 h 95111"/>
                <a:gd name="connsiteX6" fmla="*/ 8925 w 86420"/>
                <a:gd name="connsiteY6" fmla="*/ 51610 h 95111"/>
                <a:gd name="connsiteX7" fmla="*/ 0 w 86420"/>
                <a:gd name="connsiteY7" fmla="*/ 29780 h 95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420" h="95111">
                  <a:moveTo>
                    <a:pt x="31" y="29780"/>
                  </a:moveTo>
                  <a:cubicBezTo>
                    <a:pt x="715" y="15662"/>
                    <a:pt x="6841" y="5369"/>
                    <a:pt x="20399" y="1638"/>
                  </a:cubicBezTo>
                  <a:cubicBezTo>
                    <a:pt x="33802" y="-2032"/>
                    <a:pt x="47049" y="-73"/>
                    <a:pt x="54326" y="13050"/>
                  </a:cubicBezTo>
                  <a:cubicBezTo>
                    <a:pt x="65303" y="32859"/>
                    <a:pt x="74942" y="53413"/>
                    <a:pt x="84613" y="73906"/>
                  </a:cubicBezTo>
                  <a:cubicBezTo>
                    <a:pt x="87599" y="80250"/>
                    <a:pt x="87226" y="87402"/>
                    <a:pt x="80913" y="92128"/>
                  </a:cubicBezTo>
                  <a:cubicBezTo>
                    <a:pt x="74756" y="96731"/>
                    <a:pt x="68101" y="95642"/>
                    <a:pt x="62224" y="91351"/>
                  </a:cubicBezTo>
                  <a:cubicBezTo>
                    <a:pt x="44344" y="78228"/>
                    <a:pt x="26556" y="65012"/>
                    <a:pt x="8925" y="51610"/>
                  </a:cubicBezTo>
                  <a:cubicBezTo>
                    <a:pt x="1741" y="46137"/>
                    <a:pt x="218" y="37958"/>
                    <a:pt x="0" y="29780"/>
                  </a:cubicBezTo>
                  <a:close/>
                </a:path>
              </a:pathLst>
            </a:custGeom>
            <a:solidFill>
              <a:srgbClr val="0070C0"/>
            </a:solidFill>
            <a:ln w="30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52" name="Forma libre: forma 51">
              <a:extLst>
                <a:ext uri="{FF2B5EF4-FFF2-40B4-BE49-F238E27FC236}">
                  <a16:creationId xmlns:a16="http://schemas.microsoft.com/office/drawing/2014/main" id="{E0ED93AF-8D6F-4D43-9132-009221EB7B2D}"/>
                </a:ext>
              </a:extLst>
            </p:cNvPr>
            <p:cNvSpPr/>
            <p:nvPr/>
          </p:nvSpPr>
          <p:spPr>
            <a:xfrm>
              <a:off x="329000" y="287726"/>
              <a:ext cx="58555" cy="110115"/>
            </a:xfrm>
            <a:custGeom>
              <a:avLst/>
              <a:gdLst>
                <a:gd name="connsiteX0" fmla="*/ 3 w 58555"/>
                <a:gd name="connsiteY0" fmla="*/ 33214 h 110115"/>
                <a:gd name="connsiteX1" fmla="*/ 27524 w 58555"/>
                <a:gd name="connsiteY1" fmla="*/ 3 h 110115"/>
                <a:gd name="connsiteX2" fmla="*/ 58496 w 58555"/>
                <a:gd name="connsiteY2" fmla="*/ 29078 h 110115"/>
                <a:gd name="connsiteX3" fmla="*/ 42325 w 58555"/>
                <a:gd name="connsiteY3" fmla="*/ 101284 h 110115"/>
                <a:gd name="connsiteX4" fmla="*/ 29078 w 58555"/>
                <a:gd name="connsiteY4" fmla="*/ 110116 h 110115"/>
                <a:gd name="connsiteX5" fmla="*/ 15147 w 58555"/>
                <a:gd name="connsiteY5" fmla="*/ 99885 h 110115"/>
                <a:gd name="connsiteX6" fmla="*/ 3 w 58555"/>
                <a:gd name="connsiteY6" fmla="*/ 33183 h 11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555" h="110115">
                  <a:moveTo>
                    <a:pt x="3" y="33214"/>
                  </a:moveTo>
                  <a:cubicBezTo>
                    <a:pt x="-215" y="12411"/>
                    <a:pt x="10794" y="221"/>
                    <a:pt x="27524" y="3"/>
                  </a:cubicBezTo>
                  <a:cubicBezTo>
                    <a:pt x="45746" y="-215"/>
                    <a:pt x="59584" y="11322"/>
                    <a:pt x="58496" y="29078"/>
                  </a:cubicBezTo>
                  <a:cubicBezTo>
                    <a:pt x="56941" y="53800"/>
                    <a:pt x="48576" y="77402"/>
                    <a:pt x="42325" y="101284"/>
                  </a:cubicBezTo>
                  <a:cubicBezTo>
                    <a:pt x="40740" y="107348"/>
                    <a:pt x="35142" y="110084"/>
                    <a:pt x="29078" y="110116"/>
                  </a:cubicBezTo>
                  <a:cubicBezTo>
                    <a:pt x="22206" y="110147"/>
                    <a:pt x="16951" y="106446"/>
                    <a:pt x="15147" y="99885"/>
                  </a:cubicBezTo>
                  <a:cubicBezTo>
                    <a:pt x="8835" y="77060"/>
                    <a:pt x="3113" y="54049"/>
                    <a:pt x="3" y="33183"/>
                  </a:cubicBezTo>
                  <a:close/>
                </a:path>
              </a:pathLst>
            </a:custGeom>
            <a:solidFill>
              <a:srgbClr val="0070C0"/>
            </a:solidFill>
            <a:ln w="30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53" name="Forma libre: forma 52">
              <a:extLst>
                <a:ext uri="{FF2B5EF4-FFF2-40B4-BE49-F238E27FC236}">
                  <a16:creationId xmlns:a16="http://schemas.microsoft.com/office/drawing/2014/main" id="{859C0B1A-7F34-4CD1-B9E8-8D39CFC809B6}"/>
                </a:ext>
              </a:extLst>
            </p:cNvPr>
            <p:cNvSpPr/>
            <p:nvPr/>
          </p:nvSpPr>
          <p:spPr>
            <a:xfrm>
              <a:off x="198970" y="620850"/>
              <a:ext cx="38050" cy="90627"/>
            </a:xfrm>
            <a:custGeom>
              <a:avLst/>
              <a:gdLst>
                <a:gd name="connsiteX0" fmla="*/ 175 w 38050"/>
                <a:gd name="connsiteY0" fmla="*/ 44048 h 90627"/>
                <a:gd name="connsiteX1" fmla="*/ 299 w 38050"/>
                <a:gd name="connsiteY1" fmla="*/ 17740 h 90627"/>
                <a:gd name="connsiteX2" fmla="*/ 16314 w 38050"/>
                <a:gd name="connsiteY2" fmla="*/ 77 h 90627"/>
                <a:gd name="connsiteX3" fmla="*/ 35905 w 38050"/>
                <a:gd name="connsiteY3" fmla="*/ 15563 h 90627"/>
                <a:gd name="connsiteX4" fmla="*/ 35532 w 38050"/>
                <a:gd name="connsiteY4" fmla="*/ 75642 h 90627"/>
                <a:gd name="connsiteX5" fmla="*/ 17122 w 38050"/>
                <a:gd name="connsiteY5" fmla="*/ 90506 h 90627"/>
                <a:gd name="connsiteX6" fmla="*/ 361 w 38050"/>
                <a:gd name="connsiteY6" fmla="*/ 73403 h 90627"/>
                <a:gd name="connsiteX7" fmla="*/ 237 w 38050"/>
                <a:gd name="connsiteY7" fmla="*/ 44017 h 90627"/>
                <a:gd name="connsiteX8" fmla="*/ 175 w 38050"/>
                <a:gd name="connsiteY8" fmla="*/ 44017 h 90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050" h="90627">
                  <a:moveTo>
                    <a:pt x="175" y="44048"/>
                  </a:moveTo>
                  <a:cubicBezTo>
                    <a:pt x="175" y="35278"/>
                    <a:pt x="-292" y="26478"/>
                    <a:pt x="299" y="17740"/>
                  </a:cubicBezTo>
                  <a:cubicBezTo>
                    <a:pt x="952" y="8007"/>
                    <a:pt x="5741" y="886"/>
                    <a:pt x="16314" y="77"/>
                  </a:cubicBezTo>
                  <a:cubicBezTo>
                    <a:pt x="27260" y="-731"/>
                    <a:pt x="34443" y="4835"/>
                    <a:pt x="35905" y="15563"/>
                  </a:cubicBezTo>
                  <a:cubicBezTo>
                    <a:pt x="38641" y="35558"/>
                    <a:pt x="39014" y="55709"/>
                    <a:pt x="35532" y="75642"/>
                  </a:cubicBezTo>
                  <a:cubicBezTo>
                    <a:pt x="33821" y="85281"/>
                    <a:pt x="27726" y="91594"/>
                    <a:pt x="17122" y="90506"/>
                  </a:cubicBezTo>
                  <a:cubicBezTo>
                    <a:pt x="7172" y="89511"/>
                    <a:pt x="921" y="83602"/>
                    <a:pt x="361" y="73403"/>
                  </a:cubicBezTo>
                  <a:cubicBezTo>
                    <a:pt x="-167" y="63638"/>
                    <a:pt x="237" y="53812"/>
                    <a:pt x="237" y="44017"/>
                  </a:cubicBezTo>
                  <a:cubicBezTo>
                    <a:pt x="237" y="44017"/>
                    <a:pt x="206" y="44017"/>
                    <a:pt x="175" y="44017"/>
                  </a:cubicBezTo>
                  <a:close/>
                </a:path>
              </a:pathLst>
            </a:custGeom>
            <a:solidFill>
              <a:srgbClr val="0070C0"/>
            </a:solidFill>
            <a:ln w="30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54" name="Forma libre: forma 53">
              <a:extLst>
                <a:ext uri="{FF2B5EF4-FFF2-40B4-BE49-F238E27FC236}">
                  <a16:creationId xmlns:a16="http://schemas.microsoft.com/office/drawing/2014/main" id="{5990248C-F101-4214-B1F7-AD7F1ACAB8BA}"/>
                </a:ext>
              </a:extLst>
            </p:cNvPr>
            <p:cNvSpPr/>
            <p:nvPr/>
          </p:nvSpPr>
          <p:spPr>
            <a:xfrm>
              <a:off x="325041" y="633306"/>
              <a:ext cx="39476" cy="78129"/>
            </a:xfrm>
            <a:custGeom>
              <a:avLst/>
              <a:gdLst>
                <a:gd name="connsiteX0" fmla="*/ 39475 w 39476"/>
                <a:gd name="connsiteY0" fmla="*/ 56158 h 78129"/>
                <a:gd name="connsiteX1" fmla="*/ 22434 w 39476"/>
                <a:gd name="connsiteY1" fmla="*/ 78019 h 78129"/>
                <a:gd name="connsiteX2" fmla="*/ 2595 w 39476"/>
                <a:gd name="connsiteY2" fmla="*/ 58739 h 78129"/>
                <a:gd name="connsiteX3" fmla="*/ 24176 w 39476"/>
                <a:gd name="connsiteY3" fmla="*/ 3108 h 78129"/>
                <a:gd name="connsiteX4" fmla="*/ 34717 w 39476"/>
                <a:gd name="connsiteY4" fmla="*/ 8301 h 78129"/>
                <a:gd name="connsiteX5" fmla="*/ 39475 w 39476"/>
                <a:gd name="connsiteY5" fmla="*/ 56158 h 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476" h="78129">
                  <a:moveTo>
                    <a:pt x="39475" y="56158"/>
                  </a:moveTo>
                  <a:cubicBezTo>
                    <a:pt x="39568" y="66545"/>
                    <a:pt x="36023" y="76682"/>
                    <a:pt x="22434" y="78019"/>
                  </a:cubicBezTo>
                  <a:cubicBezTo>
                    <a:pt x="9218" y="79294"/>
                    <a:pt x="6140" y="69343"/>
                    <a:pt x="2595" y="58739"/>
                  </a:cubicBezTo>
                  <a:cubicBezTo>
                    <a:pt x="-5801" y="33676"/>
                    <a:pt x="7446" y="17941"/>
                    <a:pt x="24176" y="3108"/>
                  </a:cubicBezTo>
                  <a:cubicBezTo>
                    <a:pt x="31919" y="-3764"/>
                    <a:pt x="33971" y="2019"/>
                    <a:pt x="34717" y="8301"/>
                  </a:cubicBezTo>
                  <a:cubicBezTo>
                    <a:pt x="36521" y="23663"/>
                    <a:pt x="37827" y="39086"/>
                    <a:pt x="39475" y="56158"/>
                  </a:cubicBezTo>
                  <a:close/>
                </a:path>
              </a:pathLst>
            </a:custGeom>
            <a:solidFill>
              <a:srgbClr val="0070C0"/>
            </a:solidFill>
            <a:ln w="30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</p:grpSp>
      <p:cxnSp>
        <p:nvCxnSpPr>
          <p:cNvPr id="55" name="Conector recto de flecha 54">
            <a:extLst>
              <a:ext uri="{FF2B5EF4-FFF2-40B4-BE49-F238E27FC236}">
                <a16:creationId xmlns:a16="http://schemas.microsoft.com/office/drawing/2014/main" id="{03417D12-4312-400D-8E75-32ED32C08900}"/>
              </a:ext>
            </a:extLst>
          </p:cNvPr>
          <p:cNvCxnSpPr>
            <a:cxnSpLocks/>
          </p:cNvCxnSpPr>
          <p:nvPr/>
        </p:nvCxnSpPr>
        <p:spPr>
          <a:xfrm flipV="1">
            <a:off x="621313" y="356543"/>
            <a:ext cx="2476654" cy="5974"/>
          </a:xfrm>
          <a:prstGeom prst="straightConnector1">
            <a:avLst/>
          </a:prstGeom>
          <a:ln w="38100">
            <a:solidFill>
              <a:srgbClr val="3B76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o 2">
            <a:extLst>
              <a:ext uri="{FF2B5EF4-FFF2-40B4-BE49-F238E27FC236}">
                <a16:creationId xmlns:a16="http://schemas.microsoft.com/office/drawing/2014/main" id="{3D305DE6-4057-0438-0F0D-0B2617260190}"/>
              </a:ext>
            </a:extLst>
          </p:cNvPr>
          <p:cNvGrpSpPr/>
          <p:nvPr/>
        </p:nvGrpSpPr>
        <p:grpSpPr>
          <a:xfrm>
            <a:off x="3794680" y="1349633"/>
            <a:ext cx="1554639" cy="2071586"/>
            <a:chOff x="3794680" y="1349633"/>
            <a:chExt cx="1554639" cy="2071586"/>
          </a:xfrm>
        </p:grpSpPr>
        <p:sp>
          <p:nvSpPr>
            <p:cNvPr id="62" name="Forma libre: forma 61">
              <a:extLst>
                <a:ext uri="{FF2B5EF4-FFF2-40B4-BE49-F238E27FC236}">
                  <a16:creationId xmlns:a16="http://schemas.microsoft.com/office/drawing/2014/main" id="{E8B68042-B8D1-4E47-AF32-5A8B66C4FF6A}"/>
                </a:ext>
              </a:extLst>
            </p:cNvPr>
            <p:cNvSpPr/>
            <p:nvPr/>
          </p:nvSpPr>
          <p:spPr>
            <a:xfrm>
              <a:off x="3794680" y="1353284"/>
              <a:ext cx="779200" cy="2067935"/>
            </a:xfrm>
            <a:custGeom>
              <a:avLst/>
              <a:gdLst>
                <a:gd name="connsiteX0" fmla="*/ 282913 w 283025"/>
                <a:gd name="connsiteY0" fmla="*/ 530543 h 751126"/>
                <a:gd name="connsiteX1" fmla="*/ 282873 w 283025"/>
                <a:gd name="connsiteY1" fmla="*/ 671131 h 751126"/>
                <a:gd name="connsiteX2" fmla="*/ 203641 w 283025"/>
                <a:gd name="connsiteY2" fmla="*/ 750680 h 751126"/>
                <a:gd name="connsiteX3" fmla="*/ 78907 w 283025"/>
                <a:gd name="connsiteY3" fmla="*/ 750680 h 751126"/>
                <a:gd name="connsiteX4" fmla="*/ 467 w 283025"/>
                <a:gd name="connsiteY4" fmla="*/ 671765 h 751126"/>
                <a:gd name="connsiteX5" fmla="*/ 665 w 283025"/>
                <a:gd name="connsiteY5" fmla="*/ 394552 h 751126"/>
                <a:gd name="connsiteX6" fmla="*/ 45335 w 283025"/>
                <a:gd name="connsiteY6" fmla="*/ 285910 h 751126"/>
                <a:gd name="connsiteX7" fmla="*/ 49933 w 283025"/>
                <a:gd name="connsiteY7" fmla="*/ 263753 h 751126"/>
                <a:gd name="connsiteX8" fmla="*/ 40777 w 283025"/>
                <a:gd name="connsiteY8" fmla="*/ 167597 h 751126"/>
                <a:gd name="connsiteX9" fmla="*/ 72842 w 283025"/>
                <a:gd name="connsiteY9" fmla="*/ 49204 h 751126"/>
                <a:gd name="connsiteX10" fmla="*/ 133802 w 283025"/>
                <a:gd name="connsiteY10" fmla="*/ 293 h 751126"/>
                <a:gd name="connsiteX11" fmla="*/ 206693 w 283025"/>
                <a:gd name="connsiteY11" fmla="*/ 39810 h 751126"/>
                <a:gd name="connsiteX12" fmla="*/ 247280 w 283025"/>
                <a:gd name="connsiteY12" fmla="*/ 204379 h 751126"/>
                <a:gd name="connsiteX13" fmla="*/ 234319 w 283025"/>
                <a:gd name="connsiteY13" fmla="*/ 263516 h 751126"/>
                <a:gd name="connsiteX14" fmla="*/ 237014 w 283025"/>
                <a:gd name="connsiteY14" fmla="*/ 283770 h 751126"/>
                <a:gd name="connsiteX15" fmla="*/ 282873 w 283025"/>
                <a:gd name="connsiteY15" fmla="*/ 395899 h 751126"/>
                <a:gd name="connsiteX16" fmla="*/ 282913 w 283025"/>
                <a:gd name="connsiteY16" fmla="*/ 530543 h 751126"/>
                <a:gd name="connsiteX17" fmla="*/ 48466 w 283025"/>
                <a:gd name="connsiteY17" fmla="*/ 527768 h 751126"/>
                <a:gd name="connsiteX18" fmla="*/ 48387 w 283025"/>
                <a:gd name="connsiteY18" fmla="*/ 527768 h 751126"/>
                <a:gd name="connsiteX19" fmla="*/ 48466 w 283025"/>
                <a:gd name="connsiteY19" fmla="*/ 668317 h 751126"/>
                <a:gd name="connsiteX20" fmla="*/ 81404 w 283025"/>
                <a:gd name="connsiteY20" fmla="*/ 702602 h 751126"/>
                <a:gd name="connsiteX21" fmla="*/ 202174 w 283025"/>
                <a:gd name="connsiteY21" fmla="*/ 702523 h 751126"/>
                <a:gd name="connsiteX22" fmla="*/ 236895 w 283025"/>
                <a:gd name="connsiteY22" fmla="*/ 667049 h 751126"/>
                <a:gd name="connsiteX23" fmla="*/ 236737 w 283025"/>
                <a:gd name="connsiteY23" fmla="*/ 397802 h 751126"/>
                <a:gd name="connsiteX24" fmla="*/ 181445 w 283025"/>
                <a:gd name="connsiteY24" fmla="*/ 302081 h 751126"/>
                <a:gd name="connsiteX25" fmla="*/ 177243 w 283025"/>
                <a:gd name="connsiteY25" fmla="*/ 260384 h 751126"/>
                <a:gd name="connsiteX26" fmla="*/ 199677 w 283025"/>
                <a:gd name="connsiteY26" fmla="*/ 190467 h 751126"/>
                <a:gd name="connsiteX27" fmla="*/ 167176 w 283025"/>
                <a:gd name="connsiteY27" fmla="*/ 66208 h 751126"/>
                <a:gd name="connsiteX28" fmla="*/ 141175 w 283025"/>
                <a:gd name="connsiteY28" fmla="*/ 46350 h 751126"/>
                <a:gd name="connsiteX29" fmla="*/ 116402 w 283025"/>
                <a:gd name="connsiteY29" fmla="*/ 68229 h 751126"/>
                <a:gd name="connsiteX30" fmla="*/ 86556 w 283025"/>
                <a:gd name="connsiteY30" fmla="*/ 178972 h 751126"/>
                <a:gd name="connsiteX31" fmla="*/ 108475 w 283025"/>
                <a:gd name="connsiteY31" fmla="*/ 262326 h 751126"/>
                <a:gd name="connsiteX32" fmla="*/ 101539 w 283025"/>
                <a:gd name="connsiteY32" fmla="*/ 302597 h 751126"/>
                <a:gd name="connsiteX33" fmla="*/ 48506 w 283025"/>
                <a:gd name="connsiteY33" fmla="*/ 395107 h 751126"/>
                <a:gd name="connsiteX34" fmla="*/ 48506 w 283025"/>
                <a:gd name="connsiteY34" fmla="*/ 527728 h 751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83025" h="751126">
                  <a:moveTo>
                    <a:pt x="282913" y="530543"/>
                  </a:moveTo>
                  <a:cubicBezTo>
                    <a:pt x="282913" y="577392"/>
                    <a:pt x="283190" y="624282"/>
                    <a:pt x="282873" y="671131"/>
                  </a:cubicBezTo>
                  <a:cubicBezTo>
                    <a:pt x="282516" y="719963"/>
                    <a:pt x="252750" y="750046"/>
                    <a:pt x="203641" y="750680"/>
                  </a:cubicBezTo>
                  <a:cubicBezTo>
                    <a:pt x="162063" y="751235"/>
                    <a:pt x="120445" y="751315"/>
                    <a:pt x="78907" y="750680"/>
                  </a:cubicBezTo>
                  <a:cubicBezTo>
                    <a:pt x="32097" y="749927"/>
                    <a:pt x="705" y="718615"/>
                    <a:pt x="467" y="671765"/>
                  </a:cubicBezTo>
                  <a:cubicBezTo>
                    <a:pt x="-8" y="579374"/>
                    <a:pt x="-365" y="486943"/>
                    <a:pt x="665" y="394552"/>
                  </a:cubicBezTo>
                  <a:cubicBezTo>
                    <a:pt x="1141" y="353053"/>
                    <a:pt x="13785" y="315122"/>
                    <a:pt x="45335" y="285910"/>
                  </a:cubicBezTo>
                  <a:cubicBezTo>
                    <a:pt x="52707" y="279092"/>
                    <a:pt x="55323" y="273068"/>
                    <a:pt x="49933" y="263753"/>
                  </a:cubicBezTo>
                  <a:cubicBezTo>
                    <a:pt x="32295" y="233194"/>
                    <a:pt x="33325" y="200574"/>
                    <a:pt x="40777" y="167597"/>
                  </a:cubicBezTo>
                  <a:cubicBezTo>
                    <a:pt x="49814" y="127723"/>
                    <a:pt x="64162" y="89316"/>
                    <a:pt x="72842" y="49204"/>
                  </a:cubicBezTo>
                  <a:cubicBezTo>
                    <a:pt x="78788" y="21736"/>
                    <a:pt x="106057" y="2355"/>
                    <a:pt x="133802" y="293"/>
                  </a:cubicBezTo>
                  <a:cubicBezTo>
                    <a:pt x="166780" y="-2164"/>
                    <a:pt x="198726" y="10797"/>
                    <a:pt x="206693" y="39810"/>
                  </a:cubicBezTo>
                  <a:cubicBezTo>
                    <a:pt x="221596" y="94231"/>
                    <a:pt x="244862" y="146827"/>
                    <a:pt x="247280" y="204379"/>
                  </a:cubicBezTo>
                  <a:cubicBezTo>
                    <a:pt x="248152" y="225267"/>
                    <a:pt x="244704" y="245323"/>
                    <a:pt x="234319" y="263516"/>
                  </a:cubicBezTo>
                  <a:cubicBezTo>
                    <a:pt x="229682" y="271681"/>
                    <a:pt x="229642" y="276754"/>
                    <a:pt x="237014" y="283770"/>
                  </a:cubicBezTo>
                  <a:cubicBezTo>
                    <a:pt x="268882" y="314170"/>
                    <a:pt x="282754" y="352379"/>
                    <a:pt x="282873" y="395899"/>
                  </a:cubicBezTo>
                  <a:cubicBezTo>
                    <a:pt x="282992" y="440767"/>
                    <a:pt x="282873" y="485675"/>
                    <a:pt x="282913" y="530543"/>
                  </a:cubicBezTo>
                  <a:close/>
                  <a:moveTo>
                    <a:pt x="48466" y="527768"/>
                  </a:moveTo>
                  <a:lnTo>
                    <a:pt x="48387" y="527768"/>
                  </a:lnTo>
                  <a:cubicBezTo>
                    <a:pt x="48387" y="574618"/>
                    <a:pt x="48189" y="621467"/>
                    <a:pt x="48466" y="668317"/>
                  </a:cubicBezTo>
                  <a:cubicBezTo>
                    <a:pt x="48625" y="693407"/>
                    <a:pt x="57226" y="702404"/>
                    <a:pt x="81404" y="702602"/>
                  </a:cubicBezTo>
                  <a:cubicBezTo>
                    <a:pt x="121674" y="702959"/>
                    <a:pt x="161904" y="702959"/>
                    <a:pt x="202174" y="702523"/>
                  </a:cubicBezTo>
                  <a:cubicBezTo>
                    <a:pt x="226749" y="702245"/>
                    <a:pt x="236776" y="692336"/>
                    <a:pt x="236895" y="667049"/>
                  </a:cubicBezTo>
                  <a:cubicBezTo>
                    <a:pt x="237252" y="577313"/>
                    <a:pt x="237648" y="487538"/>
                    <a:pt x="236737" y="397802"/>
                  </a:cubicBezTo>
                  <a:cubicBezTo>
                    <a:pt x="236301" y="356303"/>
                    <a:pt x="220645" y="322375"/>
                    <a:pt x="181445" y="302081"/>
                  </a:cubicBezTo>
                  <a:cubicBezTo>
                    <a:pt x="162538" y="292291"/>
                    <a:pt x="160953" y="275367"/>
                    <a:pt x="177243" y="260384"/>
                  </a:cubicBezTo>
                  <a:cubicBezTo>
                    <a:pt x="198250" y="241042"/>
                    <a:pt x="203998" y="217974"/>
                    <a:pt x="199677" y="190467"/>
                  </a:cubicBezTo>
                  <a:cubicBezTo>
                    <a:pt x="192979" y="147937"/>
                    <a:pt x="173954" y="108737"/>
                    <a:pt x="167176" y="66208"/>
                  </a:cubicBezTo>
                  <a:cubicBezTo>
                    <a:pt x="165154" y="53406"/>
                    <a:pt x="154809" y="45756"/>
                    <a:pt x="141175" y="46350"/>
                  </a:cubicBezTo>
                  <a:cubicBezTo>
                    <a:pt x="127540" y="46905"/>
                    <a:pt x="118820" y="55744"/>
                    <a:pt x="116402" y="68229"/>
                  </a:cubicBezTo>
                  <a:cubicBezTo>
                    <a:pt x="109149" y="105923"/>
                    <a:pt x="94008" y="141477"/>
                    <a:pt x="86556" y="178972"/>
                  </a:cubicBezTo>
                  <a:cubicBezTo>
                    <a:pt x="80413" y="209730"/>
                    <a:pt x="81523" y="238822"/>
                    <a:pt x="108475" y="262326"/>
                  </a:cubicBezTo>
                  <a:cubicBezTo>
                    <a:pt x="123616" y="275486"/>
                    <a:pt x="119930" y="292727"/>
                    <a:pt x="101539" y="302597"/>
                  </a:cubicBezTo>
                  <a:cubicBezTo>
                    <a:pt x="64281" y="322533"/>
                    <a:pt x="48546" y="354163"/>
                    <a:pt x="48506" y="395107"/>
                  </a:cubicBezTo>
                  <a:cubicBezTo>
                    <a:pt x="48506" y="439301"/>
                    <a:pt x="48506" y="483534"/>
                    <a:pt x="48506" y="527728"/>
                  </a:cubicBezTo>
                  <a:close/>
                </a:path>
              </a:pathLst>
            </a:custGeom>
            <a:solidFill>
              <a:srgbClr val="3B7697"/>
            </a:solidFill>
            <a:ln w="3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63" name="Forma libre: forma 62">
              <a:extLst>
                <a:ext uri="{FF2B5EF4-FFF2-40B4-BE49-F238E27FC236}">
                  <a16:creationId xmlns:a16="http://schemas.microsoft.com/office/drawing/2014/main" id="{1A987F4E-9A58-4D9D-9642-78E3B3AF11C0}"/>
                </a:ext>
              </a:extLst>
            </p:cNvPr>
            <p:cNvSpPr/>
            <p:nvPr/>
          </p:nvSpPr>
          <p:spPr>
            <a:xfrm>
              <a:off x="4433400" y="1349633"/>
              <a:ext cx="532056" cy="2071027"/>
            </a:xfrm>
            <a:custGeom>
              <a:avLst/>
              <a:gdLst>
                <a:gd name="connsiteX0" fmla="*/ 15955 w 193256"/>
                <a:gd name="connsiteY0" fmla="*/ 87193 h 752249"/>
                <a:gd name="connsiteX1" fmla="*/ 418 w 193256"/>
                <a:gd name="connsiteY1" fmla="*/ 29484 h 752249"/>
                <a:gd name="connsiteX2" fmla="*/ 11318 w 193256"/>
                <a:gd name="connsiteY2" fmla="*/ 12480 h 752249"/>
                <a:gd name="connsiteX3" fmla="*/ 118731 w 193256"/>
                <a:gd name="connsiteY3" fmla="*/ 47518 h 752249"/>
                <a:gd name="connsiteX4" fmla="*/ 155315 w 193256"/>
                <a:gd name="connsiteY4" fmla="*/ 185094 h 752249"/>
                <a:gd name="connsiteX5" fmla="*/ 143781 w 193256"/>
                <a:gd name="connsiteY5" fmla="*/ 263890 h 752249"/>
                <a:gd name="connsiteX6" fmla="*/ 147308 w 193256"/>
                <a:gd name="connsiteY6" fmla="*/ 286047 h 752249"/>
                <a:gd name="connsiteX7" fmla="*/ 192691 w 193256"/>
                <a:gd name="connsiteY7" fmla="*/ 396552 h 752249"/>
                <a:gd name="connsiteX8" fmla="*/ 192810 w 193256"/>
                <a:gd name="connsiteY8" fmla="*/ 669921 h 752249"/>
                <a:gd name="connsiteX9" fmla="*/ 109258 w 193256"/>
                <a:gd name="connsiteY9" fmla="*/ 752165 h 752249"/>
                <a:gd name="connsiteX10" fmla="*/ 63716 w 193256"/>
                <a:gd name="connsiteY10" fmla="*/ 752046 h 752249"/>
                <a:gd name="connsiteX11" fmla="*/ 57256 w 193256"/>
                <a:gd name="connsiteY11" fmla="*/ 737222 h 752249"/>
                <a:gd name="connsiteX12" fmla="*/ 67085 w 193256"/>
                <a:gd name="connsiteY12" fmla="*/ 720100 h 752249"/>
                <a:gd name="connsiteX13" fmla="*/ 93166 w 193256"/>
                <a:gd name="connsiteY13" fmla="*/ 703928 h 752249"/>
                <a:gd name="connsiteX14" fmla="*/ 144891 w 193256"/>
                <a:gd name="connsiteY14" fmla="*/ 650935 h 752249"/>
                <a:gd name="connsiteX15" fmla="*/ 144970 w 193256"/>
                <a:gd name="connsiteY15" fmla="*/ 403330 h 752249"/>
                <a:gd name="connsiteX16" fmla="*/ 88806 w 193256"/>
                <a:gd name="connsiteY16" fmla="*/ 302734 h 752249"/>
                <a:gd name="connsiteX17" fmla="*/ 82266 w 193256"/>
                <a:gd name="connsiteY17" fmla="*/ 266388 h 752249"/>
                <a:gd name="connsiteX18" fmla="*/ 101569 w 193256"/>
                <a:gd name="connsiteY18" fmla="*/ 158855 h 752249"/>
                <a:gd name="connsiteX19" fmla="*/ 79333 w 193256"/>
                <a:gd name="connsiteY19" fmla="*/ 78791 h 752249"/>
                <a:gd name="connsiteX20" fmla="*/ 51588 w 193256"/>
                <a:gd name="connsiteY20" fmla="*/ 47875 h 752249"/>
                <a:gd name="connsiteX21" fmla="*/ 23248 w 193256"/>
                <a:gd name="connsiteY21" fmla="*/ 77483 h 752249"/>
                <a:gd name="connsiteX22" fmla="*/ 15915 w 193256"/>
                <a:gd name="connsiteY22" fmla="*/ 87193 h 752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93256" h="752249">
                  <a:moveTo>
                    <a:pt x="15955" y="87193"/>
                  </a:moveTo>
                  <a:cubicBezTo>
                    <a:pt x="10564" y="67296"/>
                    <a:pt x="5214" y="48430"/>
                    <a:pt x="418" y="29484"/>
                  </a:cubicBezTo>
                  <a:cubicBezTo>
                    <a:pt x="-1842" y="20486"/>
                    <a:pt x="5531" y="16562"/>
                    <a:pt x="11318" y="12480"/>
                  </a:cubicBezTo>
                  <a:cubicBezTo>
                    <a:pt x="48496" y="-13759"/>
                    <a:pt x="106761" y="3007"/>
                    <a:pt x="118731" y="47518"/>
                  </a:cubicBezTo>
                  <a:cubicBezTo>
                    <a:pt x="131018" y="93297"/>
                    <a:pt x="147863" y="137967"/>
                    <a:pt x="155315" y="185094"/>
                  </a:cubicBezTo>
                  <a:cubicBezTo>
                    <a:pt x="159675" y="212681"/>
                    <a:pt x="157257" y="239158"/>
                    <a:pt x="143781" y="263890"/>
                  </a:cubicBezTo>
                  <a:cubicBezTo>
                    <a:pt x="138906" y="272848"/>
                    <a:pt x="139460" y="278635"/>
                    <a:pt x="147308" y="286047"/>
                  </a:cubicBezTo>
                  <a:cubicBezTo>
                    <a:pt x="178898" y="315893"/>
                    <a:pt x="192335" y="354141"/>
                    <a:pt x="192691" y="396552"/>
                  </a:cubicBezTo>
                  <a:cubicBezTo>
                    <a:pt x="193445" y="487675"/>
                    <a:pt x="193405" y="578798"/>
                    <a:pt x="192810" y="669921"/>
                  </a:cubicBezTo>
                  <a:cubicBezTo>
                    <a:pt x="192493" y="721764"/>
                    <a:pt x="161379" y="751650"/>
                    <a:pt x="109258" y="752165"/>
                  </a:cubicBezTo>
                  <a:cubicBezTo>
                    <a:pt x="94077" y="752324"/>
                    <a:pt x="78897" y="752244"/>
                    <a:pt x="63716" y="752046"/>
                  </a:cubicBezTo>
                  <a:cubicBezTo>
                    <a:pt x="51033" y="751848"/>
                    <a:pt x="50874" y="746180"/>
                    <a:pt x="57256" y="737222"/>
                  </a:cubicBezTo>
                  <a:cubicBezTo>
                    <a:pt x="61061" y="731872"/>
                    <a:pt x="64826" y="726204"/>
                    <a:pt x="67085" y="720100"/>
                  </a:cubicBezTo>
                  <a:cubicBezTo>
                    <a:pt x="71723" y="707495"/>
                    <a:pt x="80443" y="704127"/>
                    <a:pt x="93166" y="703928"/>
                  </a:cubicBezTo>
                  <a:cubicBezTo>
                    <a:pt x="144138" y="703096"/>
                    <a:pt x="144891" y="701946"/>
                    <a:pt x="144891" y="650935"/>
                  </a:cubicBezTo>
                  <a:cubicBezTo>
                    <a:pt x="144891" y="568413"/>
                    <a:pt x="144653" y="485852"/>
                    <a:pt x="144970" y="403330"/>
                  </a:cubicBezTo>
                  <a:cubicBezTo>
                    <a:pt x="145128" y="359017"/>
                    <a:pt x="131414" y="323384"/>
                    <a:pt x="88806" y="302734"/>
                  </a:cubicBezTo>
                  <a:cubicBezTo>
                    <a:pt x="73506" y="295322"/>
                    <a:pt x="69741" y="277129"/>
                    <a:pt x="82266" y="266388"/>
                  </a:cubicBezTo>
                  <a:cubicBezTo>
                    <a:pt x="118691" y="235234"/>
                    <a:pt x="111953" y="197421"/>
                    <a:pt x="101569" y="158855"/>
                  </a:cubicBezTo>
                  <a:cubicBezTo>
                    <a:pt x="94394" y="132101"/>
                    <a:pt x="84010" y="106298"/>
                    <a:pt x="79333" y="78791"/>
                  </a:cubicBezTo>
                  <a:cubicBezTo>
                    <a:pt x="76638" y="62936"/>
                    <a:pt x="70335" y="48350"/>
                    <a:pt x="51588" y="47875"/>
                  </a:cubicBezTo>
                  <a:cubicBezTo>
                    <a:pt x="32800" y="47439"/>
                    <a:pt x="25705" y="60875"/>
                    <a:pt x="23248" y="77483"/>
                  </a:cubicBezTo>
                  <a:cubicBezTo>
                    <a:pt x="22772" y="80693"/>
                    <a:pt x="22416" y="84062"/>
                    <a:pt x="15915" y="87193"/>
                  </a:cubicBezTo>
                  <a:close/>
                </a:path>
              </a:pathLst>
            </a:custGeom>
            <a:solidFill>
              <a:srgbClr val="3B7697"/>
            </a:solidFill>
            <a:ln w="3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64" name="Forma libre: forma 63">
              <a:extLst>
                <a:ext uri="{FF2B5EF4-FFF2-40B4-BE49-F238E27FC236}">
                  <a16:creationId xmlns:a16="http://schemas.microsoft.com/office/drawing/2014/main" id="{9CCA79B3-9C5D-49EE-9C85-BB2CE9A0A473}"/>
                </a:ext>
              </a:extLst>
            </p:cNvPr>
            <p:cNvSpPr/>
            <p:nvPr/>
          </p:nvSpPr>
          <p:spPr>
            <a:xfrm>
              <a:off x="4821762" y="1350550"/>
              <a:ext cx="527557" cy="2069766"/>
            </a:xfrm>
            <a:custGeom>
              <a:avLst/>
              <a:gdLst>
                <a:gd name="connsiteX0" fmla="*/ 16670 w 191622"/>
                <a:gd name="connsiteY0" fmla="*/ 88882 h 751791"/>
                <a:gd name="connsiteX1" fmla="*/ 300 w 191622"/>
                <a:gd name="connsiteY1" fmla="*/ 27644 h 751791"/>
                <a:gd name="connsiteX2" fmla="*/ 10922 w 191622"/>
                <a:gd name="connsiteY2" fmla="*/ 12543 h 751791"/>
                <a:gd name="connsiteX3" fmla="*/ 117860 w 191622"/>
                <a:gd name="connsiteY3" fmla="*/ 45361 h 751791"/>
                <a:gd name="connsiteX4" fmla="*/ 156267 w 191622"/>
                <a:gd name="connsiteY4" fmla="*/ 198475 h 751791"/>
                <a:gd name="connsiteX5" fmla="*/ 144376 w 191622"/>
                <a:gd name="connsiteY5" fmla="*/ 263636 h 751791"/>
                <a:gd name="connsiteX6" fmla="*/ 147666 w 191622"/>
                <a:gd name="connsiteY6" fmla="*/ 286189 h 751791"/>
                <a:gd name="connsiteX7" fmla="*/ 190909 w 191622"/>
                <a:gd name="connsiteY7" fmla="*/ 397289 h 751791"/>
                <a:gd name="connsiteX8" fmla="*/ 191622 w 191622"/>
                <a:gd name="connsiteY8" fmla="*/ 670618 h 751791"/>
                <a:gd name="connsiteX9" fmla="*/ 110408 w 191622"/>
                <a:gd name="connsiteY9" fmla="*/ 751753 h 751791"/>
                <a:gd name="connsiteX10" fmla="*/ 66849 w 191622"/>
                <a:gd name="connsiteY10" fmla="*/ 751713 h 751791"/>
                <a:gd name="connsiteX11" fmla="*/ 57970 w 191622"/>
                <a:gd name="connsiteY11" fmla="*/ 734709 h 751791"/>
                <a:gd name="connsiteX12" fmla="*/ 111360 w 191622"/>
                <a:gd name="connsiteY12" fmla="*/ 703080 h 751791"/>
                <a:gd name="connsiteX13" fmla="*/ 145684 w 191622"/>
                <a:gd name="connsiteY13" fmla="*/ 670222 h 751791"/>
                <a:gd name="connsiteX14" fmla="*/ 146041 w 191622"/>
                <a:gd name="connsiteY14" fmla="*/ 392929 h 751791"/>
                <a:gd name="connsiteX15" fmla="*/ 92889 w 191622"/>
                <a:gd name="connsiteY15" fmla="*/ 304422 h 751791"/>
                <a:gd name="connsiteX16" fmla="*/ 87420 w 191622"/>
                <a:gd name="connsiteY16" fmla="*/ 260584 h 751791"/>
                <a:gd name="connsiteX17" fmla="*/ 109418 w 191622"/>
                <a:gd name="connsiteY17" fmla="*/ 194274 h 751791"/>
                <a:gd name="connsiteX18" fmla="*/ 76163 w 191622"/>
                <a:gd name="connsiteY18" fmla="*/ 66012 h 751791"/>
                <a:gd name="connsiteX19" fmla="*/ 51311 w 191622"/>
                <a:gd name="connsiteY19" fmla="*/ 47304 h 751791"/>
                <a:gd name="connsiteX20" fmla="*/ 26143 w 191622"/>
                <a:gd name="connsiteY20" fmla="*/ 66527 h 751791"/>
                <a:gd name="connsiteX21" fmla="*/ 16670 w 191622"/>
                <a:gd name="connsiteY21" fmla="*/ 88842 h 751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1622" h="751791">
                  <a:moveTo>
                    <a:pt x="16670" y="88882"/>
                  </a:moveTo>
                  <a:cubicBezTo>
                    <a:pt x="11002" y="67954"/>
                    <a:pt x="5136" y="47898"/>
                    <a:pt x="300" y="27644"/>
                  </a:cubicBezTo>
                  <a:cubicBezTo>
                    <a:pt x="-1523" y="19955"/>
                    <a:pt x="5334" y="16229"/>
                    <a:pt x="10922" y="12543"/>
                  </a:cubicBezTo>
                  <a:cubicBezTo>
                    <a:pt x="49250" y="-12745"/>
                    <a:pt x="105216" y="1207"/>
                    <a:pt x="117860" y="45361"/>
                  </a:cubicBezTo>
                  <a:cubicBezTo>
                    <a:pt x="132327" y="95778"/>
                    <a:pt x="152938" y="145085"/>
                    <a:pt x="156267" y="198475"/>
                  </a:cubicBezTo>
                  <a:cubicBezTo>
                    <a:pt x="157694" y="221266"/>
                    <a:pt x="156267" y="243501"/>
                    <a:pt x="144376" y="263636"/>
                  </a:cubicBezTo>
                  <a:cubicBezTo>
                    <a:pt x="139065" y="272634"/>
                    <a:pt x="140373" y="279055"/>
                    <a:pt x="147666" y="286189"/>
                  </a:cubicBezTo>
                  <a:cubicBezTo>
                    <a:pt x="178701" y="316630"/>
                    <a:pt x="190869" y="354521"/>
                    <a:pt x="190909" y="397289"/>
                  </a:cubicBezTo>
                  <a:cubicBezTo>
                    <a:pt x="190949" y="488412"/>
                    <a:pt x="191583" y="579495"/>
                    <a:pt x="191622" y="670618"/>
                  </a:cubicBezTo>
                  <a:cubicBezTo>
                    <a:pt x="191622" y="722105"/>
                    <a:pt x="162094" y="751396"/>
                    <a:pt x="110408" y="751753"/>
                  </a:cubicBezTo>
                  <a:cubicBezTo>
                    <a:pt x="95902" y="751871"/>
                    <a:pt x="81355" y="751673"/>
                    <a:pt x="66849" y="751713"/>
                  </a:cubicBezTo>
                  <a:cubicBezTo>
                    <a:pt x="52699" y="751713"/>
                    <a:pt x="52897" y="746957"/>
                    <a:pt x="57970" y="734709"/>
                  </a:cubicBezTo>
                  <a:cubicBezTo>
                    <a:pt x="68276" y="709778"/>
                    <a:pt x="84407" y="700622"/>
                    <a:pt x="111360" y="703080"/>
                  </a:cubicBezTo>
                  <a:cubicBezTo>
                    <a:pt x="135022" y="705260"/>
                    <a:pt x="145566" y="693726"/>
                    <a:pt x="145684" y="670222"/>
                  </a:cubicBezTo>
                  <a:cubicBezTo>
                    <a:pt x="146200" y="577791"/>
                    <a:pt x="146992" y="485360"/>
                    <a:pt x="146041" y="392929"/>
                  </a:cubicBezTo>
                  <a:cubicBezTo>
                    <a:pt x="145645" y="354244"/>
                    <a:pt x="129275" y="323170"/>
                    <a:pt x="92889" y="304422"/>
                  </a:cubicBezTo>
                  <a:cubicBezTo>
                    <a:pt x="70971" y="293125"/>
                    <a:pt x="68870" y="276756"/>
                    <a:pt x="87420" y="260584"/>
                  </a:cubicBezTo>
                  <a:cubicBezTo>
                    <a:pt x="108347" y="242352"/>
                    <a:pt x="112866" y="219601"/>
                    <a:pt x="109418" y="194274"/>
                  </a:cubicBezTo>
                  <a:cubicBezTo>
                    <a:pt x="103433" y="150278"/>
                    <a:pt x="83971" y="109691"/>
                    <a:pt x="76163" y="66012"/>
                  </a:cubicBezTo>
                  <a:cubicBezTo>
                    <a:pt x="74181" y="54834"/>
                    <a:pt x="64629" y="46709"/>
                    <a:pt x="51311" y="47304"/>
                  </a:cubicBezTo>
                  <a:cubicBezTo>
                    <a:pt x="38588" y="47858"/>
                    <a:pt x="30978" y="55429"/>
                    <a:pt x="26143" y="66527"/>
                  </a:cubicBezTo>
                  <a:cubicBezTo>
                    <a:pt x="23130" y="73463"/>
                    <a:pt x="25905" y="82619"/>
                    <a:pt x="16670" y="88842"/>
                  </a:cubicBezTo>
                  <a:close/>
                </a:path>
              </a:pathLst>
            </a:custGeom>
            <a:solidFill>
              <a:srgbClr val="3B7697"/>
            </a:solidFill>
            <a:ln w="3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65" name="Forma libre: forma 64">
              <a:extLst>
                <a:ext uri="{FF2B5EF4-FFF2-40B4-BE49-F238E27FC236}">
                  <a16:creationId xmlns:a16="http://schemas.microsoft.com/office/drawing/2014/main" id="{46FDE83B-8884-4AF1-82E4-96BA1A508CBF}"/>
                </a:ext>
              </a:extLst>
            </p:cNvPr>
            <p:cNvSpPr/>
            <p:nvPr/>
          </p:nvSpPr>
          <p:spPr>
            <a:xfrm>
              <a:off x="4001552" y="2656542"/>
              <a:ext cx="298837" cy="558169"/>
            </a:xfrm>
            <a:custGeom>
              <a:avLst/>
              <a:gdLst>
                <a:gd name="connsiteX0" fmla="*/ 0 w 108545"/>
                <a:gd name="connsiteY0" fmla="*/ 99775 h 202741"/>
                <a:gd name="connsiteX1" fmla="*/ 0 w 108545"/>
                <a:gd name="connsiteY1" fmla="*/ 24626 h 202741"/>
                <a:gd name="connsiteX2" fmla="*/ 19580 w 108545"/>
                <a:gd name="connsiteY2" fmla="*/ 12 h 202741"/>
                <a:gd name="connsiteX3" fmla="*/ 39874 w 108545"/>
                <a:gd name="connsiteY3" fmla="*/ 24110 h 202741"/>
                <a:gd name="connsiteX4" fmla="*/ 40112 w 108545"/>
                <a:gd name="connsiteY4" fmla="*/ 138777 h 202741"/>
                <a:gd name="connsiteX5" fmla="*/ 64290 w 108545"/>
                <a:gd name="connsiteY5" fmla="*/ 162559 h 202741"/>
                <a:gd name="connsiteX6" fmla="*/ 91837 w 108545"/>
                <a:gd name="connsiteY6" fmla="*/ 163787 h 202741"/>
                <a:gd name="connsiteX7" fmla="*/ 108484 w 108545"/>
                <a:gd name="connsiteY7" fmla="*/ 184755 h 202741"/>
                <a:gd name="connsiteX8" fmla="*/ 90330 w 108545"/>
                <a:gd name="connsiteY8" fmla="*/ 202115 h 202741"/>
                <a:gd name="connsiteX9" fmla="*/ 19184 w 108545"/>
                <a:gd name="connsiteY9" fmla="*/ 202076 h 202741"/>
                <a:gd name="connsiteX10" fmla="*/ 0 w 108545"/>
                <a:gd name="connsiteY10" fmla="*/ 176907 h 202741"/>
                <a:gd name="connsiteX11" fmla="*/ 0 w 108545"/>
                <a:gd name="connsiteY11" fmla="*/ 99775 h 20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8545" h="202741">
                  <a:moveTo>
                    <a:pt x="0" y="99775"/>
                  </a:moveTo>
                  <a:cubicBezTo>
                    <a:pt x="0" y="74725"/>
                    <a:pt x="0" y="49676"/>
                    <a:pt x="0" y="24626"/>
                  </a:cubicBezTo>
                  <a:cubicBezTo>
                    <a:pt x="0" y="11149"/>
                    <a:pt x="4677" y="408"/>
                    <a:pt x="19580" y="12"/>
                  </a:cubicBezTo>
                  <a:cubicBezTo>
                    <a:pt x="34959" y="-424"/>
                    <a:pt x="39636" y="11348"/>
                    <a:pt x="39874" y="24110"/>
                  </a:cubicBezTo>
                  <a:cubicBezTo>
                    <a:pt x="40508" y="62319"/>
                    <a:pt x="41063" y="100568"/>
                    <a:pt x="40112" y="138777"/>
                  </a:cubicBezTo>
                  <a:cubicBezTo>
                    <a:pt x="39676" y="157049"/>
                    <a:pt x="46374" y="164025"/>
                    <a:pt x="64290" y="162559"/>
                  </a:cubicBezTo>
                  <a:cubicBezTo>
                    <a:pt x="73406" y="161806"/>
                    <a:pt x="82800" y="162321"/>
                    <a:pt x="91837" y="163787"/>
                  </a:cubicBezTo>
                  <a:cubicBezTo>
                    <a:pt x="103054" y="165611"/>
                    <a:pt x="109237" y="173300"/>
                    <a:pt x="108484" y="184755"/>
                  </a:cubicBezTo>
                  <a:cubicBezTo>
                    <a:pt x="107810" y="195536"/>
                    <a:pt x="100636" y="201838"/>
                    <a:pt x="90330" y="202115"/>
                  </a:cubicBezTo>
                  <a:cubicBezTo>
                    <a:pt x="66628" y="202749"/>
                    <a:pt x="42847" y="203146"/>
                    <a:pt x="19184" y="202076"/>
                  </a:cubicBezTo>
                  <a:cubicBezTo>
                    <a:pt x="4439" y="201402"/>
                    <a:pt x="-39" y="190304"/>
                    <a:pt x="0" y="176907"/>
                  </a:cubicBezTo>
                  <a:cubicBezTo>
                    <a:pt x="80" y="151183"/>
                    <a:pt x="0" y="125499"/>
                    <a:pt x="0" y="99775"/>
                  </a:cubicBezTo>
                  <a:close/>
                </a:path>
              </a:pathLst>
            </a:custGeom>
            <a:solidFill>
              <a:srgbClr val="3B7697"/>
            </a:solidFill>
            <a:ln w="3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66" name="Forma libre: forma 65">
              <a:extLst>
                <a:ext uri="{FF2B5EF4-FFF2-40B4-BE49-F238E27FC236}">
                  <a16:creationId xmlns:a16="http://schemas.microsoft.com/office/drawing/2014/main" id="{38C7B715-D21F-42FB-AD5A-F978DCF9A302}"/>
                </a:ext>
              </a:extLst>
            </p:cNvPr>
            <p:cNvSpPr/>
            <p:nvPr/>
          </p:nvSpPr>
          <p:spPr>
            <a:xfrm>
              <a:off x="3988238" y="2446694"/>
              <a:ext cx="137603" cy="134258"/>
            </a:xfrm>
            <a:custGeom>
              <a:avLst/>
              <a:gdLst>
                <a:gd name="connsiteX0" fmla="*/ 49981 w 49981"/>
                <a:gd name="connsiteY0" fmla="*/ 23122 h 48766"/>
                <a:gd name="connsiteX1" fmla="*/ 24892 w 49981"/>
                <a:gd name="connsiteY1" fmla="*/ 48766 h 48766"/>
                <a:gd name="connsiteX2" fmla="*/ 1 w 49981"/>
                <a:gd name="connsiteY2" fmla="*/ 24826 h 48766"/>
                <a:gd name="connsiteX3" fmla="*/ 24178 w 49981"/>
                <a:gd name="connsiteY3" fmla="*/ 14 h 48766"/>
                <a:gd name="connsiteX4" fmla="*/ 49981 w 49981"/>
                <a:gd name="connsiteY4" fmla="*/ 23082 h 4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81" h="48766">
                  <a:moveTo>
                    <a:pt x="49981" y="23122"/>
                  </a:moveTo>
                  <a:cubicBezTo>
                    <a:pt x="48277" y="39214"/>
                    <a:pt x="40390" y="48727"/>
                    <a:pt x="24892" y="48766"/>
                  </a:cubicBezTo>
                  <a:cubicBezTo>
                    <a:pt x="9830" y="48806"/>
                    <a:pt x="80" y="41117"/>
                    <a:pt x="1" y="24826"/>
                  </a:cubicBezTo>
                  <a:cubicBezTo>
                    <a:pt x="-79" y="8853"/>
                    <a:pt x="8839" y="450"/>
                    <a:pt x="24178" y="14"/>
                  </a:cubicBezTo>
                  <a:cubicBezTo>
                    <a:pt x="39874" y="-422"/>
                    <a:pt x="47484" y="9289"/>
                    <a:pt x="49981" y="23082"/>
                  </a:cubicBezTo>
                  <a:close/>
                </a:path>
              </a:pathLst>
            </a:custGeom>
            <a:solidFill>
              <a:srgbClr val="3B7697"/>
            </a:solidFill>
            <a:ln w="3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</p:grp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2D46F46D-D2D0-22C7-7825-A59775ED984C}"/>
              </a:ext>
            </a:extLst>
          </p:cNvPr>
          <p:cNvCxnSpPr/>
          <p:nvPr/>
        </p:nvCxnSpPr>
        <p:spPr>
          <a:xfrm>
            <a:off x="0" y="5020022"/>
            <a:ext cx="91440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3026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5"/>
          <p:cNvGrpSpPr/>
          <p:nvPr/>
        </p:nvGrpSpPr>
        <p:grpSpPr>
          <a:xfrm>
            <a:off x="2768481" y="1384085"/>
            <a:ext cx="3511828" cy="2902556"/>
            <a:chOff x="3691308" y="1845446"/>
            <a:chExt cx="4682438" cy="3870075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59" name="Freeform: Shape 2"/>
            <p:cNvSpPr>
              <a:spLocks/>
            </p:cNvSpPr>
            <p:nvPr/>
          </p:nvSpPr>
          <p:spPr bwMode="auto">
            <a:xfrm>
              <a:off x="5563154" y="2911319"/>
              <a:ext cx="481601" cy="504835"/>
            </a:xfrm>
            <a:custGeom>
              <a:avLst/>
              <a:gdLst>
                <a:gd name="T0" fmla="*/ 127 w 240"/>
                <a:gd name="T1" fmla="*/ 220 h 240"/>
                <a:gd name="T2" fmla="*/ 150 w 240"/>
                <a:gd name="T3" fmla="*/ 213 h 240"/>
                <a:gd name="T4" fmla="*/ 170 w 240"/>
                <a:gd name="T5" fmla="*/ 217 h 240"/>
                <a:gd name="T6" fmla="*/ 192 w 240"/>
                <a:gd name="T7" fmla="*/ 217 h 240"/>
                <a:gd name="T8" fmla="*/ 197 w 240"/>
                <a:gd name="T9" fmla="*/ 181 h 240"/>
                <a:gd name="T10" fmla="*/ 214 w 240"/>
                <a:gd name="T11" fmla="*/ 155 h 240"/>
                <a:gd name="T12" fmla="*/ 240 w 240"/>
                <a:gd name="T13" fmla="*/ 131 h 240"/>
                <a:gd name="T14" fmla="*/ 223 w 240"/>
                <a:gd name="T15" fmla="*/ 115 h 240"/>
                <a:gd name="T16" fmla="*/ 215 w 240"/>
                <a:gd name="T17" fmla="*/ 96 h 240"/>
                <a:gd name="T18" fmla="*/ 213 w 240"/>
                <a:gd name="T19" fmla="*/ 76 h 240"/>
                <a:gd name="T20" fmla="*/ 220 w 240"/>
                <a:gd name="T21" fmla="*/ 53 h 240"/>
                <a:gd name="T22" fmla="*/ 186 w 240"/>
                <a:gd name="T23" fmla="*/ 44 h 240"/>
                <a:gd name="T24" fmla="*/ 158 w 240"/>
                <a:gd name="T25" fmla="*/ 30 h 240"/>
                <a:gd name="T26" fmla="*/ 137 w 240"/>
                <a:gd name="T27" fmla="*/ 1 h 240"/>
                <a:gd name="T28" fmla="*/ 117 w 240"/>
                <a:gd name="T29" fmla="*/ 11 h 240"/>
                <a:gd name="T30" fmla="*/ 102 w 240"/>
                <a:gd name="T31" fmla="*/ 24 h 240"/>
                <a:gd name="T32" fmla="*/ 78 w 240"/>
                <a:gd name="T33" fmla="*/ 29 h 240"/>
                <a:gd name="T34" fmla="*/ 55 w 240"/>
                <a:gd name="T35" fmla="*/ 19 h 240"/>
                <a:gd name="T36" fmla="*/ 41 w 240"/>
                <a:gd name="T37" fmla="*/ 45 h 240"/>
                <a:gd name="T38" fmla="*/ 33 w 240"/>
                <a:gd name="T39" fmla="*/ 76 h 240"/>
                <a:gd name="T40" fmla="*/ 3 w 240"/>
                <a:gd name="T41" fmla="*/ 94 h 240"/>
                <a:gd name="T42" fmla="*/ 2 w 240"/>
                <a:gd name="T43" fmla="*/ 118 h 240"/>
                <a:gd name="T44" fmla="*/ 23 w 240"/>
                <a:gd name="T45" fmla="*/ 134 h 240"/>
                <a:gd name="T46" fmla="*/ 29 w 240"/>
                <a:gd name="T47" fmla="*/ 157 h 240"/>
                <a:gd name="T48" fmla="*/ 18 w 240"/>
                <a:gd name="T49" fmla="*/ 182 h 240"/>
                <a:gd name="T50" fmla="*/ 35 w 240"/>
                <a:gd name="T51" fmla="*/ 202 h 240"/>
                <a:gd name="T52" fmla="*/ 70 w 240"/>
                <a:gd name="T53" fmla="*/ 204 h 240"/>
                <a:gd name="T54" fmla="*/ 89 w 240"/>
                <a:gd name="T55" fmla="*/ 234 h 240"/>
                <a:gd name="T56" fmla="*/ 115 w 240"/>
                <a:gd name="T57" fmla="*/ 240 h 240"/>
                <a:gd name="T58" fmla="*/ 103 w 240"/>
                <a:gd name="T59" fmla="*/ 187 h 240"/>
                <a:gd name="T60" fmla="*/ 85 w 240"/>
                <a:gd name="T61" fmla="*/ 179 h 240"/>
                <a:gd name="T62" fmla="*/ 70 w 240"/>
                <a:gd name="T63" fmla="*/ 167 h 240"/>
                <a:gd name="T64" fmla="*/ 61 w 240"/>
                <a:gd name="T65" fmla="*/ 155 h 240"/>
                <a:gd name="T66" fmla="*/ 55 w 240"/>
                <a:gd name="T67" fmla="*/ 142 h 240"/>
                <a:gd name="T68" fmla="*/ 52 w 240"/>
                <a:gd name="T69" fmla="*/ 131 h 240"/>
                <a:gd name="T70" fmla="*/ 52 w 240"/>
                <a:gd name="T71" fmla="*/ 115 h 240"/>
                <a:gd name="T72" fmla="*/ 54 w 240"/>
                <a:gd name="T73" fmla="*/ 101 h 240"/>
                <a:gd name="T74" fmla="*/ 62 w 240"/>
                <a:gd name="T75" fmla="*/ 83 h 240"/>
                <a:gd name="T76" fmla="*/ 74 w 240"/>
                <a:gd name="T77" fmla="*/ 69 h 240"/>
                <a:gd name="T78" fmla="*/ 87 w 240"/>
                <a:gd name="T79" fmla="*/ 60 h 240"/>
                <a:gd name="T80" fmla="*/ 101 w 240"/>
                <a:gd name="T81" fmla="*/ 55 h 240"/>
                <a:gd name="T82" fmla="*/ 111 w 240"/>
                <a:gd name="T83" fmla="*/ 52 h 240"/>
                <a:gd name="T84" fmla="*/ 130 w 240"/>
                <a:gd name="T85" fmla="*/ 52 h 240"/>
                <a:gd name="T86" fmla="*/ 147 w 240"/>
                <a:gd name="T87" fmla="*/ 58 h 240"/>
                <a:gd name="T88" fmla="*/ 159 w 240"/>
                <a:gd name="T89" fmla="*/ 64 h 240"/>
                <a:gd name="T90" fmla="*/ 172 w 240"/>
                <a:gd name="T91" fmla="*/ 75 h 240"/>
                <a:gd name="T92" fmla="*/ 182 w 240"/>
                <a:gd name="T93" fmla="*/ 92 h 240"/>
                <a:gd name="T94" fmla="*/ 186 w 240"/>
                <a:gd name="T95" fmla="*/ 103 h 240"/>
                <a:gd name="T96" fmla="*/ 188 w 240"/>
                <a:gd name="T97" fmla="*/ 116 h 240"/>
                <a:gd name="T98" fmla="*/ 187 w 240"/>
                <a:gd name="T99" fmla="*/ 135 h 240"/>
                <a:gd name="T100" fmla="*/ 181 w 240"/>
                <a:gd name="T101" fmla="*/ 151 h 240"/>
                <a:gd name="T102" fmla="*/ 174 w 240"/>
                <a:gd name="T103" fmla="*/ 162 h 240"/>
                <a:gd name="T104" fmla="*/ 161 w 240"/>
                <a:gd name="T105" fmla="*/ 175 h 240"/>
                <a:gd name="T106" fmla="*/ 145 w 240"/>
                <a:gd name="T107" fmla="*/ 184 h 240"/>
                <a:gd name="T108" fmla="*/ 135 w 240"/>
                <a:gd name="T109" fmla="*/ 187 h 240"/>
                <a:gd name="T110" fmla="*/ 120 w 240"/>
                <a:gd name="T111" fmla="*/ 18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0" h="240">
                  <a:moveTo>
                    <a:pt x="115" y="240"/>
                  </a:moveTo>
                  <a:cubicBezTo>
                    <a:pt x="116" y="239"/>
                    <a:pt x="117" y="239"/>
                    <a:pt x="117" y="238"/>
                  </a:cubicBezTo>
                  <a:cubicBezTo>
                    <a:pt x="117" y="238"/>
                    <a:pt x="120" y="233"/>
                    <a:pt x="123" y="229"/>
                  </a:cubicBezTo>
                  <a:cubicBezTo>
                    <a:pt x="124" y="227"/>
                    <a:pt x="125" y="225"/>
                    <a:pt x="126" y="223"/>
                  </a:cubicBezTo>
                  <a:cubicBezTo>
                    <a:pt x="127" y="222"/>
                    <a:pt x="127" y="220"/>
                    <a:pt x="127" y="220"/>
                  </a:cubicBezTo>
                  <a:cubicBezTo>
                    <a:pt x="128" y="219"/>
                    <a:pt x="129" y="217"/>
                    <a:pt x="131" y="217"/>
                  </a:cubicBezTo>
                  <a:cubicBezTo>
                    <a:pt x="131" y="217"/>
                    <a:pt x="132" y="217"/>
                    <a:pt x="133" y="217"/>
                  </a:cubicBezTo>
                  <a:cubicBezTo>
                    <a:pt x="135" y="217"/>
                    <a:pt x="136" y="217"/>
                    <a:pt x="138" y="216"/>
                  </a:cubicBezTo>
                  <a:cubicBezTo>
                    <a:pt x="141" y="216"/>
                    <a:pt x="144" y="215"/>
                    <a:pt x="144" y="215"/>
                  </a:cubicBezTo>
                  <a:cubicBezTo>
                    <a:pt x="144" y="215"/>
                    <a:pt x="147" y="214"/>
                    <a:pt x="150" y="213"/>
                  </a:cubicBezTo>
                  <a:cubicBezTo>
                    <a:pt x="152" y="213"/>
                    <a:pt x="154" y="212"/>
                    <a:pt x="155" y="212"/>
                  </a:cubicBezTo>
                  <a:cubicBezTo>
                    <a:pt x="156" y="211"/>
                    <a:pt x="157" y="211"/>
                    <a:pt x="157" y="211"/>
                  </a:cubicBezTo>
                  <a:cubicBezTo>
                    <a:pt x="158" y="210"/>
                    <a:pt x="160" y="210"/>
                    <a:pt x="162" y="212"/>
                  </a:cubicBezTo>
                  <a:cubicBezTo>
                    <a:pt x="162" y="212"/>
                    <a:pt x="163" y="212"/>
                    <a:pt x="164" y="213"/>
                  </a:cubicBezTo>
                  <a:cubicBezTo>
                    <a:pt x="166" y="214"/>
                    <a:pt x="168" y="216"/>
                    <a:pt x="170" y="217"/>
                  </a:cubicBezTo>
                  <a:cubicBezTo>
                    <a:pt x="174" y="220"/>
                    <a:pt x="179" y="222"/>
                    <a:pt x="179" y="222"/>
                  </a:cubicBezTo>
                  <a:cubicBezTo>
                    <a:pt x="180" y="223"/>
                    <a:pt x="181" y="223"/>
                    <a:pt x="182" y="223"/>
                  </a:cubicBezTo>
                  <a:cubicBezTo>
                    <a:pt x="183" y="223"/>
                    <a:pt x="184" y="222"/>
                    <a:pt x="185" y="222"/>
                  </a:cubicBezTo>
                  <a:cubicBezTo>
                    <a:pt x="185" y="222"/>
                    <a:pt x="186" y="221"/>
                    <a:pt x="187" y="220"/>
                  </a:cubicBezTo>
                  <a:cubicBezTo>
                    <a:pt x="189" y="219"/>
                    <a:pt x="190" y="218"/>
                    <a:pt x="192" y="217"/>
                  </a:cubicBezTo>
                  <a:cubicBezTo>
                    <a:pt x="196" y="214"/>
                    <a:pt x="199" y="211"/>
                    <a:pt x="199" y="211"/>
                  </a:cubicBezTo>
                  <a:cubicBezTo>
                    <a:pt x="201" y="209"/>
                    <a:pt x="202" y="207"/>
                    <a:pt x="201" y="205"/>
                  </a:cubicBezTo>
                  <a:cubicBezTo>
                    <a:pt x="201" y="205"/>
                    <a:pt x="200" y="200"/>
                    <a:pt x="199" y="195"/>
                  </a:cubicBezTo>
                  <a:cubicBezTo>
                    <a:pt x="198" y="191"/>
                    <a:pt x="196" y="186"/>
                    <a:pt x="196" y="186"/>
                  </a:cubicBezTo>
                  <a:cubicBezTo>
                    <a:pt x="195" y="184"/>
                    <a:pt x="195" y="182"/>
                    <a:pt x="197" y="181"/>
                  </a:cubicBezTo>
                  <a:cubicBezTo>
                    <a:pt x="197" y="181"/>
                    <a:pt x="199" y="178"/>
                    <a:pt x="201" y="176"/>
                  </a:cubicBezTo>
                  <a:cubicBezTo>
                    <a:pt x="202" y="173"/>
                    <a:pt x="204" y="170"/>
                    <a:pt x="204" y="170"/>
                  </a:cubicBezTo>
                  <a:cubicBezTo>
                    <a:pt x="204" y="170"/>
                    <a:pt x="206" y="167"/>
                    <a:pt x="207" y="164"/>
                  </a:cubicBezTo>
                  <a:cubicBezTo>
                    <a:pt x="209" y="162"/>
                    <a:pt x="210" y="158"/>
                    <a:pt x="210" y="158"/>
                  </a:cubicBezTo>
                  <a:cubicBezTo>
                    <a:pt x="211" y="157"/>
                    <a:pt x="212" y="155"/>
                    <a:pt x="214" y="155"/>
                  </a:cubicBezTo>
                  <a:cubicBezTo>
                    <a:pt x="214" y="155"/>
                    <a:pt x="219" y="155"/>
                    <a:pt x="224" y="153"/>
                  </a:cubicBezTo>
                  <a:cubicBezTo>
                    <a:pt x="229" y="152"/>
                    <a:pt x="234" y="151"/>
                    <a:pt x="234" y="151"/>
                  </a:cubicBezTo>
                  <a:cubicBezTo>
                    <a:pt x="235" y="150"/>
                    <a:pt x="237" y="148"/>
                    <a:pt x="238" y="146"/>
                  </a:cubicBezTo>
                  <a:cubicBezTo>
                    <a:pt x="238" y="146"/>
                    <a:pt x="238" y="142"/>
                    <a:pt x="239" y="137"/>
                  </a:cubicBezTo>
                  <a:cubicBezTo>
                    <a:pt x="240" y="135"/>
                    <a:pt x="240" y="133"/>
                    <a:pt x="240" y="131"/>
                  </a:cubicBezTo>
                  <a:cubicBezTo>
                    <a:pt x="240" y="130"/>
                    <a:pt x="240" y="129"/>
                    <a:pt x="240" y="129"/>
                  </a:cubicBezTo>
                  <a:cubicBezTo>
                    <a:pt x="240" y="127"/>
                    <a:pt x="240" y="126"/>
                    <a:pt x="240" y="125"/>
                  </a:cubicBezTo>
                  <a:cubicBezTo>
                    <a:pt x="239" y="124"/>
                    <a:pt x="238" y="123"/>
                    <a:pt x="238" y="123"/>
                  </a:cubicBezTo>
                  <a:cubicBezTo>
                    <a:pt x="238" y="123"/>
                    <a:pt x="233" y="120"/>
                    <a:pt x="229" y="118"/>
                  </a:cubicBezTo>
                  <a:cubicBezTo>
                    <a:pt x="227" y="116"/>
                    <a:pt x="225" y="115"/>
                    <a:pt x="223" y="115"/>
                  </a:cubicBezTo>
                  <a:cubicBezTo>
                    <a:pt x="221" y="114"/>
                    <a:pt x="220" y="113"/>
                    <a:pt x="220" y="113"/>
                  </a:cubicBezTo>
                  <a:cubicBezTo>
                    <a:pt x="219" y="112"/>
                    <a:pt x="217" y="111"/>
                    <a:pt x="217" y="109"/>
                  </a:cubicBezTo>
                  <a:cubicBezTo>
                    <a:pt x="217" y="109"/>
                    <a:pt x="217" y="108"/>
                    <a:pt x="217" y="107"/>
                  </a:cubicBezTo>
                  <a:cubicBezTo>
                    <a:pt x="217" y="106"/>
                    <a:pt x="216" y="104"/>
                    <a:pt x="216" y="102"/>
                  </a:cubicBezTo>
                  <a:cubicBezTo>
                    <a:pt x="215" y="99"/>
                    <a:pt x="215" y="96"/>
                    <a:pt x="215" y="96"/>
                  </a:cubicBezTo>
                  <a:cubicBezTo>
                    <a:pt x="215" y="96"/>
                    <a:pt x="214" y="93"/>
                    <a:pt x="213" y="90"/>
                  </a:cubicBezTo>
                  <a:cubicBezTo>
                    <a:pt x="212" y="88"/>
                    <a:pt x="212" y="87"/>
                    <a:pt x="211" y="86"/>
                  </a:cubicBezTo>
                  <a:cubicBezTo>
                    <a:pt x="211" y="84"/>
                    <a:pt x="211" y="84"/>
                    <a:pt x="211" y="84"/>
                  </a:cubicBezTo>
                  <a:cubicBezTo>
                    <a:pt x="210" y="82"/>
                    <a:pt x="210" y="80"/>
                    <a:pt x="211" y="78"/>
                  </a:cubicBezTo>
                  <a:cubicBezTo>
                    <a:pt x="211" y="78"/>
                    <a:pt x="212" y="77"/>
                    <a:pt x="213" y="76"/>
                  </a:cubicBezTo>
                  <a:cubicBezTo>
                    <a:pt x="214" y="74"/>
                    <a:pt x="216" y="72"/>
                    <a:pt x="217" y="70"/>
                  </a:cubicBezTo>
                  <a:cubicBezTo>
                    <a:pt x="220" y="66"/>
                    <a:pt x="222" y="62"/>
                    <a:pt x="222" y="62"/>
                  </a:cubicBezTo>
                  <a:cubicBezTo>
                    <a:pt x="222" y="61"/>
                    <a:pt x="223" y="60"/>
                    <a:pt x="223" y="59"/>
                  </a:cubicBezTo>
                  <a:cubicBezTo>
                    <a:pt x="222" y="58"/>
                    <a:pt x="222" y="56"/>
                    <a:pt x="221" y="55"/>
                  </a:cubicBezTo>
                  <a:cubicBezTo>
                    <a:pt x="221" y="55"/>
                    <a:pt x="221" y="54"/>
                    <a:pt x="220" y="53"/>
                  </a:cubicBezTo>
                  <a:cubicBezTo>
                    <a:pt x="219" y="52"/>
                    <a:pt x="218" y="50"/>
                    <a:pt x="216" y="48"/>
                  </a:cubicBezTo>
                  <a:cubicBezTo>
                    <a:pt x="214" y="45"/>
                    <a:pt x="211" y="41"/>
                    <a:pt x="211" y="41"/>
                  </a:cubicBezTo>
                  <a:cubicBezTo>
                    <a:pt x="209" y="39"/>
                    <a:pt x="207" y="39"/>
                    <a:pt x="205" y="39"/>
                  </a:cubicBezTo>
                  <a:cubicBezTo>
                    <a:pt x="205" y="39"/>
                    <a:pt x="200" y="40"/>
                    <a:pt x="195" y="41"/>
                  </a:cubicBezTo>
                  <a:cubicBezTo>
                    <a:pt x="191" y="43"/>
                    <a:pt x="186" y="44"/>
                    <a:pt x="186" y="44"/>
                  </a:cubicBezTo>
                  <a:cubicBezTo>
                    <a:pt x="184" y="45"/>
                    <a:pt x="182" y="45"/>
                    <a:pt x="181" y="44"/>
                  </a:cubicBezTo>
                  <a:cubicBezTo>
                    <a:pt x="181" y="44"/>
                    <a:pt x="178" y="41"/>
                    <a:pt x="175" y="40"/>
                  </a:cubicBezTo>
                  <a:cubicBezTo>
                    <a:pt x="173" y="38"/>
                    <a:pt x="170" y="36"/>
                    <a:pt x="170" y="36"/>
                  </a:cubicBezTo>
                  <a:cubicBezTo>
                    <a:pt x="170" y="36"/>
                    <a:pt x="167" y="35"/>
                    <a:pt x="164" y="33"/>
                  </a:cubicBezTo>
                  <a:cubicBezTo>
                    <a:pt x="161" y="31"/>
                    <a:pt x="158" y="30"/>
                    <a:pt x="158" y="30"/>
                  </a:cubicBezTo>
                  <a:cubicBezTo>
                    <a:pt x="156" y="30"/>
                    <a:pt x="155" y="28"/>
                    <a:pt x="155" y="26"/>
                  </a:cubicBezTo>
                  <a:cubicBezTo>
                    <a:pt x="155" y="26"/>
                    <a:pt x="154" y="21"/>
                    <a:pt x="153" y="16"/>
                  </a:cubicBezTo>
                  <a:cubicBezTo>
                    <a:pt x="152" y="12"/>
                    <a:pt x="151" y="7"/>
                    <a:pt x="151" y="7"/>
                  </a:cubicBezTo>
                  <a:cubicBezTo>
                    <a:pt x="150" y="5"/>
                    <a:pt x="148" y="3"/>
                    <a:pt x="146" y="3"/>
                  </a:cubicBezTo>
                  <a:cubicBezTo>
                    <a:pt x="146" y="3"/>
                    <a:pt x="142" y="2"/>
                    <a:pt x="137" y="1"/>
                  </a:cubicBezTo>
                  <a:cubicBezTo>
                    <a:pt x="135" y="1"/>
                    <a:pt x="133" y="1"/>
                    <a:pt x="131" y="0"/>
                  </a:cubicBezTo>
                  <a:cubicBezTo>
                    <a:pt x="129" y="0"/>
                    <a:pt x="128" y="0"/>
                    <a:pt x="128" y="0"/>
                  </a:cubicBezTo>
                  <a:cubicBezTo>
                    <a:pt x="127" y="0"/>
                    <a:pt x="126" y="0"/>
                    <a:pt x="125" y="1"/>
                  </a:cubicBezTo>
                  <a:cubicBezTo>
                    <a:pt x="124" y="1"/>
                    <a:pt x="123" y="2"/>
                    <a:pt x="123" y="3"/>
                  </a:cubicBezTo>
                  <a:cubicBezTo>
                    <a:pt x="123" y="3"/>
                    <a:pt x="120" y="7"/>
                    <a:pt x="117" y="11"/>
                  </a:cubicBezTo>
                  <a:cubicBezTo>
                    <a:pt x="116" y="13"/>
                    <a:pt x="115" y="16"/>
                    <a:pt x="114" y="17"/>
                  </a:cubicBezTo>
                  <a:cubicBezTo>
                    <a:pt x="114" y="19"/>
                    <a:pt x="113" y="20"/>
                    <a:pt x="113" y="20"/>
                  </a:cubicBezTo>
                  <a:cubicBezTo>
                    <a:pt x="112" y="22"/>
                    <a:pt x="111" y="23"/>
                    <a:pt x="109" y="23"/>
                  </a:cubicBezTo>
                  <a:cubicBezTo>
                    <a:pt x="109" y="23"/>
                    <a:pt x="108" y="23"/>
                    <a:pt x="107" y="23"/>
                  </a:cubicBezTo>
                  <a:cubicBezTo>
                    <a:pt x="105" y="23"/>
                    <a:pt x="104" y="24"/>
                    <a:pt x="102" y="24"/>
                  </a:cubicBezTo>
                  <a:cubicBezTo>
                    <a:pt x="99" y="25"/>
                    <a:pt x="96" y="25"/>
                    <a:pt x="96" y="25"/>
                  </a:cubicBezTo>
                  <a:cubicBezTo>
                    <a:pt x="96" y="25"/>
                    <a:pt x="93" y="26"/>
                    <a:pt x="90" y="27"/>
                  </a:cubicBezTo>
                  <a:cubicBezTo>
                    <a:pt x="88" y="28"/>
                    <a:pt x="87" y="28"/>
                    <a:pt x="85" y="29"/>
                  </a:cubicBezTo>
                  <a:cubicBezTo>
                    <a:pt x="84" y="29"/>
                    <a:pt x="84" y="30"/>
                    <a:pt x="84" y="30"/>
                  </a:cubicBezTo>
                  <a:cubicBezTo>
                    <a:pt x="82" y="30"/>
                    <a:pt x="80" y="30"/>
                    <a:pt x="78" y="29"/>
                  </a:cubicBezTo>
                  <a:cubicBezTo>
                    <a:pt x="78" y="29"/>
                    <a:pt x="77" y="28"/>
                    <a:pt x="76" y="27"/>
                  </a:cubicBezTo>
                  <a:cubicBezTo>
                    <a:pt x="74" y="26"/>
                    <a:pt x="72" y="25"/>
                    <a:pt x="70" y="23"/>
                  </a:cubicBezTo>
                  <a:cubicBezTo>
                    <a:pt x="66" y="21"/>
                    <a:pt x="61" y="18"/>
                    <a:pt x="61" y="18"/>
                  </a:cubicBezTo>
                  <a:cubicBezTo>
                    <a:pt x="61" y="18"/>
                    <a:pt x="60" y="18"/>
                    <a:pt x="58" y="18"/>
                  </a:cubicBezTo>
                  <a:cubicBezTo>
                    <a:pt x="57" y="18"/>
                    <a:pt x="56" y="18"/>
                    <a:pt x="55" y="19"/>
                  </a:cubicBezTo>
                  <a:cubicBezTo>
                    <a:pt x="55" y="19"/>
                    <a:pt x="54" y="19"/>
                    <a:pt x="53" y="20"/>
                  </a:cubicBezTo>
                  <a:cubicBezTo>
                    <a:pt x="52" y="21"/>
                    <a:pt x="50" y="23"/>
                    <a:pt x="48" y="24"/>
                  </a:cubicBezTo>
                  <a:cubicBezTo>
                    <a:pt x="45" y="27"/>
                    <a:pt x="41" y="29"/>
                    <a:pt x="41" y="29"/>
                  </a:cubicBezTo>
                  <a:cubicBezTo>
                    <a:pt x="39" y="31"/>
                    <a:pt x="38" y="33"/>
                    <a:pt x="39" y="35"/>
                  </a:cubicBezTo>
                  <a:cubicBezTo>
                    <a:pt x="39" y="35"/>
                    <a:pt x="40" y="40"/>
                    <a:pt x="41" y="45"/>
                  </a:cubicBezTo>
                  <a:cubicBezTo>
                    <a:pt x="42" y="50"/>
                    <a:pt x="44" y="54"/>
                    <a:pt x="44" y="54"/>
                  </a:cubicBezTo>
                  <a:cubicBezTo>
                    <a:pt x="45" y="56"/>
                    <a:pt x="45" y="58"/>
                    <a:pt x="43" y="60"/>
                  </a:cubicBezTo>
                  <a:cubicBezTo>
                    <a:pt x="43" y="60"/>
                    <a:pt x="41" y="62"/>
                    <a:pt x="40" y="65"/>
                  </a:cubicBezTo>
                  <a:cubicBezTo>
                    <a:pt x="38" y="68"/>
                    <a:pt x="36" y="70"/>
                    <a:pt x="36" y="70"/>
                  </a:cubicBezTo>
                  <a:cubicBezTo>
                    <a:pt x="36" y="70"/>
                    <a:pt x="34" y="73"/>
                    <a:pt x="33" y="76"/>
                  </a:cubicBezTo>
                  <a:cubicBezTo>
                    <a:pt x="31" y="79"/>
                    <a:pt x="30" y="82"/>
                    <a:pt x="30" y="82"/>
                  </a:cubicBezTo>
                  <a:cubicBezTo>
                    <a:pt x="29" y="84"/>
                    <a:pt x="28" y="85"/>
                    <a:pt x="26" y="85"/>
                  </a:cubicBezTo>
                  <a:cubicBezTo>
                    <a:pt x="26" y="85"/>
                    <a:pt x="21" y="86"/>
                    <a:pt x="16" y="87"/>
                  </a:cubicBezTo>
                  <a:cubicBezTo>
                    <a:pt x="11" y="88"/>
                    <a:pt x="7" y="90"/>
                    <a:pt x="7" y="90"/>
                  </a:cubicBezTo>
                  <a:cubicBezTo>
                    <a:pt x="5" y="90"/>
                    <a:pt x="3" y="92"/>
                    <a:pt x="3" y="94"/>
                  </a:cubicBezTo>
                  <a:cubicBezTo>
                    <a:pt x="3" y="94"/>
                    <a:pt x="2" y="99"/>
                    <a:pt x="1" y="103"/>
                  </a:cubicBezTo>
                  <a:cubicBezTo>
                    <a:pt x="1" y="105"/>
                    <a:pt x="0" y="107"/>
                    <a:pt x="0" y="109"/>
                  </a:cubicBezTo>
                  <a:cubicBezTo>
                    <a:pt x="0" y="111"/>
                    <a:pt x="0" y="112"/>
                    <a:pt x="0" y="112"/>
                  </a:cubicBezTo>
                  <a:cubicBezTo>
                    <a:pt x="0" y="113"/>
                    <a:pt x="0" y="114"/>
                    <a:pt x="1" y="115"/>
                  </a:cubicBezTo>
                  <a:cubicBezTo>
                    <a:pt x="1" y="116"/>
                    <a:pt x="2" y="117"/>
                    <a:pt x="2" y="118"/>
                  </a:cubicBezTo>
                  <a:cubicBezTo>
                    <a:pt x="2" y="118"/>
                    <a:pt x="7" y="120"/>
                    <a:pt x="11" y="123"/>
                  </a:cubicBezTo>
                  <a:cubicBezTo>
                    <a:pt x="13" y="124"/>
                    <a:pt x="15" y="125"/>
                    <a:pt x="17" y="126"/>
                  </a:cubicBezTo>
                  <a:cubicBezTo>
                    <a:pt x="19" y="127"/>
                    <a:pt x="20" y="127"/>
                    <a:pt x="20" y="127"/>
                  </a:cubicBezTo>
                  <a:cubicBezTo>
                    <a:pt x="22" y="128"/>
                    <a:pt x="23" y="130"/>
                    <a:pt x="23" y="132"/>
                  </a:cubicBezTo>
                  <a:cubicBezTo>
                    <a:pt x="23" y="132"/>
                    <a:pt x="23" y="132"/>
                    <a:pt x="23" y="134"/>
                  </a:cubicBezTo>
                  <a:cubicBezTo>
                    <a:pt x="23" y="135"/>
                    <a:pt x="24" y="136"/>
                    <a:pt x="24" y="138"/>
                  </a:cubicBezTo>
                  <a:cubicBezTo>
                    <a:pt x="25" y="141"/>
                    <a:pt x="25" y="144"/>
                    <a:pt x="25" y="144"/>
                  </a:cubicBezTo>
                  <a:cubicBezTo>
                    <a:pt x="25" y="144"/>
                    <a:pt x="26" y="148"/>
                    <a:pt x="27" y="151"/>
                  </a:cubicBezTo>
                  <a:cubicBezTo>
                    <a:pt x="28" y="152"/>
                    <a:pt x="28" y="154"/>
                    <a:pt x="29" y="155"/>
                  </a:cubicBezTo>
                  <a:cubicBezTo>
                    <a:pt x="29" y="156"/>
                    <a:pt x="29" y="157"/>
                    <a:pt x="29" y="157"/>
                  </a:cubicBezTo>
                  <a:cubicBezTo>
                    <a:pt x="30" y="159"/>
                    <a:pt x="30" y="161"/>
                    <a:pt x="29" y="162"/>
                  </a:cubicBezTo>
                  <a:cubicBezTo>
                    <a:pt x="29" y="162"/>
                    <a:pt x="28" y="163"/>
                    <a:pt x="27" y="165"/>
                  </a:cubicBezTo>
                  <a:cubicBezTo>
                    <a:pt x="26" y="166"/>
                    <a:pt x="25" y="168"/>
                    <a:pt x="23" y="170"/>
                  </a:cubicBezTo>
                  <a:cubicBezTo>
                    <a:pt x="21" y="174"/>
                    <a:pt x="18" y="179"/>
                    <a:pt x="18" y="179"/>
                  </a:cubicBezTo>
                  <a:cubicBezTo>
                    <a:pt x="18" y="180"/>
                    <a:pt x="17" y="181"/>
                    <a:pt x="18" y="182"/>
                  </a:cubicBezTo>
                  <a:cubicBezTo>
                    <a:pt x="18" y="183"/>
                    <a:pt x="18" y="184"/>
                    <a:pt x="19" y="185"/>
                  </a:cubicBezTo>
                  <a:cubicBezTo>
                    <a:pt x="19" y="185"/>
                    <a:pt x="19" y="186"/>
                    <a:pt x="20" y="187"/>
                  </a:cubicBezTo>
                  <a:cubicBezTo>
                    <a:pt x="21" y="189"/>
                    <a:pt x="22" y="191"/>
                    <a:pt x="24" y="192"/>
                  </a:cubicBezTo>
                  <a:cubicBezTo>
                    <a:pt x="27" y="196"/>
                    <a:pt x="29" y="199"/>
                    <a:pt x="29" y="199"/>
                  </a:cubicBezTo>
                  <a:cubicBezTo>
                    <a:pt x="31" y="201"/>
                    <a:pt x="33" y="202"/>
                    <a:pt x="35" y="202"/>
                  </a:cubicBezTo>
                  <a:cubicBezTo>
                    <a:pt x="35" y="202"/>
                    <a:pt x="40" y="200"/>
                    <a:pt x="45" y="199"/>
                  </a:cubicBezTo>
                  <a:cubicBezTo>
                    <a:pt x="50" y="198"/>
                    <a:pt x="54" y="196"/>
                    <a:pt x="54" y="196"/>
                  </a:cubicBezTo>
                  <a:cubicBezTo>
                    <a:pt x="56" y="195"/>
                    <a:pt x="58" y="196"/>
                    <a:pt x="59" y="197"/>
                  </a:cubicBezTo>
                  <a:cubicBezTo>
                    <a:pt x="59" y="197"/>
                    <a:pt x="62" y="199"/>
                    <a:pt x="65" y="201"/>
                  </a:cubicBezTo>
                  <a:cubicBezTo>
                    <a:pt x="67" y="203"/>
                    <a:pt x="70" y="204"/>
                    <a:pt x="70" y="204"/>
                  </a:cubicBezTo>
                  <a:cubicBezTo>
                    <a:pt x="70" y="204"/>
                    <a:pt x="73" y="206"/>
                    <a:pt x="76" y="207"/>
                  </a:cubicBezTo>
                  <a:cubicBezTo>
                    <a:pt x="79" y="209"/>
                    <a:pt x="82" y="210"/>
                    <a:pt x="82" y="210"/>
                  </a:cubicBezTo>
                  <a:cubicBezTo>
                    <a:pt x="84" y="211"/>
                    <a:pt x="85" y="213"/>
                    <a:pt x="85" y="214"/>
                  </a:cubicBezTo>
                  <a:cubicBezTo>
                    <a:pt x="85" y="214"/>
                    <a:pt x="86" y="219"/>
                    <a:pt x="87" y="224"/>
                  </a:cubicBezTo>
                  <a:cubicBezTo>
                    <a:pt x="88" y="229"/>
                    <a:pt x="89" y="234"/>
                    <a:pt x="89" y="234"/>
                  </a:cubicBezTo>
                  <a:cubicBezTo>
                    <a:pt x="90" y="236"/>
                    <a:pt x="92" y="237"/>
                    <a:pt x="94" y="238"/>
                  </a:cubicBezTo>
                  <a:cubicBezTo>
                    <a:pt x="94" y="238"/>
                    <a:pt x="99" y="239"/>
                    <a:pt x="103" y="239"/>
                  </a:cubicBezTo>
                  <a:cubicBezTo>
                    <a:pt x="105" y="240"/>
                    <a:pt x="107" y="240"/>
                    <a:pt x="109" y="240"/>
                  </a:cubicBezTo>
                  <a:cubicBezTo>
                    <a:pt x="111" y="240"/>
                    <a:pt x="112" y="240"/>
                    <a:pt x="112" y="240"/>
                  </a:cubicBezTo>
                  <a:cubicBezTo>
                    <a:pt x="113" y="240"/>
                    <a:pt x="114" y="240"/>
                    <a:pt x="115" y="240"/>
                  </a:cubicBezTo>
                  <a:close/>
                  <a:moveTo>
                    <a:pt x="115" y="188"/>
                  </a:moveTo>
                  <a:cubicBezTo>
                    <a:pt x="114" y="188"/>
                    <a:pt x="112" y="188"/>
                    <a:pt x="110" y="188"/>
                  </a:cubicBezTo>
                  <a:cubicBezTo>
                    <a:pt x="109" y="188"/>
                    <a:pt x="107" y="187"/>
                    <a:pt x="105" y="187"/>
                  </a:cubicBezTo>
                  <a:cubicBezTo>
                    <a:pt x="104" y="187"/>
                    <a:pt x="104" y="187"/>
                    <a:pt x="104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2" y="186"/>
                    <a:pt x="101" y="186"/>
                    <a:pt x="101" y="186"/>
                  </a:cubicBezTo>
                  <a:cubicBezTo>
                    <a:pt x="98" y="185"/>
                    <a:pt x="95" y="184"/>
                    <a:pt x="93" y="183"/>
                  </a:cubicBezTo>
                  <a:cubicBezTo>
                    <a:pt x="91" y="183"/>
                    <a:pt x="90" y="182"/>
                    <a:pt x="90" y="181"/>
                  </a:cubicBezTo>
                  <a:cubicBezTo>
                    <a:pt x="89" y="181"/>
                    <a:pt x="88" y="181"/>
                    <a:pt x="87" y="180"/>
                  </a:cubicBezTo>
                  <a:cubicBezTo>
                    <a:pt x="86" y="180"/>
                    <a:pt x="85" y="179"/>
                    <a:pt x="85" y="179"/>
                  </a:cubicBezTo>
                  <a:cubicBezTo>
                    <a:pt x="85" y="179"/>
                    <a:pt x="84" y="179"/>
                    <a:pt x="83" y="178"/>
                  </a:cubicBezTo>
                  <a:cubicBezTo>
                    <a:pt x="83" y="177"/>
                    <a:pt x="82" y="177"/>
                    <a:pt x="81" y="176"/>
                  </a:cubicBezTo>
                  <a:cubicBezTo>
                    <a:pt x="80" y="176"/>
                    <a:pt x="79" y="175"/>
                    <a:pt x="78" y="174"/>
                  </a:cubicBezTo>
                  <a:cubicBezTo>
                    <a:pt x="76" y="173"/>
                    <a:pt x="74" y="171"/>
                    <a:pt x="72" y="169"/>
                  </a:cubicBezTo>
                  <a:cubicBezTo>
                    <a:pt x="71" y="168"/>
                    <a:pt x="71" y="168"/>
                    <a:pt x="70" y="167"/>
                  </a:cubicBezTo>
                  <a:cubicBezTo>
                    <a:pt x="69" y="166"/>
                    <a:pt x="69" y="166"/>
                    <a:pt x="69" y="166"/>
                  </a:cubicBezTo>
                  <a:cubicBezTo>
                    <a:pt x="68" y="165"/>
                    <a:pt x="68" y="165"/>
                    <a:pt x="68" y="165"/>
                  </a:cubicBezTo>
                  <a:cubicBezTo>
                    <a:pt x="67" y="164"/>
                    <a:pt x="66" y="163"/>
                    <a:pt x="65" y="161"/>
                  </a:cubicBezTo>
                  <a:cubicBezTo>
                    <a:pt x="64" y="160"/>
                    <a:pt x="63" y="158"/>
                    <a:pt x="62" y="157"/>
                  </a:cubicBezTo>
                  <a:cubicBezTo>
                    <a:pt x="62" y="156"/>
                    <a:pt x="61" y="156"/>
                    <a:pt x="61" y="155"/>
                  </a:cubicBezTo>
                  <a:cubicBezTo>
                    <a:pt x="61" y="154"/>
                    <a:pt x="60" y="154"/>
                    <a:pt x="60" y="153"/>
                  </a:cubicBezTo>
                  <a:cubicBezTo>
                    <a:pt x="59" y="152"/>
                    <a:pt x="58" y="150"/>
                    <a:pt x="58" y="149"/>
                  </a:cubicBezTo>
                  <a:cubicBezTo>
                    <a:pt x="57" y="148"/>
                    <a:pt x="57" y="146"/>
                    <a:pt x="56" y="145"/>
                  </a:cubicBezTo>
                  <a:cubicBezTo>
                    <a:pt x="56" y="145"/>
                    <a:pt x="56" y="144"/>
                    <a:pt x="56" y="143"/>
                  </a:cubicBezTo>
                  <a:cubicBezTo>
                    <a:pt x="55" y="143"/>
                    <a:pt x="55" y="142"/>
                    <a:pt x="55" y="142"/>
                  </a:cubicBezTo>
                  <a:cubicBezTo>
                    <a:pt x="55" y="141"/>
                    <a:pt x="55" y="140"/>
                    <a:pt x="54" y="139"/>
                  </a:cubicBezTo>
                  <a:cubicBezTo>
                    <a:pt x="54" y="138"/>
                    <a:pt x="54" y="137"/>
                    <a:pt x="54" y="137"/>
                  </a:cubicBezTo>
                  <a:cubicBezTo>
                    <a:pt x="54" y="137"/>
                    <a:pt x="54" y="136"/>
                    <a:pt x="53" y="135"/>
                  </a:cubicBezTo>
                  <a:cubicBezTo>
                    <a:pt x="53" y="134"/>
                    <a:pt x="53" y="133"/>
                    <a:pt x="53" y="132"/>
                  </a:cubicBezTo>
                  <a:cubicBezTo>
                    <a:pt x="53" y="132"/>
                    <a:pt x="52" y="131"/>
                    <a:pt x="52" y="131"/>
                  </a:cubicBezTo>
                  <a:cubicBezTo>
                    <a:pt x="52" y="130"/>
                    <a:pt x="52" y="130"/>
                    <a:pt x="52" y="129"/>
                  </a:cubicBezTo>
                  <a:cubicBezTo>
                    <a:pt x="52" y="128"/>
                    <a:pt x="52" y="126"/>
                    <a:pt x="52" y="125"/>
                  </a:cubicBezTo>
                  <a:cubicBezTo>
                    <a:pt x="52" y="123"/>
                    <a:pt x="52" y="122"/>
                    <a:pt x="52" y="120"/>
                  </a:cubicBezTo>
                  <a:cubicBezTo>
                    <a:pt x="52" y="119"/>
                    <a:pt x="52" y="119"/>
                    <a:pt x="52" y="118"/>
                  </a:cubicBezTo>
                  <a:cubicBezTo>
                    <a:pt x="52" y="117"/>
                    <a:pt x="52" y="116"/>
                    <a:pt x="52" y="115"/>
                  </a:cubicBezTo>
                  <a:cubicBezTo>
                    <a:pt x="52" y="114"/>
                    <a:pt x="52" y="112"/>
                    <a:pt x="52" y="110"/>
                  </a:cubicBezTo>
                  <a:cubicBezTo>
                    <a:pt x="53" y="109"/>
                    <a:pt x="53" y="107"/>
                    <a:pt x="53" y="106"/>
                  </a:cubicBezTo>
                  <a:cubicBezTo>
                    <a:pt x="53" y="104"/>
                    <a:pt x="53" y="104"/>
                    <a:pt x="53" y="104"/>
                  </a:cubicBezTo>
                  <a:cubicBezTo>
                    <a:pt x="54" y="103"/>
                    <a:pt x="54" y="103"/>
                    <a:pt x="54" y="103"/>
                  </a:cubicBezTo>
                  <a:cubicBezTo>
                    <a:pt x="54" y="102"/>
                    <a:pt x="54" y="102"/>
                    <a:pt x="54" y="101"/>
                  </a:cubicBezTo>
                  <a:cubicBezTo>
                    <a:pt x="55" y="98"/>
                    <a:pt x="56" y="95"/>
                    <a:pt x="57" y="93"/>
                  </a:cubicBezTo>
                  <a:cubicBezTo>
                    <a:pt x="58" y="92"/>
                    <a:pt x="58" y="91"/>
                    <a:pt x="59" y="90"/>
                  </a:cubicBezTo>
                  <a:cubicBezTo>
                    <a:pt x="59" y="89"/>
                    <a:pt x="60" y="88"/>
                    <a:pt x="60" y="87"/>
                  </a:cubicBezTo>
                  <a:cubicBezTo>
                    <a:pt x="61" y="86"/>
                    <a:pt x="61" y="85"/>
                    <a:pt x="61" y="85"/>
                  </a:cubicBezTo>
                  <a:cubicBezTo>
                    <a:pt x="61" y="85"/>
                    <a:pt x="62" y="85"/>
                    <a:pt x="62" y="83"/>
                  </a:cubicBezTo>
                  <a:cubicBezTo>
                    <a:pt x="63" y="83"/>
                    <a:pt x="63" y="82"/>
                    <a:pt x="64" y="81"/>
                  </a:cubicBezTo>
                  <a:cubicBezTo>
                    <a:pt x="64" y="80"/>
                    <a:pt x="65" y="79"/>
                    <a:pt x="66" y="78"/>
                  </a:cubicBezTo>
                  <a:cubicBezTo>
                    <a:pt x="68" y="76"/>
                    <a:pt x="69" y="74"/>
                    <a:pt x="72" y="72"/>
                  </a:cubicBezTo>
                  <a:cubicBezTo>
                    <a:pt x="72" y="71"/>
                    <a:pt x="73" y="71"/>
                    <a:pt x="73" y="70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76" y="68"/>
                    <a:pt x="78" y="66"/>
                    <a:pt x="79" y="65"/>
                  </a:cubicBezTo>
                  <a:cubicBezTo>
                    <a:pt x="80" y="64"/>
                    <a:pt x="82" y="64"/>
                    <a:pt x="83" y="63"/>
                  </a:cubicBezTo>
                  <a:cubicBezTo>
                    <a:pt x="84" y="62"/>
                    <a:pt x="84" y="62"/>
                    <a:pt x="85" y="61"/>
                  </a:cubicBezTo>
                  <a:cubicBezTo>
                    <a:pt x="86" y="61"/>
                    <a:pt x="87" y="60"/>
                    <a:pt x="87" y="60"/>
                  </a:cubicBezTo>
                  <a:cubicBezTo>
                    <a:pt x="89" y="59"/>
                    <a:pt x="90" y="59"/>
                    <a:pt x="91" y="58"/>
                  </a:cubicBezTo>
                  <a:cubicBezTo>
                    <a:pt x="93" y="57"/>
                    <a:pt x="94" y="57"/>
                    <a:pt x="95" y="56"/>
                  </a:cubicBezTo>
                  <a:cubicBezTo>
                    <a:pt x="96" y="56"/>
                    <a:pt x="96" y="56"/>
                    <a:pt x="97" y="56"/>
                  </a:cubicBezTo>
                  <a:cubicBezTo>
                    <a:pt x="97" y="56"/>
                    <a:pt x="98" y="55"/>
                    <a:pt x="98" y="55"/>
                  </a:cubicBezTo>
                  <a:cubicBezTo>
                    <a:pt x="99" y="55"/>
                    <a:pt x="100" y="55"/>
                    <a:pt x="101" y="55"/>
                  </a:cubicBezTo>
                  <a:cubicBezTo>
                    <a:pt x="102" y="54"/>
                    <a:pt x="103" y="54"/>
                    <a:pt x="103" y="54"/>
                  </a:cubicBezTo>
                  <a:cubicBezTo>
                    <a:pt x="103" y="54"/>
                    <a:pt x="104" y="54"/>
                    <a:pt x="105" y="53"/>
                  </a:cubicBezTo>
                  <a:cubicBezTo>
                    <a:pt x="106" y="53"/>
                    <a:pt x="107" y="53"/>
                    <a:pt x="108" y="53"/>
                  </a:cubicBezTo>
                  <a:cubicBezTo>
                    <a:pt x="108" y="53"/>
                    <a:pt x="109" y="53"/>
                    <a:pt x="110" y="53"/>
                  </a:cubicBezTo>
                  <a:cubicBezTo>
                    <a:pt x="110" y="52"/>
                    <a:pt x="111" y="52"/>
                    <a:pt x="111" y="52"/>
                  </a:cubicBezTo>
                  <a:cubicBezTo>
                    <a:pt x="113" y="52"/>
                    <a:pt x="114" y="52"/>
                    <a:pt x="115" y="52"/>
                  </a:cubicBezTo>
                  <a:cubicBezTo>
                    <a:pt x="117" y="52"/>
                    <a:pt x="118" y="52"/>
                    <a:pt x="120" y="52"/>
                  </a:cubicBezTo>
                  <a:cubicBezTo>
                    <a:pt x="121" y="52"/>
                    <a:pt x="122" y="52"/>
                    <a:pt x="122" y="52"/>
                  </a:cubicBezTo>
                  <a:cubicBezTo>
                    <a:pt x="123" y="52"/>
                    <a:pt x="124" y="52"/>
                    <a:pt x="125" y="52"/>
                  </a:cubicBezTo>
                  <a:cubicBezTo>
                    <a:pt x="126" y="52"/>
                    <a:pt x="128" y="52"/>
                    <a:pt x="130" y="52"/>
                  </a:cubicBezTo>
                  <a:cubicBezTo>
                    <a:pt x="131" y="53"/>
                    <a:pt x="133" y="53"/>
                    <a:pt x="135" y="53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8" y="54"/>
                    <a:pt x="139" y="54"/>
                    <a:pt x="139" y="55"/>
                  </a:cubicBezTo>
                  <a:cubicBezTo>
                    <a:pt x="142" y="55"/>
                    <a:pt x="145" y="57"/>
                    <a:pt x="147" y="58"/>
                  </a:cubicBezTo>
                  <a:cubicBezTo>
                    <a:pt x="149" y="58"/>
                    <a:pt x="150" y="59"/>
                    <a:pt x="151" y="59"/>
                  </a:cubicBezTo>
                  <a:cubicBezTo>
                    <a:pt x="152" y="59"/>
                    <a:pt x="152" y="60"/>
                    <a:pt x="153" y="60"/>
                  </a:cubicBezTo>
                  <a:cubicBezTo>
                    <a:pt x="154" y="61"/>
                    <a:pt x="155" y="61"/>
                    <a:pt x="155" y="61"/>
                  </a:cubicBezTo>
                  <a:cubicBezTo>
                    <a:pt x="155" y="61"/>
                    <a:pt x="156" y="62"/>
                    <a:pt x="157" y="63"/>
                  </a:cubicBezTo>
                  <a:cubicBezTo>
                    <a:pt x="158" y="63"/>
                    <a:pt x="158" y="64"/>
                    <a:pt x="159" y="64"/>
                  </a:cubicBezTo>
                  <a:cubicBezTo>
                    <a:pt x="160" y="65"/>
                    <a:pt x="161" y="65"/>
                    <a:pt x="162" y="66"/>
                  </a:cubicBezTo>
                  <a:cubicBezTo>
                    <a:pt x="164" y="68"/>
                    <a:pt x="166" y="69"/>
                    <a:pt x="168" y="72"/>
                  </a:cubicBezTo>
                  <a:cubicBezTo>
                    <a:pt x="169" y="72"/>
                    <a:pt x="170" y="73"/>
                    <a:pt x="170" y="73"/>
                  </a:cubicBezTo>
                  <a:cubicBezTo>
                    <a:pt x="171" y="74"/>
                    <a:pt x="171" y="74"/>
                    <a:pt x="171" y="74"/>
                  </a:cubicBezTo>
                  <a:cubicBezTo>
                    <a:pt x="172" y="75"/>
                    <a:pt x="172" y="75"/>
                    <a:pt x="172" y="75"/>
                  </a:cubicBezTo>
                  <a:cubicBezTo>
                    <a:pt x="173" y="77"/>
                    <a:pt x="174" y="78"/>
                    <a:pt x="175" y="79"/>
                  </a:cubicBezTo>
                  <a:cubicBezTo>
                    <a:pt x="176" y="80"/>
                    <a:pt x="177" y="82"/>
                    <a:pt x="178" y="83"/>
                  </a:cubicBezTo>
                  <a:cubicBezTo>
                    <a:pt x="178" y="84"/>
                    <a:pt x="179" y="85"/>
                    <a:pt x="179" y="85"/>
                  </a:cubicBezTo>
                  <a:cubicBezTo>
                    <a:pt x="179" y="86"/>
                    <a:pt x="180" y="87"/>
                    <a:pt x="180" y="87"/>
                  </a:cubicBezTo>
                  <a:cubicBezTo>
                    <a:pt x="181" y="89"/>
                    <a:pt x="182" y="90"/>
                    <a:pt x="182" y="92"/>
                  </a:cubicBezTo>
                  <a:cubicBezTo>
                    <a:pt x="183" y="93"/>
                    <a:pt x="183" y="94"/>
                    <a:pt x="184" y="95"/>
                  </a:cubicBezTo>
                  <a:cubicBezTo>
                    <a:pt x="184" y="96"/>
                    <a:pt x="184" y="96"/>
                    <a:pt x="185" y="97"/>
                  </a:cubicBezTo>
                  <a:cubicBezTo>
                    <a:pt x="185" y="97"/>
                    <a:pt x="185" y="98"/>
                    <a:pt x="185" y="99"/>
                  </a:cubicBezTo>
                  <a:cubicBezTo>
                    <a:pt x="185" y="99"/>
                    <a:pt x="186" y="100"/>
                    <a:pt x="186" y="101"/>
                  </a:cubicBezTo>
                  <a:cubicBezTo>
                    <a:pt x="186" y="102"/>
                    <a:pt x="186" y="103"/>
                    <a:pt x="186" y="103"/>
                  </a:cubicBezTo>
                  <a:cubicBezTo>
                    <a:pt x="186" y="103"/>
                    <a:pt x="187" y="104"/>
                    <a:pt x="187" y="106"/>
                  </a:cubicBezTo>
                  <a:cubicBezTo>
                    <a:pt x="187" y="106"/>
                    <a:pt x="187" y="107"/>
                    <a:pt x="187" y="108"/>
                  </a:cubicBezTo>
                  <a:cubicBezTo>
                    <a:pt x="188" y="109"/>
                    <a:pt x="188" y="109"/>
                    <a:pt x="188" y="110"/>
                  </a:cubicBezTo>
                  <a:cubicBezTo>
                    <a:pt x="188" y="110"/>
                    <a:pt x="188" y="111"/>
                    <a:pt x="188" y="112"/>
                  </a:cubicBezTo>
                  <a:cubicBezTo>
                    <a:pt x="188" y="113"/>
                    <a:pt x="188" y="114"/>
                    <a:pt x="188" y="116"/>
                  </a:cubicBezTo>
                  <a:cubicBezTo>
                    <a:pt x="189" y="117"/>
                    <a:pt x="188" y="119"/>
                    <a:pt x="188" y="120"/>
                  </a:cubicBezTo>
                  <a:cubicBezTo>
                    <a:pt x="188" y="121"/>
                    <a:pt x="189" y="122"/>
                    <a:pt x="189" y="123"/>
                  </a:cubicBezTo>
                  <a:cubicBezTo>
                    <a:pt x="189" y="123"/>
                    <a:pt x="188" y="124"/>
                    <a:pt x="188" y="125"/>
                  </a:cubicBezTo>
                  <a:cubicBezTo>
                    <a:pt x="188" y="127"/>
                    <a:pt x="188" y="128"/>
                    <a:pt x="188" y="130"/>
                  </a:cubicBezTo>
                  <a:cubicBezTo>
                    <a:pt x="188" y="132"/>
                    <a:pt x="187" y="133"/>
                    <a:pt x="187" y="135"/>
                  </a:cubicBezTo>
                  <a:cubicBezTo>
                    <a:pt x="187" y="136"/>
                    <a:pt x="187" y="136"/>
                    <a:pt x="187" y="136"/>
                  </a:cubicBezTo>
                  <a:cubicBezTo>
                    <a:pt x="186" y="137"/>
                    <a:pt x="186" y="137"/>
                    <a:pt x="186" y="137"/>
                  </a:cubicBezTo>
                  <a:cubicBezTo>
                    <a:pt x="186" y="138"/>
                    <a:pt x="186" y="139"/>
                    <a:pt x="186" y="140"/>
                  </a:cubicBezTo>
                  <a:cubicBezTo>
                    <a:pt x="185" y="143"/>
                    <a:pt x="184" y="145"/>
                    <a:pt x="183" y="148"/>
                  </a:cubicBezTo>
                  <a:cubicBezTo>
                    <a:pt x="182" y="149"/>
                    <a:pt x="182" y="150"/>
                    <a:pt x="181" y="151"/>
                  </a:cubicBezTo>
                  <a:cubicBezTo>
                    <a:pt x="181" y="152"/>
                    <a:pt x="180" y="152"/>
                    <a:pt x="180" y="153"/>
                  </a:cubicBezTo>
                  <a:cubicBezTo>
                    <a:pt x="179" y="154"/>
                    <a:pt x="179" y="155"/>
                    <a:pt x="179" y="155"/>
                  </a:cubicBezTo>
                  <a:cubicBezTo>
                    <a:pt x="179" y="155"/>
                    <a:pt x="179" y="156"/>
                    <a:pt x="178" y="157"/>
                  </a:cubicBezTo>
                  <a:cubicBezTo>
                    <a:pt x="177" y="158"/>
                    <a:pt x="177" y="158"/>
                    <a:pt x="176" y="159"/>
                  </a:cubicBezTo>
                  <a:cubicBezTo>
                    <a:pt x="176" y="160"/>
                    <a:pt x="175" y="161"/>
                    <a:pt x="174" y="162"/>
                  </a:cubicBezTo>
                  <a:cubicBezTo>
                    <a:pt x="173" y="164"/>
                    <a:pt x="171" y="166"/>
                    <a:pt x="168" y="169"/>
                  </a:cubicBezTo>
                  <a:cubicBezTo>
                    <a:pt x="168" y="169"/>
                    <a:pt x="167" y="170"/>
                    <a:pt x="167" y="170"/>
                  </a:cubicBezTo>
                  <a:cubicBezTo>
                    <a:pt x="166" y="171"/>
                    <a:pt x="166" y="171"/>
                    <a:pt x="166" y="171"/>
                  </a:cubicBezTo>
                  <a:cubicBezTo>
                    <a:pt x="165" y="172"/>
                    <a:pt x="165" y="172"/>
                    <a:pt x="165" y="172"/>
                  </a:cubicBezTo>
                  <a:cubicBezTo>
                    <a:pt x="164" y="173"/>
                    <a:pt x="162" y="174"/>
                    <a:pt x="161" y="175"/>
                  </a:cubicBezTo>
                  <a:cubicBezTo>
                    <a:pt x="160" y="176"/>
                    <a:pt x="158" y="177"/>
                    <a:pt x="157" y="178"/>
                  </a:cubicBezTo>
                  <a:cubicBezTo>
                    <a:pt x="156" y="178"/>
                    <a:pt x="156" y="179"/>
                    <a:pt x="155" y="179"/>
                  </a:cubicBezTo>
                  <a:cubicBezTo>
                    <a:pt x="154" y="180"/>
                    <a:pt x="153" y="180"/>
                    <a:pt x="153" y="180"/>
                  </a:cubicBezTo>
                  <a:cubicBezTo>
                    <a:pt x="151" y="181"/>
                    <a:pt x="150" y="182"/>
                    <a:pt x="149" y="182"/>
                  </a:cubicBezTo>
                  <a:cubicBezTo>
                    <a:pt x="147" y="183"/>
                    <a:pt x="146" y="183"/>
                    <a:pt x="145" y="184"/>
                  </a:cubicBezTo>
                  <a:cubicBezTo>
                    <a:pt x="144" y="184"/>
                    <a:pt x="144" y="184"/>
                    <a:pt x="143" y="185"/>
                  </a:cubicBezTo>
                  <a:cubicBezTo>
                    <a:pt x="143" y="185"/>
                    <a:pt x="142" y="185"/>
                    <a:pt x="142" y="185"/>
                  </a:cubicBezTo>
                  <a:cubicBezTo>
                    <a:pt x="141" y="185"/>
                    <a:pt x="140" y="186"/>
                    <a:pt x="139" y="186"/>
                  </a:cubicBezTo>
                  <a:cubicBezTo>
                    <a:pt x="138" y="186"/>
                    <a:pt x="137" y="187"/>
                    <a:pt x="137" y="187"/>
                  </a:cubicBezTo>
                  <a:cubicBezTo>
                    <a:pt x="137" y="187"/>
                    <a:pt x="136" y="187"/>
                    <a:pt x="135" y="187"/>
                  </a:cubicBezTo>
                  <a:cubicBezTo>
                    <a:pt x="134" y="187"/>
                    <a:pt x="133" y="187"/>
                    <a:pt x="132" y="188"/>
                  </a:cubicBezTo>
                  <a:cubicBezTo>
                    <a:pt x="132" y="188"/>
                    <a:pt x="131" y="188"/>
                    <a:pt x="131" y="188"/>
                  </a:cubicBezTo>
                  <a:cubicBezTo>
                    <a:pt x="130" y="188"/>
                    <a:pt x="129" y="188"/>
                    <a:pt x="129" y="188"/>
                  </a:cubicBezTo>
                  <a:cubicBezTo>
                    <a:pt x="127" y="188"/>
                    <a:pt x="126" y="188"/>
                    <a:pt x="125" y="189"/>
                  </a:cubicBezTo>
                  <a:cubicBezTo>
                    <a:pt x="123" y="189"/>
                    <a:pt x="122" y="189"/>
                    <a:pt x="120" y="189"/>
                  </a:cubicBezTo>
                  <a:cubicBezTo>
                    <a:pt x="119" y="189"/>
                    <a:pt x="119" y="189"/>
                    <a:pt x="118" y="189"/>
                  </a:cubicBezTo>
                  <a:cubicBezTo>
                    <a:pt x="117" y="189"/>
                    <a:pt x="116" y="189"/>
                    <a:pt x="115" y="1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0" name="Freeform: Shape 3"/>
            <p:cNvSpPr>
              <a:spLocks/>
            </p:cNvSpPr>
            <p:nvPr/>
          </p:nvSpPr>
          <p:spPr bwMode="auto">
            <a:xfrm>
              <a:off x="4679906" y="4168477"/>
              <a:ext cx="466551" cy="488073"/>
            </a:xfrm>
            <a:custGeom>
              <a:avLst/>
              <a:gdLst>
                <a:gd name="T0" fmla="*/ 169 w 233"/>
                <a:gd name="T1" fmla="*/ 221 h 232"/>
                <a:gd name="T2" fmla="*/ 182 w 233"/>
                <a:gd name="T3" fmla="*/ 189 h 232"/>
                <a:gd name="T4" fmla="*/ 216 w 233"/>
                <a:gd name="T5" fmla="*/ 179 h 232"/>
                <a:gd name="T6" fmla="*/ 229 w 233"/>
                <a:gd name="T7" fmla="*/ 156 h 232"/>
                <a:gd name="T8" fmla="*/ 213 w 233"/>
                <a:gd name="T9" fmla="*/ 134 h 232"/>
                <a:gd name="T10" fmla="*/ 214 w 233"/>
                <a:gd name="T11" fmla="*/ 110 h 232"/>
                <a:gd name="T12" fmla="*/ 231 w 233"/>
                <a:gd name="T13" fmla="*/ 90 h 232"/>
                <a:gd name="T14" fmla="*/ 227 w 233"/>
                <a:gd name="T15" fmla="*/ 68 h 232"/>
                <a:gd name="T16" fmla="*/ 193 w 233"/>
                <a:gd name="T17" fmla="*/ 56 h 232"/>
                <a:gd name="T18" fmla="*/ 179 w 233"/>
                <a:gd name="T19" fmla="*/ 27 h 232"/>
                <a:gd name="T20" fmla="*/ 160 w 233"/>
                <a:gd name="T21" fmla="*/ 4 h 232"/>
                <a:gd name="T22" fmla="*/ 140 w 233"/>
                <a:gd name="T23" fmla="*/ 18 h 232"/>
                <a:gd name="T24" fmla="*/ 115 w 233"/>
                <a:gd name="T25" fmla="*/ 18 h 232"/>
                <a:gd name="T26" fmla="*/ 98 w 233"/>
                <a:gd name="T27" fmla="*/ 9 h 232"/>
                <a:gd name="T28" fmla="*/ 76 w 233"/>
                <a:gd name="T29" fmla="*/ 3 h 232"/>
                <a:gd name="T30" fmla="*/ 61 w 233"/>
                <a:gd name="T31" fmla="*/ 35 h 232"/>
                <a:gd name="T32" fmla="*/ 37 w 233"/>
                <a:gd name="T33" fmla="*/ 55 h 232"/>
                <a:gd name="T34" fmla="*/ 5 w 233"/>
                <a:gd name="T35" fmla="*/ 70 h 232"/>
                <a:gd name="T36" fmla="*/ 16 w 233"/>
                <a:gd name="T37" fmla="*/ 91 h 232"/>
                <a:gd name="T38" fmla="*/ 19 w 233"/>
                <a:gd name="T39" fmla="*/ 111 h 232"/>
                <a:gd name="T40" fmla="*/ 14 w 233"/>
                <a:gd name="T41" fmla="*/ 131 h 232"/>
                <a:gd name="T42" fmla="*/ 1 w 233"/>
                <a:gd name="T43" fmla="*/ 150 h 232"/>
                <a:gd name="T44" fmla="*/ 31 w 233"/>
                <a:gd name="T45" fmla="*/ 169 h 232"/>
                <a:gd name="T46" fmla="*/ 53 w 233"/>
                <a:gd name="T47" fmla="*/ 191 h 232"/>
                <a:gd name="T48" fmla="*/ 65 w 233"/>
                <a:gd name="T49" fmla="*/ 225 h 232"/>
                <a:gd name="T50" fmla="*/ 87 w 233"/>
                <a:gd name="T51" fmla="*/ 221 h 232"/>
                <a:gd name="T52" fmla="*/ 105 w 233"/>
                <a:gd name="T53" fmla="*/ 213 h 232"/>
                <a:gd name="T54" fmla="*/ 129 w 233"/>
                <a:gd name="T55" fmla="*/ 216 h 232"/>
                <a:gd name="T56" fmla="*/ 148 w 233"/>
                <a:gd name="T57" fmla="*/ 232 h 232"/>
                <a:gd name="T58" fmla="*/ 105 w 233"/>
                <a:gd name="T59" fmla="*/ 183 h 232"/>
                <a:gd name="T60" fmla="*/ 87 w 233"/>
                <a:gd name="T61" fmla="*/ 178 h 232"/>
                <a:gd name="T62" fmla="*/ 72 w 233"/>
                <a:gd name="T63" fmla="*/ 168 h 232"/>
                <a:gd name="T64" fmla="*/ 63 w 233"/>
                <a:gd name="T65" fmla="*/ 158 h 232"/>
                <a:gd name="T66" fmla="*/ 54 w 233"/>
                <a:gd name="T67" fmla="*/ 144 h 232"/>
                <a:gd name="T68" fmla="*/ 49 w 233"/>
                <a:gd name="T69" fmla="*/ 125 h 232"/>
                <a:gd name="T70" fmla="*/ 48 w 233"/>
                <a:gd name="T71" fmla="*/ 112 h 232"/>
                <a:gd name="T72" fmla="*/ 50 w 233"/>
                <a:gd name="T73" fmla="*/ 100 h 232"/>
                <a:gd name="T74" fmla="*/ 57 w 233"/>
                <a:gd name="T75" fmla="*/ 82 h 232"/>
                <a:gd name="T76" fmla="*/ 67 w 233"/>
                <a:gd name="T77" fmla="*/ 69 h 232"/>
                <a:gd name="T78" fmla="*/ 77 w 233"/>
                <a:gd name="T79" fmla="*/ 60 h 232"/>
                <a:gd name="T80" fmla="*/ 94 w 233"/>
                <a:gd name="T81" fmla="*/ 51 h 232"/>
                <a:gd name="T82" fmla="*/ 112 w 233"/>
                <a:gd name="T83" fmla="*/ 48 h 232"/>
                <a:gd name="T84" fmla="*/ 122 w 233"/>
                <a:gd name="T85" fmla="*/ 48 h 232"/>
                <a:gd name="T86" fmla="*/ 137 w 233"/>
                <a:gd name="T87" fmla="*/ 51 h 232"/>
                <a:gd name="T88" fmla="*/ 152 w 233"/>
                <a:gd name="T89" fmla="*/ 57 h 232"/>
                <a:gd name="T90" fmla="*/ 166 w 233"/>
                <a:gd name="T91" fmla="*/ 69 h 232"/>
                <a:gd name="T92" fmla="*/ 177 w 233"/>
                <a:gd name="T93" fmla="*/ 84 h 232"/>
                <a:gd name="T94" fmla="*/ 183 w 233"/>
                <a:gd name="T95" fmla="*/ 98 h 232"/>
                <a:gd name="T96" fmla="*/ 185 w 233"/>
                <a:gd name="T97" fmla="*/ 113 h 232"/>
                <a:gd name="T98" fmla="*/ 184 w 233"/>
                <a:gd name="T99" fmla="*/ 125 h 232"/>
                <a:gd name="T100" fmla="*/ 181 w 233"/>
                <a:gd name="T101" fmla="*/ 139 h 232"/>
                <a:gd name="T102" fmla="*/ 175 w 233"/>
                <a:gd name="T103" fmla="*/ 152 h 232"/>
                <a:gd name="T104" fmla="*/ 162 w 233"/>
                <a:gd name="T105" fmla="*/ 167 h 232"/>
                <a:gd name="T106" fmla="*/ 146 w 233"/>
                <a:gd name="T107" fmla="*/ 178 h 232"/>
                <a:gd name="T108" fmla="*/ 132 w 233"/>
                <a:gd name="T109" fmla="*/ 183 h 232"/>
                <a:gd name="T110" fmla="*/ 118 w 233"/>
                <a:gd name="T111" fmla="*/ 18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3" h="232">
                  <a:moveTo>
                    <a:pt x="148" y="232"/>
                  </a:moveTo>
                  <a:cubicBezTo>
                    <a:pt x="148" y="232"/>
                    <a:pt x="149" y="232"/>
                    <a:pt x="151" y="231"/>
                  </a:cubicBezTo>
                  <a:cubicBezTo>
                    <a:pt x="153" y="231"/>
                    <a:pt x="155" y="230"/>
                    <a:pt x="157" y="229"/>
                  </a:cubicBezTo>
                  <a:cubicBezTo>
                    <a:pt x="161" y="228"/>
                    <a:pt x="165" y="226"/>
                    <a:pt x="165" y="226"/>
                  </a:cubicBezTo>
                  <a:cubicBezTo>
                    <a:pt x="167" y="225"/>
                    <a:pt x="169" y="223"/>
                    <a:pt x="169" y="221"/>
                  </a:cubicBezTo>
                  <a:cubicBezTo>
                    <a:pt x="169" y="221"/>
                    <a:pt x="169" y="216"/>
                    <a:pt x="169" y="211"/>
                  </a:cubicBezTo>
                  <a:cubicBezTo>
                    <a:pt x="170" y="206"/>
                    <a:pt x="169" y="201"/>
                    <a:pt x="169" y="201"/>
                  </a:cubicBezTo>
                  <a:cubicBezTo>
                    <a:pt x="169" y="200"/>
                    <a:pt x="170" y="198"/>
                    <a:pt x="172" y="197"/>
                  </a:cubicBezTo>
                  <a:cubicBezTo>
                    <a:pt x="172" y="197"/>
                    <a:pt x="174" y="195"/>
                    <a:pt x="177" y="193"/>
                  </a:cubicBezTo>
                  <a:cubicBezTo>
                    <a:pt x="179" y="191"/>
                    <a:pt x="182" y="189"/>
                    <a:pt x="182" y="189"/>
                  </a:cubicBezTo>
                  <a:cubicBezTo>
                    <a:pt x="182" y="189"/>
                    <a:pt x="184" y="186"/>
                    <a:pt x="187" y="184"/>
                  </a:cubicBezTo>
                  <a:cubicBezTo>
                    <a:pt x="189" y="182"/>
                    <a:pt x="191" y="179"/>
                    <a:pt x="191" y="179"/>
                  </a:cubicBezTo>
                  <a:cubicBezTo>
                    <a:pt x="192" y="178"/>
                    <a:pt x="194" y="177"/>
                    <a:pt x="196" y="177"/>
                  </a:cubicBezTo>
                  <a:cubicBezTo>
                    <a:pt x="196" y="177"/>
                    <a:pt x="201" y="178"/>
                    <a:pt x="206" y="179"/>
                  </a:cubicBezTo>
                  <a:cubicBezTo>
                    <a:pt x="211" y="179"/>
                    <a:pt x="216" y="179"/>
                    <a:pt x="216" y="179"/>
                  </a:cubicBezTo>
                  <a:cubicBezTo>
                    <a:pt x="218" y="179"/>
                    <a:pt x="220" y="178"/>
                    <a:pt x="221" y="176"/>
                  </a:cubicBezTo>
                  <a:cubicBezTo>
                    <a:pt x="221" y="176"/>
                    <a:pt x="223" y="172"/>
                    <a:pt x="225" y="168"/>
                  </a:cubicBezTo>
                  <a:cubicBezTo>
                    <a:pt x="226" y="166"/>
                    <a:pt x="227" y="164"/>
                    <a:pt x="228" y="162"/>
                  </a:cubicBezTo>
                  <a:cubicBezTo>
                    <a:pt x="228" y="161"/>
                    <a:pt x="229" y="160"/>
                    <a:pt x="229" y="160"/>
                  </a:cubicBezTo>
                  <a:cubicBezTo>
                    <a:pt x="229" y="158"/>
                    <a:pt x="229" y="157"/>
                    <a:pt x="229" y="156"/>
                  </a:cubicBezTo>
                  <a:cubicBezTo>
                    <a:pt x="229" y="155"/>
                    <a:pt x="229" y="154"/>
                    <a:pt x="228" y="153"/>
                  </a:cubicBezTo>
                  <a:cubicBezTo>
                    <a:pt x="228" y="153"/>
                    <a:pt x="225" y="149"/>
                    <a:pt x="221" y="146"/>
                  </a:cubicBezTo>
                  <a:cubicBezTo>
                    <a:pt x="220" y="144"/>
                    <a:pt x="218" y="142"/>
                    <a:pt x="217" y="141"/>
                  </a:cubicBezTo>
                  <a:cubicBezTo>
                    <a:pt x="215" y="140"/>
                    <a:pt x="214" y="139"/>
                    <a:pt x="214" y="139"/>
                  </a:cubicBezTo>
                  <a:cubicBezTo>
                    <a:pt x="213" y="138"/>
                    <a:pt x="212" y="136"/>
                    <a:pt x="213" y="134"/>
                  </a:cubicBezTo>
                  <a:cubicBezTo>
                    <a:pt x="213" y="134"/>
                    <a:pt x="213" y="133"/>
                    <a:pt x="213" y="132"/>
                  </a:cubicBezTo>
                  <a:cubicBezTo>
                    <a:pt x="213" y="131"/>
                    <a:pt x="213" y="129"/>
                    <a:pt x="214" y="128"/>
                  </a:cubicBezTo>
                  <a:cubicBezTo>
                    <a:pt x="214" y="124"/>
                    <a:pt x="214" y="121"/>
                    <a:pt x="214" y="121"/>
                  </a:cubicBezTo>
                  <a:cubicBezTo>
                    <a:pt x="214" y="121"/>
                    <a:pt x="214" y="118"/>
                    <a:pt x="214" y="115"/>
                  </a:cubicBezTo>
                  <a:cubicBezTo>
                    <a:pt x="214" y="113"/>
                    <a:pt x="214" y="111"/>
                    <a:pt x="214" y="110"/>
                  </a:cubicBezTo>
                  <a:cubicBezTo>
                    <a:pt x="214" y="109"/>
                    <a:pt x="214" y="108"/>
                    <a:pt x="214" y="108"/>
                  </a:cubicBezTo>
                  <a:cubicBezTo>
                    <a:pt x="214" y="106"/>
                    <a:pt x="215" y="104"/>
                    <a:pt x="216" y="103"/>
                  </a:cubicBezTo>
                  <a:cubicBezTo>
                    <a:pt x="216" y="103"/>
                    <a:pt x="217" y="102"/>
                    <a:pt x="219" y="101"/>
                  </a:cubicBezTo>
                  <a:cubicBezTo>
                    <a:pt x="220" y="100"/>
                    <a:pt x="222" y="99"/>
                    <a:pt x="224" y="97"/>
                  </a:cubicBezTo>
                  <a:cubicBezTo>
                    <a:pt x="228" y="94"/>
                    <a:pt x="231" y="90"/>
                    <a:pt x="231" y="90"/>
                  </a:cubicBezTo>
                  <a:cubicBezTo>
                    <a:pt x="232" y="90"/>
                    <a:pt x="233" y="89"/>
                    <a:pt x="233" y="88"/>
                  </a:cubicBezTo>
                  <a:cubicBezTo>
                    <a:pt x="233" y="87"/>
                    <a:pt x="233" y="85"/>
                    <a:pt x="233" y="84"/>
                  </a:cubicBezTo>
                  <a:cubicBezTo>
                    <a:pt x="233" y="84"/>
                    <a:pt x="232" y="83"/>
                    <a:pt x="232" y="82"/>
                  </a:cubicBezTo>
                  <a:cubicBezTo>
                    <a:pt x="231" y="80"/>
                    <a:pt x="231" y="78"/>
                    <a:pt x="230" y="76"/>
                  </a:cubicBezTo>
                  <a:cubicBezTo>
                    <a:pt x="228" y="72"/>
                    <a:pt x="227" y="68"/>
                    <a:pt x="227" y="68"/>
                  </a:cubicBezTo>
                  <a:cubicBezTo>
                    <a:pt x="226" y="65"/>
                    <a:pt x="224" y="64"/>
                    <a:pt x="222" y="64"/>
                  </a:cubicBezTo>
                  <a:cubicBezTo>
                    <a:pt x="222" y="64"/>
                    <a:pt x="217" y="63"/>
                    <a:pt x="212" y="63"/>
                  </a:cubicBezTo>
                  <a:cubicBezTo>
                    <a:pt x="207" y="63"/>
                    <a:pt x="202" y="63"/>
                    <a:pt x="202" y="63"/>
                  </a:cubicBezTo>
                  <a:cubicBezTo>
                    <a:pt x="200" y="63"/>
                    <a:pt x="198" y="62"/>
                    <a:pt x="197" y="61"/>
                  </a:cubicBezTo>
                  <a:cubicBezTo>
                    <a:pt x="197" y="61"/>
                    <a:pt x="195" y="58"/>
                    <a:pt x="193" y="56"/>
                  </a:cubicBezTo>
                  <a:cubicBezTo>
                    <a:pt x="191" y="53"/>
                    <a:pt x="189" y="51"/>
                    <a:pt x="189" y="51"/>
                  </a:cubicBezTo>
                  <a:cubicBezTo>
                    <a:pt x="189" y="51"/>
                    <a:pt x="187" y="48"/>
                    <a:pt x="185" y="46"/>
                  </a:cubicBezTo>
                  <a:cubicBezTo>
                    <a:pt x="182" y="44"/>
                    <a:pt x="180" y="42"/>
                    <a:pt x="180" y="42"/>
                  </a:cubicBezTo>
                  <a:cubicBezTo>
                    <a:pt x="178" y="40"/>
                    <a:pt x="178" y="38"/>
                    <a:pt x="178" y="36"/>
                  </a:cubicBezTo>
                  <a:cubicBezTo>
                    <a:pt x="178" y="36"/>
                    <a:pt x="179" y="32"/>
                    <a:pt x="179" y="27"/>
                  </a:cubicBezTo>
                  <a:cubicBezTo>
                    <a:pt x="179" y="22"/>
                    <a:pt x="180" y="17"/>
                    <a:pt x="180" y="17"/>
                  </a:cubicBezTo>
                  <a:cubicBezTo>
                    <a:pt x="180" y="15"/>
                    <a:pt x="178" y="13"/>
                    <a:pt x="176" y="11"/>
                  </a:cubicBezTo>
                  <a:cubicBezTo>
                    <a:pt x="176" y="11"/>
                    <a:pt x="172" y="9"/>
                    <a:pt x="168" y="7"/>
                  </a:cubicBezTo>
                  <a:cubicBezTo>
                    <a:pt x="166" y="6"/>
                    <a:pt x="164" y="6"/>
                    <a:pt x="163" y="5"/>
                  </a:cubicBezTo>
                  <a:cubicBezTo>
                    <a:pt x="161" y="4"/>
                    <a:pt x="160" y="4"/>
                    <a:pt x="160" y="4"/>
                  </a:cubicBezTo>
                  <a:cubicBezTo>
                    <a:pt x="159" y="3"/>
                    <a:pt x="158" y="3"/>
                    <a:pt x="157" y="3"/>
                  </a:cubicBezTo>
                  <a:cubicBezTo>
                    <a:pt x="156" y="3"/>
                    <a:pt x="155" y="4"/>
                    <a:pt x="154" y="5"/>
                  </a:cubicBezTo>
                  <a:cubicBezTo>
                    <a:pt x="154" y="5"/>
                    <a:pt x="150" y="8"/>
                    <a:pt x="146" y="11"/>
                  </a:cubicBezTo>
                  <a:cubicBezTo>
                    <a:pt x="145" y="13"/>
                    <a:pt x="143" y="15"/>
                    <a:pt x="142" y="16"/>
                  </a:cubicBezTo>
                  <a:cubicBezTo>
                    <a:pt x="140" y="17"/>
                    <a:pt x="140" y="18"/>
                    <a:pt x="140" y="18"/>
                  </a:cubicBezTo>
                  <a:cubicBezTo>
                    <a:pt x="138" y="20"/>
                    <a:pt x="136" y="20"/>
                    <a:pt x="135" y="20"/>
                  </a:cubicBezTo>
                  <a:cubicBezTo>
                    <a:pt x="135" y="20"/>
                    <a:pt x="134" y="20"/>
                    <a:pt x="133" y="20"/>
                  </a:cubicBezTo>
                  <a:cubicBezTo>
                    <a:pt x="131" y="19"/>
                    <a:pt x="130" y="19"/>
                    <a:pt x="128" y="19"/>
                  </a:cubicBezTo>
                  <a:cubicBezTo>
                    <a:pt x="125" y="19"/>
                    <a:pt x="122" y="18"/>
                    <a:pt x="122" y="18"/>
                  </a:cubicBezTo>
                  <a:cubicBezTo>
                    <a:pt x="122" y="18"/>
                    <a:pt x="118" y="18"/>
                    <a:pt x="115" y="18"/>
                  </a:cubicBezTo>
                  <a:cubicBezTo>
                    <a:pt x="113" y="18"/>
                    <a:pt x="112" y="18"/>
                    <a:pt x="111" y="18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7" y="19"/>
                    <a:pt x="105" y="18"/>
                    <a:pt x="104" y="16"/>
                  </a:cubicBezTo>
                  <a:cubicBezTo>
                    <a:pt x="104" y="16"/>
                    <a:pt x="103" y="15"/>
                    <a:pt x="102" y="14"/>
                  </a:cubicBezTo>
                  <a:cubicBezTo>
                    <a:pt x="101" y="12"/>
                    <a:pt x="99" y="11"/>
                    <a:pt x="98" y="9"/>
                  </a:cubicBezTo>
                  <a:cubicBezTo>
                    <a:pt x="94" y="5"/>
                    <a:pt x="91" y="1"/>
                    <a:pt x="91" y="1"/>
                  </a:cubicBezTo>
                  <a:cubicBezTo>
                    <a:pt x="90" y="1"/>
                    <a:pt x="89" y="0"/>
                    <a:pt x="88" y="0"/>
                  </a:cubicBezTo>
                  <a:cubicBezTo>
                    <a:pt x="87" y="0"/>
                    <a:pt x="86" y="0"/>
                    <a:pt x="85" y="0"/>
                  </a:cubicBezTo>
                  <a:cubicBezTo>
                    <a:pt x="85" y="0"/>
                    <a:pt x="84" y="0"/>
                    <a:pt x="82" y="1"/>
                  </a:cubicBezTo>
                  <a:cubicBezTo>
                    <a:pt x="81" y="1"/>
                    <a:pt x="78" y="2"/>
                    <a:pt x="76" y="3"/>
                  </a:cubicBezTo>
                  <a:cubicBezTo>
                    <a:pt x="72" y="4"/>
                    <a:pt x="68" y="6"/>
                    <a:pt x="68" y="6"/>
                  </a:cubicBezTo>
                  <a:cubicBezTo>
                    <a:pt x="66" y="7"/>
                    <a:pt x="64" y="9"/>
                    <a:pt x="64" y="11"/>
                  </a:cubicBezTo>
                  <a:cubicBezTo>
                    <a:pt x="64" y="11"/>
                    <a:pt x="64" y="16"/>
                    <a:pt x="64" y="21"/>
                  </a:cubicBezTo>
                  <a:cubicBezTo>
                    <a:pt x="63" y="26"/>
                    <a:pt x="64" y="31"/>
                    <a:pt x="64" y="31"/>
                  </a:cubicBezTo>
                  <a:cubicBezTo>
                    <a:pt x="64" y="32"/>
                    <a:pt x="63" y="34"/>
                    <a:pt x="61" y="35"/>
                  </a:cubicBezTo>
                  <a:cubicBezTo>
                    <a:pt x="61" y="35"/>
                    <a:pt x="59" y="37"/>
                    <a:pt x="56" y="39"/>
                  </a:cubicBezTo>
                  <a:cubicBezTo>
                    <a:pt x="54" y="41"/>
                    <a:pt x="51" y="43"/>
                    <a:pt x="51" y="43"/>
                  </a:cubicBezTo>
                  <a:cubicBezTo>
                    <a:pt x="51" y="43"/>
                    <a:pt x="49" y="46"/>
                    <a:pt x="46" y="48"/>
                  </a:cubicBezTo>
                  <a:cubicBezTo>
                    <a:pt x="44" y="50"/>
                    <a:pt x="42" y="53"/>
                    <a:pt x="42" y="53"/>
                  </a:cubicBezTo>
                  <a:cubicBezTo>
                    <a:pt x="41" y="54"/>
                    <a:pt x="39" y="55"/>
                    <a:pt x="37" y="55"/>
                  </a:cubicBezTo>
                  <a:cubicBezTo>
                    <a:pt x="37" y="55"/>
                    <a:pt x="32" y="54"/>
                    <a:pt x="27" y="53"/>
                  </a:cubicBezTo>
                  <a:cubicBezTo>
                    <a:pt x="22" y="53"/>
                    <a:pt x="17" y="53"/>
                    <a:pt x="17" y="53"/>
                  </a:cubicBezTo>
                  <a:cubicBezTo>
                    <a:pt x="15" y="53"/>
                    <a:pt x="13" y="54"/>
                    <a:pt x="12" y="56"/>
                  </a:cubicBezTo>
                  <a:cubicBezTo>
                    <a:pt x="12" y="56"/>
                    <a:pt x="10" y="60"/>
                    <a:pt x="8" y="64"/>
                  </a:cubicBezTo>
                  <a:cubicBezTo>
                    <a:pt x="7" y="66"/>
                    <a:pt x="6" y="68"/>
                    <a:pt x="5" y="70"/>
                  </a:cubicBezTo>
                  <a:cubicBezTo>
                    <a:pt x="5" y="71"/>
                    <a:pt x="4" y="72"/>
                    <a:pt x="4" y="72"/>
                  </a:cubicBezTo>
                  <a:cubicBezTo>
                    <a:pt x="4" y="74"/>
                    <a:pt x="4" y="75"/>
                    <a:pt x="4" y="76"/>
                  </a:cubicBezTo>
                  <a:cubicBezTo>
                    <a:pt x="4" y="77"/>
                    <a:pt x="4" y="78"/>
                    <a:pt x="5" y="79"/>
                  </a:cubicBezTo>
                  <a:cubicBezTo>
                    <a:pt x="5" y="79"/>
                    <a:pt x="8" y="83"/>
                    <a:pt x="12" y="86"/>
                  </a:cubicBezTo>
                  <a:cubicBezTo>
                    <a:pt x="13" y="88"/>
                    <a:pt x="15" y="90"/>
                    <a:pt x="16" y="91"/>
                  </a:cubicBezTo>
                  <a:cubicBezTo>
                    <a:pt x="18" y="92"/>
                    <a:pt x="19" y="93"/>
                    <a:pt x="19" y="93"/>
                  </a:cubicBezTo>
                  <a:cubicBezTo>
                    <a:pt x="20" y="94"/>
                    <a:pt x="21" y="96"/>
                    <a:pt x="20" y="98"/>
                  </a:cubicBezTo>
                  <a:cubicBezTo>
                    <a:pt x="20" y="98"/>
                    <a:pt x="20" y="99"/>
                    <a:pt x="20" y="100"/>
                  </a:cubicBezTo>
                  <a:cubicBezTo>
                    <a:pt x="20" y="101"/>
                    <a:pt x="20" y="103"/>
                    <a:pt x="20" y="104"/>
                  </a:cubicBezTo>
                  <a:cubicBezTo>
                    <a:pt x="19" y="108"/>
                    <a:pt x="19" y="111"/>
                    <a:pt x="19" y="111"/>
                  </a:cubicBezTo>
                  <a:cubicBezTo>
                    <a:pt x="19" y="111"/>
                    <a:pt x="19" y="114"/>
                    <a:pt x="19" y="117"/>
                  </a:cubicBezTo>
                  <a:cubicBezTo>
                    <a:pt x="19" y="119"/>
                    <a:pt x="19" y="121"/>
                    <a:pt x="19" y="122"/>
                  </a:cubicBezTo>
                  <a:cubicBezTo>
                    <a:pt x="19" y="123"/>
                    <a:pt x="19" y="124"/>
                    <a:pt x="19" y="124"/>
                  </a:cubicBezTo>
                  <a:cubicBezTo>
                    <a:pt x="19" y="126"/>
                    <a:pt x="18" y="128"/>
                    <a:pt x="17" y="129"/>
                  </a:cubicBezTo>
                  <a:cubicBezTo>
                    <a:pt x="17" y="129"/>
                    <a:pt x="16" y="130"/>
                    <a:pt x="14" y="131"/>
                  </a:cubicBezTo>
                  <a:cubicBezTo>
                    <a:pt x="13" y="132"/>
                    <a:pt x="11" y="133"/>
                    <a:pt x="9" y="135"/>
                  </a:cubicBezTo>
                  <a:cubicBezTo>
                    <a:pt x="5" y="138"/>
                    <a:pt x="2" y="142"/>
                    <a:pt x="2" y="142"/>
                  </a:cubicBezTo>
                  <a:cubicBezTo>
                    <a:pt x="1" y="142"/>
                    <a:pt x="1" y="143"/>
                    <a:pt x="0" y="144"/>
                  </a:cubicBezTo>
                  <a:cubicBezTo>
                    <a:pt x="0" y="145"/>
                    <a:pt x="0" y="147"/>
                    <a:pt x="1" y="148"/>
                  </a:cubicBezTo>
                  <a:cubicBezTo>
                    <a:pt x="1" y="148"/>
                    <a:pt x="1" y="149"/>
                    <a:pt x="1" y="150"/>
                  </a:cubicBezTo>
                  <a:cubicBezTo>
                    <a:pt x="2" y="152"/>
                    <a:pt x="2" y="154"/>
                    <a:pt x="3" y="156"/>
                  </a:cubicBezTo>
                  <a:cubicBezTo>
                    <a:pt x="5" y="160"/>
                    <a:pt x="6" y="164"/>
                    <a:pt x="6" y="164"/>
                  </a:cubicBezTo>
                  <a:cubicBezTo>
                    <a:pt x="7" y="167"/>
                    <a:pt x="9" y="168"/>
                    <a:pt x="11" y="168"/>
                  </a:cubicBezTo>
                  <a:cubicBezTo>
                    <a:pt x="11" y="168"/>
                    <a:pt x="16" y="169"/>
                    <a:pt x="21" y="169"/>
                  </a:cubicBezTo>
                  <a:cubicBezTo>
                    <a:pt x="26" y="169"/>
                    <a:pt x="31" y="169"/>
                    <a:pt x="31" y="169"/>
                  </a:cubicBezTo>
                  <a:cubicBezTo>
                    <a:pt x="33" y="169"/>
                    <a:pt x="35" y="170"/>
                    <a:pt x="36" y="171"/>
                  </a:cubicBezTo>
                  <a:cubicBezTo>
                    <a:pt x="36" y="171"/>
                    <a:pt x="38" y="174"/>
                    <a:pt x="40" y="176"/>
                  </a:cubicBezTo>
                  <a:cubicBezTo>
                    <a:pt x="42" y="179"/>
                    <a:pt x="44" y="181"/>
                    <a:pt x="44" y="181"/>
                  </a:cubicBezTo>
                  <a:cubicBezTo>
                    <a:pt x="44" y="181"/>
                    <a:pt x="46" y="184"/>
                    <a:pt x="48" y="186"/>
                  </a:cubicBezTo>
                  <a:cubicBezTo>
                    <a:pt x="51" y="189"/>
                    <a:pt x="53" y="191"/>
                    <a:pt x="53" y="191"/>
                  </a:cubicBezTo>
                  <a:cubicBezTo>
                    <a:pt x="55" y="192"/>
                    <a:pt x="56" y="194"/>
                    <a:pt x="55" y="196"/>
                  </a:cubicBezTo>
                  <a:cubicBezTo>
                    <a:pt x="55" y="196"/>
                    <a:pt x="54" y="200"/>
                    <a:pt x="54" y="205"/>
                  </a:cubicBezTo>
                  <a:cubicBezTo>
                    <a:pt x="54" y="210"/>
                    <a:pt x="54" y="215"/>
                    <a:pt x="54" y="215"/>
                  </a:cubicBezTo>
                  <a:cubicBezTo>
                    <a:pt x="54" y="217"/>
                    <a:pt x="55" y="219"/>
                    <a:pt x="57" y="221"/>
                  </a:cubicBezTo>
                  <a:cubicBezTo>
                    <a:pt x="57" y="221"/>
                    <a:pt x="61" y="223"/>
                    <a:pt x="65" y="225"/>
                  </a:cubicBezTo>
                  <a:cubicBezTo>
                    <a:pt x="67" y="226"/>
                    <a:pt x="69" y="226"/>
                    <a:pt x="70" y="227"/>
                  </a:cubicBezTo>
                  <a:cubicBezTo>
                    <a:pt x="72" y="228"/>
                    <a:pt x="73" y="228"/>
                    <a:pt x="73" y="228"/>
                  </a:cubicBezTo>
                  <a:cubicBezTo>
                    <a:pt x="74" y="229"/>
                    <a:pt x="75" y="229"/>
                    <a:pt x="76" y="229"/>
                  </a:cubicBezTo>
                  <a:cubicBezTo>
                    <a:pt x="77" y="229"/>
                    <a:pt x="78" y="228"/>
                    <a:pt x="79" y="228"/>
                  </a:cubicBezTo>
                  <a:cubicBezTo>
                    <a:pt x="79" y="228"/>
                    <a:pt x="83" y="224"/>
                    <a:pt x="87" y="221"/>
                  </a:cubicBezTo>
                  <a:cubicBezTo>
                    <a:pt x="88" y="219"/>
                    <a:pt x="90" y="217"/>
                    <a:pt x="91" y="216"/>
                  </a:cubicBezTo>
                  <a:cubicBezTo>
                    <a:pt x="93" y="215"/>
                    <a:pt x="93" y="214"/>
                    <a:pt x="93" y="214"/>
                  </a:cubicBezTo>
                  <a:cubicBezTo>
                    <a:pt x="95" y="212"/>
                    <a:pt x="97" y="212"/>
                    <a:pt x="99" y="212"/>
                  </a:cubicBezTo>
                  <a:cubicBezTo>
                    <a:pt x="99" y="212"/>
                    <a:pt x="99" y="212"/>
                    <a:pt x="101" y="212"/>
                  </a:cubicBezTo>
                  <a:cubicBezTo>
                    <a:pt x="102" y="213"/>
                    <a:pt x="103" y="213"/>
                    <a:pt x="105" y="213"/>
                  </a:cubicBezTo>
                  <a:cubicBezTo>
                    <a:pt x="108" y="213"/>
                    <a:pt x="111" y="214"/>
                    <a:pt x="111" y="214"/>
                  </a:cubicBezTo>
                  <a:cubicBezTo>
                    <a:pt x="111" y="214"/>
                    <a:pt x="115" y="214"/>
                    <a:pt x="118" y="214"/>
                  </a:cubicBezTo>
                  <a:cubicBezTo>
                    <a:pt x="120" y="214"/>
                    <a:pt x="121" y="214"/>
                    <a:pt x="122" y="214"/>
                  </a:cubicBezTo>
                  <a:cubicBezTo>
                    <a:pt x="124" y="213"/>
                    <a:pt x="124" y="213"/>
                    <a:pt x="124" y="213"/>
                  </a:cubicBezTo>
                  <a:cubicBezTo>
                    <a:pt x="126" y="213"/>
                    <a:pt x="128" y="214"/>
                    <a:pt x="129" y="216"/>
                  </a:cubicBezTo>
                  <a:cubicBezTo>
                    <a:pt x="129" y="216"/>
                    <a:pt x="130" y="217"/>
                    <a:pt x="131" y="218"/>
                  </a:cubicBezTo>
                  <a:cubicBezTo>
                    <a:pt x="132" y="220"/>
                    <a:pt x="134" y="221"/>
                    <a:pt x="135" y="223"/>
                  </a:cubicBezTo>
                  <a:cubicBezTo>
                    <a:pt x="139" y="227"/>
                    <a:pt x="142" y="231"/>
                    <a:pt x="142" y="231"/>
                  </a:cubicBezTo>
                  <a:cubicBezTo>
                    <a:pt x="143" y="231"/>
                    <a:pt x="144" y="232"/>
                    <a:pt x="145" y="232"/>
                  </a:cubicBezTo>
                  <a:cubicBezTo>
                    <a:pt x="146" y="232"/>
                    <a:pt x="147" y="232"/>
                    <a:pt x="148" y="232"/>
                  </a:cubicBezTo>
                  <a:close/>
                  <a:moveTo>
                    <a:pt x="113" y="184"/>
                  </a:moveTo>
                  <a:cubicBezTo>
                    <a:pt x="113" y="184"/>
                    <a:pt x="112" y="184"/>
                    <a:pt x="111" y="184"/>
                  </a:cubicBezTo>
                  <a:cubicBezTo>
                    <a:pt x="110" y="184"/>
                    <a:pt x="109" y="184"/>
                    <a:pt x="108" y="184"/>
                  </a:cubicBezTo>
                  <a:cubicBezTo>
                    <a:pt x="108" y="184"/>
                    <a:pt x="107" y="184"/>
                    <a:pt x="106" y="184"/>
                  </a:cubicBezTo>
                  <a:cubicBezTo>
                    <a:pt x="106" y="184"/>
                    <a:pt x="105" y="184"/>
                    <a:pt x="105" y="183"/>
                  </a:cubicBezTo>
                  <a:cubicBezTo>
                    <a:pt x="103" y="183"/>
                    <a:pt x="102" y="183"/>
                    <a:pt x="101" y="183"/>
                  </a:cubicBezTo>
                  <a:cubicBezTo>
                    <a:pt x="99" y="182"/>
                    <a:pt x="98" y="182"/>
                    <a:pt x="96" y="181"/>
                  </a:cubicBezTo>
                  <a:cubicBezTo>
                    <a:pt x="96" y="181"/>
                    <a:pt x="95" y="181"/>
                    <a:pt x="94" y="181"/>
                  </a:cubicBezTo>
                  <a:cubicBezTo>
                    <a:pt x="93" y="180"/>
                    <a:pt x="92" y="180"/>
                    <a:pt x="92" y="180"/>
                  </a:cubicBezTo>
                  <a:cubicBezTo>
                    <a:pt x="90" y="179"/>
                    <a:pt x="89" y="179"/>
                    <a:pt x="87" y="178"/>
                  </a:cubicBezTo>
                  <a:cubicBezTo>
                    <a:pt x="86" y="177"/>
                    <a:pt x="84" y="176"/>
                    <a:pt x="83" y="176"/>
                  </a:cubicBezTo>
                  <a:cubicBezTo>
                    <a:pt x="82" y="175"/>
                    <a:pt x="82" y="175"/>
                    <a:pt x="82" y="175"/>
                  </a:cubicBezTo>
                  <a:cubicBezTo>
                    <a:pt x="81" y="174"/>
                    <a:pt x="81" y="174"/>
                    <a:pt x="81" y="174"/>
                  </a:cubicBezTo>
                  <a:cubicBezTo>
                    <a:pt x="80" y="174"/>
                    <a:pt x="79" y="173"/>
                    <a:pt x="79" y="173"/>
                  </a:cubicBezTo>
                  <a:cubicBezTo>
                    <a:pt x="76" y="171"/>
                    <a:pt x="74" y="169"/>
                    <a:pt x="72" y="168"/>
                  </a:cubicBezTo>
                  <a:cubicBezTo>
                    <a:pt x="71" y="167"/>
                    <a:pt x="70" y="166"/>
                    <a:pt x="69" y="165"/>
                  </a:cubicBezTo>
                  <a:cubicBezTo>
                    <a:pt x="68" y="165"/>
                    <a:pt x="68" y="164"/>
                    <a:pt x="67" y="164"/>
                  </a:cubicBezTo>
                  <a:cubicBezTo>
                    <a:pt x="66" y="162"/>
                    <a:pt x="66" y="162"/>
                    <a:pt x="66" y="162"/>
                  </a:cubicBezTo>
                  <a:cubicBezTo>
                    <a:pt x="66" y="162"/>
                    <a:pt x="65" y="161"/>
                    <a:pt x="64" y="160"/>
                  </a:cubicBezTo>
                  <a:cubicBezTo>
                    <a:pt x="64" y="159"/>
                    <a:pt x="63" y="159"/>
                    <a:pt x="63" y="158"/>
                  </a:cubicBezTo>
                  <a:cubicBezTo>
                    <a:pt x="62" y="157"/>
                    <a:pt x="61" y="156"/>
                    <a:pt x="60" y="155"/>
                  </a:cubicBezTo>
                  <a:cubicBezTo>
                    <a:pt x="59" y="153"/>
                    <a:pt x="57" y="151"/>
                    <a:pt x="56" y="148"/>
                  </a:cubicBezTo>
                  <a:cubicBezTo>
                    <a:pt x="56" y="147"/>
                    <a:pt x="55" y="146"/>
                    <a:pt x="55" y="146"/>
                  </a:cubicBezTo>
                  <a:cubicBezTo>
                    <a:pt x="54" y="145"/>
                    <a:pt x="54" y="145"/>
                    <a:pt x="54" y="145"/>
                  </a:cubicBezTo>
                  <a:cubicBezTo>
                    <a:pt x="54" y="144"/>
                    <a:pt x="54" y="144"/>
                    <a:pt x="54" y="144"/>
                  </a:cubicBezTo>
                  <a:cubicBezTo>
                    <a:pt x="53" y="142"/>
                    <a:pt x="53" y="140"/>
                    <a:pt x="52" y="139"/>
                  </a:cubicBezTo>
                  <a:cubicBezTo>
                    <a:pt x="51" y="137"/>
                    <a:pt x="51" y="136"/>
                    <a:pt x="51" y="134"/>
                  </a:cubicBezTo>
                  <a:cubicBezTo>
                    <a:pt x="50" y="133"/>
                    <a:pt x="50" y="133"/>
                    <a:pt x="50" y="132"/>
                  </a:cubicBezTo>
                  <a:cubicBezTo>
                    <a:pt x="50" y="131"/>
                    <a:pt x="50" y="130"/>
                    <a:pt x="49" y="129"/>
                  </a:cubicBezTo>
                  <a:cubicBezTo>
                    <a:pt x="49" y="128"/>
                    <a:pt x="49" y="126"/>
                    <a:pt x="49" y="125"/>
                  </a:cubicBezTo>
                  <a:cubicBezTo>
                    <a:pt x="49" y="123"/>
                    <a:pt x="48" y="122"/>
                    <a:pt x="48" y="121"/>
                  </a:cubicBezTo>
                  <a:cubicBezTo>
                    <a:pt x="48" y="120"/>
                    <a:pt x="48" y="120"/>
                    <a:pt x="48" y="119"/>
                  </a:cubicBezTo>
                  <a:cubicBezTo>
                    <a:pt x="48" y="118"/>
                    <a:pt x="48" y="118"/>
                    <a:pt x="48" y="117"/>
                  </a:cubicBezTo>
                  <a:cubicBezTo>
                    <a:pt x="48" y="116"/>
                    <a:pt x="48" y="116"/>
                    <a:pt x="48" y="115"/>
                  </a:cubicBezTo>
                  <a:cubicBezTo>
                    <a:pt x="48" y="113"/>
                    <a:pt x="48" y="112"/>
                    <a:pt x="48" y="112"/>
                  </a:cubicBezTo>
                  <a:cubicBezTo>
                    <a:pt x="48" y="112"/>
                    <a:pt x="48" y="112"/>
                    <a:pt x="48" y="110"/>
                  </a:cubicBezTo>
                  <a:cubicBezTo>
                    <a:pt x="48" y="109"/>
                    <a:pt x="49" y="109"/>
                    <a:pt x="49" y="108"/>
                  </a:cubicBezTo>
                  <a:cubicBezTo>
                    <a:pt x="49" y="107"/>
                    <a:pt x="49" y="106"/>
                    <a:pt x="49" y="106"/>
                  </a:cubicBezTo>
                  <a:cubicBezTo>
                    <a:pt x="49" y="105"/>
                    <a:pt x="49" y="105"/>
                    <a:pt x="49" y="104"/>
                  </a:cubicBezTo>
                  <a:cubicBezTo>
                    <a:pt x="49" y="103"/>
                    <a:pt x="50" y="102"/>
                    <a:pt x="50" y="100"/>
                  </a:cubicBezTo>
                  <a:cubicBezTo>
                    <a:pt x="50" y="99"/>
                    <a:pt x="51" y="97"/>
                    <a:pt x="51" y="96"/>
                  </a:cubicBezTo>
                  <a:cubicBezTo>
                    <a:pt x="51" y="95"/>
                    <a:pt x="52" y="94"/>
                    <a:pt x="52" y="93"/>
                  </a:cubicBezTo>
                  <a:cubicBezTo>
                    <a:pt x="52" y="93"/>
                    <a:pt x="52" y="92"/>
                    <a:pt x="53" y="91"/>
                  </a:cubicBezTo>
                  <a:cubicBezTo>
                    <a:pt x="53" y="90"/>
                    <a:pt x="54" y="88"/>
                    <a:pt x="55" y="87"/>
                  </a:cubicBezTo>
                  <a:cubicBezTo>
                    <a:pt x="55" y="85"/>
                    <a:pt x="56" y="84"/>
                    <a:pt x="57" y="82"/>
                  </a:cubicBezTo>
                  <a:cubicBezTo>
                    <a:pt x="58" y="81"/>
                    <a:pt x="58" y="81"/>
                    <a:pt x="58" y="81"/>
                  </a:cubicBezTo>
                  <a:cubicBezTo>
                    <a:pt x="58" y="80"/>
                    <a:pt x="58" y="80"/>
                    <a:pt x="58" y="80"/>
                  </a:cubicBezTo>
                  <a:cubicBezTo>
                    <a:pt x="59" y="79"/>
                    <a:pt x="59" y="79"/>
                    <a:pt x="60" y="78"/>
                  </a:cubicBezTo>
                  <a:cubicBezTo>
                    <a:pt x="61" y="75"/>
                    <a:pt x="63" y="73"/>
                    <a:pt x="65" y="71"/>
                  </a:cubicBezTo>
                  <a:cubicBezTo>
                    <a:pt x="66" y="70"/>
                    <a:pt x="66" y="69"/>
                    <a:pt x="67" y="69"/>
                  </a:cubicBezTo>
                  <a:cubicBezTo>
                    <a:pt x="68" y="68"/>
                    <a:pt x="69" y="67"/>
                    <a:pt x="69" y="67"/>
                  </a:cubicBezTo>
                  <a:cubicBezTo>
                    <a:pt x="70" y="66"/>
                    <a:pt x="71" y="65"/>
                    <a:pt x="71" y="65"/>
                  </a:cubicBezTo>
                  <a:cubicBezTo>
                    <a:pt x="71" y="65"/>
                    <a:pt x="71" y="65"/>
                    <a:pt x="72" y="64"/>
                  </a:cubicBezTo>
                  <a:cubicBezTo>
                    <a:pt x="73" y="63"/>
                    <a:pt x="74" y="63"/>
                    <a:pt x="75" y="62"/>
                  </a:cubicBezTo>
                  <a:cubicBezTo>
                    <a:pt x="75" y="61"/>
                    <a:pt x="76" y="61"/>
                    <a:pt x="77" y="60"/>
                  </a:cubicBezTo>
                  <a:cubicBezTo>
                    <a:pt x="79" y="59"/>
                    <a:pt x="82" y="57"/>
                    <a:pt x="85" y="55"/>
                  </a:cubicBezTo>
                  <a:cubicBezTo>
                    <a:pt x="85" y="55"/>
                    <a:pt x="86" y="55"/>
                    <a:pt x="87" y="54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9" y="53"/>
                    <a:pt x="89" y="53"/>
                    <a:pt x="89" y="53"/>
                  </a:cubicBezTo>
                  <a:cubicBezTo>
                    <a:pt x="91" y="53"/>
                    <a:pt x="92" y="52"/>
                    <a:pt x="94" y="51"/>
                  </a:cubicBezTo>
                  <a:cubicBezTo>
                    <a:pt x="95" y="51"/>
                    <a:pt x="97" y="51"/>
                    <a:pt x="98" y="50"/>
                  </a:cubicBezTo>
                  <a:cubicBezTo>
                    <a:pt x="99" y="50"/>
                    <a:pt x="100" y="49"/>
                    <a:pt x="101" y="49"/>
                  </a:cubicBezTo>
                  <a:cubicBezTo>
                    <a:pt x="102" y="49"/>
                    <a:pt x="102" y="49"/>
                    <a:pt x="103" y="49"/>
                  </a:cubicBezTo>
                  <a:cubicBezTo>
                    <a:pt x="105" y="49"/>
                    <a:pt x="106" y="48"/>
                    <a:pt x="108" y="48"/>
                  </a:cubicBezTo>
                  <a:cubicBezTo>
                    <a:pt x="109" y="48"/>
                    <a:pt x="110" y="48"/>
                    <a:pt x="112" y="48"/>
                  </a:cubicBezTo>
                  <a:cubicBezTo>
                    <a:pt x="112" y="48"/>
                    <a:pt x="113" y="48"/>
                    <a:pt x="113" y="48"/>
                  </a:cubicBezTo>
                  <a:cubicBezTo>
                    <a:pt x="114" y="48"/>
                    <a:pt x="115" y="48"/>
                    <a:pt x="115" y="48"/>
                  </a:cubicBezTo>
                  <a:cubicBezTo>
                    <a:pt x="116" y="48"/>
                    <a:pt x="117" y="48"/>
                    <a:pt x="118" y="48"/>
                  </a:cubicBezTo>
                  <a:cubicBezTo>
                    <a:pt x="119" y="48"/>
                    <a:pt x="120" y="48"/>
                    <a:pt x="120" y="48"/>
                  </a:cubicBezTo>
                  <a:cubicBezTo>
                    <a:pt x="120" y="48"/>
                    <a:pt x="121" y="48"/>
                    <a:pt x="122" y="48"/>
                  </a:cubicBezTo>
                  <a:cubicBezTo>
                    <a:pt x="123" y="48"/>
                    <a:pt x="124" y="48"/>
                    <a:pt x="125" y="48"/>
                  </a:cubicBezTo>
                  <a:cubicBezTo>
                    <a:pt x="126" y="48"/>
                    <a:pt x="126" y="48"/>
                    <a:pt x="127" y="48"/>
                  </a:cubicBezTo>
                  <a:cubicBezTo>
                    <a:pt x="127" y="48"/>
                    <a:pt x="128" y="49"/>
                    <a:pt x="128" y="49"/>
                  </a:cubicBezTo>
                  <a:cubicBezTo>
                    <a:pt x="130" y="49"/>
                    <a:pt x="131" y="49"/>
                    <a:pt x="132" y="49"/>
                  </a:cubicBezTo>
                  <a:cubicBezTo>
                    <a:pt x="134" y="50"/>
                    <a:pt x="135" y="50"/>
                    <a:pt x="137" y="51"/>
                  </a:cubicBezTo>
                  <a:cubicBezTo>
                    <a:pt x="138" y="51"/>
                    <a:pt x="138" y="51"/>
                    <a:pt x="139" y="51"/>
                  </a:cubicBezTo>
                  <a:cubicBezTo>
                    <a:pt x="140" y="52"/>
                    <a:pt x="141" y="52"/>
                    <a:pt x="141" y="52"/>
                  </a:cubicBezTo>
                  <a:cubicBezTo>
                    <a:pt x="143" y="53"/>
                    <a:pt x="144" y="53"/>
                    <a:pt x="146" y="54"/>
                  </a:cubicBezTo>
                  <a:cubicBezTo>
                    <a:pt x="147" y="55"/>
                    <a:pt x="149" y="56"/>
                    <a:pt x="150" y="57"/>
                  </a:cubicBezTo>
                  <a:cubicBezTo>
                    <a:pt x="152" y="57"/>
                    <a:pt x="152" y="57"/>
                    <a:pt x="152" y="57"/>
                  </a:cubicBezTo>
                  <a:cubicBezTo>
                    <a:pt x="153" y="58"/>
                    <a:pt x="153" y="58"/>
                    <a:pt x="153" y="58"/>
                  </a:cubicBezTo>
                  <a:cubicBezTo>
                    <a:pt x="153" y="58"/>
                    <a:pt x="154" y="59"/>
                    <a:pt x="155" y="59"/>
                  </a:cubicBezTo>
                  <a:cubicBezTo>
                    <a:pt x="157" y="61"/>
                    <a:pt x="159" y="63"/>
                    <a:pt x="161" y="64"/>
                  </a:cubicBezTo>
                  <a:cubicBezTo>
                    <a:pt x="162" y="65"/>
                    <a:pt x="163" y="66"/>
                    <a:pt x="164" y="67"/>
                  </a:cubicBezTo>
                  <a:cubicBezTo>
                    <a:pt x="165" y="67"/>
                    <a:pt x="165" y="68"/>
                    <a:pt x="166" y="69"/>
                  </a:cubicBezTo>
                  <a:cubicBezTo>
                    <a:pt x="167" y="70"/>
                    <a:pt x="167" y="70"/>
                    <a:pt x="167" y="70"/>
                  </a:cubicBezTo>
                  <a:cubicBezTo>
                    <a:pt x="167" y="70"/>
                    <a:pt x="168" y="71"/>
                    <a:pt x="169" y="72"/>
                  </a:cubicBezTo>
                  <a:cubicBezTo>
                    <a:pt x="169" y="73"/>
                    <a:pt x="170" y="73"/>
                    <a:pt x="171" y="74"/>
                  </a:cubicBezTo>
                  <a:cubicBezTo>
                    <a:pt x="171" y="75"/>
                    <a:pt x="172" y="76"/>
                    <a:pt x="173" y="77"/>
                  </a:cubicBezTo>
                  <a:cubicBezTo>
                    <a:pt x="174" y="79"/>
                    <a:pt x="176" y="81"/>
                    <a:pt x="177" y="84"/>
                  </a:cubicBezTo>
                  <a:cubicBezTo>
                    <a:pt x="177" y="85"/>
                    <a:pt x="178" y="86"/>
                    <a:pt x="178" y="86"/>
                  </a:cubicBezTo>
                  <a:cubicBezTo>
                    <a:pt x="179" y="87"/>
                    <a:pt x="179" y="87"/>
                    <a:pt x="179" y="87"/>
                  </a:cubicBezTo>
                  <a:cubicBezTo>
                    <a:pt x="179" y="88"/>
                    <a:pt x="179" y="88"/>
                    <a:pt x="179" y="88"/>
                  </a:cubicBezTo>
                  <a:cubicBezTo>
                    <a:pt x="180" y="90"/>
                    <a:pt x="180" y="92"/>
                    <a:pt x="181" y="93"/>
                  </a:cubicBezTo>
                  <a:cubicBezTo>
                    <a:pt x="182" y="95"/>
                    <a:pt x="182" y="96"/>
                    <a:pt x="183" y="98"/>
                  </a:cubicBezTo>
                  <a:cubicBezTo>
                    <a:pt x="183" y="99"/>
                    <a:pt x="183" y="99"/>
                    <a:pt x="183" y="100"/>
                  </a:cubicBezTo>
                  <a:cubicBezTo>
                    <a:pt x="183" y="101"/>
                    <a:pt x="183" y="102"/>
                    <a:pt x="184" y="103"/>
                  </a:cubicBezTo>
                  <a:cubicBezTo>
                    <a:pt x="184" y="104"/>
                    <a:pt x="184" y="106"/>
                    <a:pt x="184" y="107"/>
                  </a:cubicBezTo>
                  <a:cubicBezTo>
                    <a:pt x="185" y="109"/>
                    <a:pt x="185" y="110"/>
                    <a:pt x="185" y="111"/>
                  </a:cubicBezTo>
                  <a:cubicBezTo>
                    <a:pt x="185" y="112"/>
                    <a:pt x="185" y="112"/>
                    <a:pt x="185" y="113"/>
                  </a:cubicBezTo>
                  <a:cubicBezTo>
                    <a:pt x="185" y="114"/>
                    <a:pt x="185" y="114"/>
                    <a:pt x="185" y="115"/>
                  </a:cubicBezTo>
                  <a:cubicBezTo>
                    <a:pt x="185" y="116"/>
                    <a:pt x="185" y="117"/>
                    <a:pt x="185" y="117"/>
                  </a:cubicBezTo>
                  <a:cubicBezTo>
                    <a:pt x="185" y="119"/>
                    <a:pt x="185" y="120"/>
                    <a:pt x="185" y="120"/>
                  </a:cubicBezTo>
                  <a:cubicBezTo>
                    <a:pt x="185" y="120"/>
                    <a:pt x="185" y="120"/>
                    <a:pt x="185" y="122"/>
                  </a:cubicBezTo>
                  <a:cubicBezTo>
                    <a:pt x="185" y="123"/>
                    <a:pt x="185" y="123"/>
                    <a:pt x="184" y="125"/>
                  </a:cubicBezTo>
                  <a:cubicBezTo>
                    <a:pt x="184" y="125"/>
                    <a:pt x="184" y="126"/>
                    <a:pt x="184" y="126"/>
                  </a:cubicBezTo>
                  <a:cubicBezTo>
                    <a:pt x="184" y="127"/>
                    <a:pt x="184" y="127"/>
                    <a:pt x="184" y="128"/>
                  </a:cubicBezTo>
                  <a:cubicBezTo>
                    <a:pt x="184" y="129"/>
                    <a:pt x="183" y="130"/>
                    <a:pt x="183" y="132"/>
                  </a:cubicBezTo>
                  <a:cubicBezTo>
                    <a:pt x="183" y="133"/>
                    <a:pt x="182" y="135"/>
                    <a:pt x="182" y="136"/>
                  </a:cubicBezTo>
                  <a:cubicBezTo>
                    <a:pt x="182" y="137"/>
                    <a:pt x="181" y="138"/>
                    <a:pt x="181" y="139"/>
                  </a:cubicBezTo>
                  <a:cubicBezTo>
                    <a:pt x="181" y="139"/>
                    <a:pt x="181" y="140"/>
                    <a:pt x="180" y="141"/>
                  </a:cubicBezTo>
                  <a:cubicBezTo>
                    <a:pt x="180" y="142"/>
                    <a:pt x="179" y="144"/>
                    <a:pt x="178" y="145"/>
                  </a:cubicBezTo>
                  <a:cubicBezTo>
                    <a:pt x="178" y="147"/>
                    <a:pt x="177" y="148"/>
                    <a:pt x="176" y="150"/>
                  </a:cubicBezTo>
                  <a:cubicBezTo>
                    <a:pt x="175" y="151"/>
                    <a:pt x="175" y="151"/>
                    <a:pt x="175" y="151"/>
                  </a:cubicBezTo>
                  <a:cubicBezTo>
                    <a:pt x="175" y="152"/>
                    <a:pt x="175" y="152"/>
                    <a:pt x="175" y="152"/>
                  </a:cubicBezTo>
                  <a:cubicBezTo>
                    <a:pt x="174" y="153"/>
                    <a:pt x="174" y="153"/>
                    <a:pt x="173" y="154"/>
                  </a:cubicBezTo>
                  <a:cubicBezTo>
                    <a:pt x="172" y="157"/>
                    <a:pt x="170" y="159"/>
                    <a:pt x="168" y="161"/>
                  </a:cubicBezTo>
                  <a:cubicBezTo>
                    <a:pt x="168" y="162"/>
                    <a:pt x="167" y="163"/>
                    <a:pt x="166" y="163"/>
                  </a:cubicBezTo>
                  <a:cubicBezTo>
                    <a:pt x="165" y="164"/>
                    <a:pt x="165" y="165"/>
                    <a:pt x="164" y="165"/>
                  </a:cubicBezTo>
                  <a:cubicBezTo>
                    <a:pt x="163" y="166"/>
                    <a:pt x="162" y="167"/>
                    <a:pt x="162" y="167"/>
                  </a:cubicBezTo>
                  <a:cubicBezTo>
                    <a:pt x="162" y="167"/>
                    <a:pt x="162" y="167"/>
                    <a:pt x="161" y="168"/>
                  </a:cubicBezTo>
                  <a:cubicBezTo>
                    <a:pt x="160" y="169"/>
                    <a:pt x="159" y="169"/>
                    <a:pt x="159" y="170"/>
                  </a:cubicBezTo>
                  <a:cubicBezTo>
                    <a:pt x="158" y="171"/>
                    <a:pt x="157" y="171"/>
                    <a:pt x="156" y="172"/>
                  </a:cubicBezTo>
                  <a:cubicBezTo>
                    <a:pt x="154" y="173"/>
                    <a:pt x="151" y="175"/>
                    <a:pt x="148" y="177"/>
                  </a:cubicBezTo>
                  <a:cubicBezTo>
                    <a:pt x="148" y="177"/>
                    <a:pt x="147" y="177"/>
                    <a:pt x="146" y="178"/>
                  </a:cubicBezTo>
                  <a:cubicBezTo>
                    <a:pt x="145" y="178"/>
                    <a:pt x="145" y="178"/>
                    <a:pt x="145" y="178"/>
                  </a:cubicBezTo>
                  <a:cubicBezTo>
                    <a:pt x="144" y="179"/>
                    <a:pt x="144" y="179"/>
                    <a:pt x="144" y="179"/>
                  </a:cubicBezTo>
                  <a:cubicBezTo>
                    <a:pt x="143" y="179"/>
                    <a:pt x="141" y="180"/>
                    <a:pt x="139" y="181"/>
                  </a:cubicBezTo>
                  <a:cubicBezTo>
                    <a:pt x="138" y="181"/>
                    <a:pt x="136" y="182"/>
                    <a:pt x="135" y="182"/>
                  </a:cubicBezTo>
                  <a:cubicBezTo>
                    <a:pt x="134" y="182"/>
                    <a:pt x="133" y="183"/>
                    <a:pt x="132" y="183"/>
                  </a:cubicBezTo>
                  <a:cubicBezTo>
                    <a:pt x="131" y="183"/>
                    <a:pt x="131" y="183"/>
                    <a:pt x="130" y="183"/>
                  </a:cubicBezTo>
                  <a:cubicBezTo>
                    <a:pt x="128" y="183"/>
                    <a:pt x="127" y="184"/>
                    <a:pt x="125" y="184"/>
                  </a:cubicBezTo>
                  <a:cubicBezTo>
                    <a:pt x="124" y="184"/>
                    <a:pt x="123" y="184"/>
                    <a:pt x="121" y="184"/>
                  </a:cubicBezTo>
                  <a:cubicBezTo>
                    <a:pt x="121" y="184"/>
                    <a:pt x="120" y="184"/>
                    <a:pt x="120" y="184"/>
                  </a:cubicBezTo>
                  <a:cubicBezTo>
                    <a:pt x="119" y="184"/>
                    <a:pt x="118" y="184"/>
                    <a:pt x="118" y="184"/>
                  </a:cubicBezTo>
                  <a:cubicBezTo>
                    <a:pt x="117" y="184"/>
                    <a:pt x="116" y="184"/>
                    <a:pt x="115" y="184"/>
                  </a:cubicBezTo>
                  <a:cubicBezTo>
                    <a:pt x="114" y="184"/>
                    <a:pt x="113" y="184"/>
                    <a:pt x="113" y="1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1" name="Freeform: Shape 5"/>
            <p:cNvSpPr>
              <a:spLocks/>
            </p:cNvSpPr>
            <p:nvPr/>
          </p:nvSpPr>
          <p:spPr bwMode="auto">
            <a:xfrm>
              <a:off x="7007016" y="3219939"/>
              <a:ext cx="1366730" cy="1429709"/>
            </a:xfrm>
            <a:custGeom>
              <a:avLst/>
              <a:gdLst>
                <a:gd name="T0" fmla="*/ 385 w 682"/>
                <a:gd name="T1" fmla="*/ 638 h 680"/>
                <a:gd name="T2" fmla="*/ 425 w 682"/>
                <a:gd name="T3" fmla="*/ 634 h 680"/>
                <a:gd name="T4" fmla="*/ 489 w 682"/>
                <a:gd name="T5" fmla="*/ 641 h 680"/>
                <a:gd name="T6" fmla="*/ 512 w 682"/>
                <a:gd name="T7" fmla="*/ 589 h 680"/>
                <a:gd name="T8" fmla="*/ 569 w 682"/>
                <a:gd name="T9" fmla="*/ 586 h 680"/>
                <a:gd name="T10" fmla="*/ 586 w 682"/>
                <a:gd name="T11" fmla="*/ 524 h 680"/>
                <a:gd name="T12" fmla="*/ 604 w 682"/>
                <a:gd name="T13" fmla="*/ 488 h 680"/>
                <a:gd name="T14" fmla="*/ 659 w 682"/>
                <a:gd name="T15" fmla="*/ 461 h 680"/>
                <a:gd name="T16" fmla="*/ 640 w 682"/>
                <a:gd name="T17" fmla="*/ 408 h 680"/>
                <a:gd name="T18" fmla="*/ 643 w 682"/>
                <a:gd name="T19" fmla="*/ 360 h 680"/>
                <a:gd name="T20" fmla="*/ 681 w 682"/>
                <a:gd name="T21" fmla="*/ 312 h 680"/>
                <a:gd name="T22" fmla="*/ 634 w 682"/>
                <a:gd name="T23" fmla="*/ 263 h 680"/>
                <a:gd name="T24" fmla="*/ 629 w 682"/>
                <a:gd name="T25" fmla="*/ 219 h 680"/>
                <a:gd name="T26" fmla="*/ 609 w 682"/>
                <a:gd name="T27" fmla="*/ 160 h 680"/>
                <a:gd name="T28" fmla="*/ 564 w 682"/>
                <a:gd name="T29" fmla="*/ 134 h 680"/>
                <a:gd name="T30" fmla="*/ 559 w 682"/>
                <a:gd name="T31" fmla="*/ 76 h 680"/>
                <a:gd name="T32" fmla="*/ 499 w 682"/>
                <a:gd name="T33" fmla="*/ 75 h 680"/>
                <a:gd name="T34" fmla="*/ 455 w 682"/>
                <a:gd name="T35" fmla="*/ 57 h 680"/>
                <a:gd name="T36" fmla="*/ 412 w 682"/>
                <a:gd name="T37" fmla="*/ 5 h 680"/>
                <a:gd name="T38" fmla="*/ 360 w 682"/>
                <a:gd name="T39" fmla="*/ 36 h 680"/>
                <a:gd name="T40" fmla="*/ 304 w 682"/>
                <a:gd name="T41" fmla="*/ 8 h 680"/>
                <a:gd name="T42" fmla="*/ 257 w 682"/>
                <a:gd name="T43" fmla="*/ 17 h 680"/>
                <a:gd name="T44" fmla="*/ 224 w 682"/>
                <a:gd name="T45" fmla="*/ 58 h 680"/>
                <a:gd name="T46" fmla="*/ 168 w 682"/>
                <a:gd name="T47" fmla="*/ 49 h 680"/>
                <a:gd name="T48" fmla="*/ 136 w 682"/>
                <a:gd name="T49" fmla="*/ 114 h 680"/>
                <a:gd name="T50" fmla="*/ 109 w 682"/>
                <a:gd name="T51" fmla="*/ 143 h 680"/>
                <a:gd name="T52" fmla="*/ 50 w 682"/>
                <a:gd name="T53" fmla="*/ 160 h 680"/>
                <a:gd name="T54" fmla="*/ 63 w 682"/>
                <a:gd name="T55" fmla="*/ 217 h 680"/>
                <a:gd name="T56" fmla="*/ 42 w 682"/>
                <a:gd name="T57" fmla="*/ 264 h 680"/>
                <a:gd name="T58" fmla="*/ 5 w 682"/>
                <a:gd name="T59" fmla="*/ 316 h 680"/>
                <a:gd name="T60" fmla="*/ 38 w 682"/>
                <a:gd name="T61" fmla="*/ 362 h 680"/>
                <a:gd name="T62" fmla="*/ 9 w 682"/>
                <a:gd name="T63" fmla="*/ 422 h 680"/>
                <a:gd name="T64" fmla="*/ 52 w 682"/>
                <a:gd name="T65" fmla="*/ 458 h 680"/>
                <a:gd name="T66" fmla="*/ 79 w 682"/>
                <a:gd name="T67" fmla="*/ 492 h 680"/>
                <a:gd name="T68" fmla="*/ 81 w 682"/>
                <a:gd name="T69" fmla="*/ 560 h 680"/>
                <a:gd name="T70" fmla="*/ 141 w 682"/>
                <a:gd name="T71" fmla="*/ 567 h 680"/>
                <a:gd name="T72" fmla="*/ 176 w 682"/>
                <a:gd name="T73" fmla="*/ 616 h 680"/>
                <a:gd name="T74" fmla="*/ 219 w 682"/>
                <a:gd name="T75" fmla="*/ 648 h 680"/>
                <a:gd name="T76" fmla="*/ 273 w 682"/>
                <a:gd name="T77" fmla="*/ 634 h 680"/>
                <a:gd name="T78" fmla="*/ 310 w 682"/>
                <a:gd name="T79" fmla="*/ 674 h 680"/>
                <a:gd name="T80" fmla="*/ 297 w 682"/>
                <a:gd name="T81" fmla="*/ 588 h 680"/>
                <a:gd name="T82" fmla="*/ 231 w 682"/>
                <a:gd name="T83" fmla="*/ 567 h 680"/>
                <a:gd name="T84" fmla="*/ 182 w 682"/>
                <a:gd name="T85" fmla="*/ 537 h 680"/>
                <a:gd name="T86" fmla="*/ 117 w 682"/>
                <a:gd name="T87" fmla="*/ 459 h 680"/>
                <a:gd name="T88" fmla="*/ 89 w 682"/>
                <a:gd name="T89" fmla="*/ 375 h 680"/>
                <a:gd name="T90" fmla="*/ 101 w 682"/>
                <a:gd name="T91" fmla="*/ 255 h 680"/>
                <a:gd name="T92" fmla="*/ 145 w 682"/>
                <a:gd name="T93" fmla="*/ 176 h 680"/>
                <a:gd name="T94" fmla="*/ 239 w 682"/>
                <a:gd name="T95" fmla="*/ 106 h 680"/>
                <a:gd name="T96" fmla="*/ 338 w 682"/>
                <a:gd name="T97" fmla="*/ 85 h 680"/>
                <a:gd name="T98" fmla="*/ 435 w 682"/>
                <a:gd name="T99" fmla="*/ 103 h 680"/>
                <a:gd name="T100" fmla="*/ 517 w 682"/>
                <a:gd name="T101" fmla="*/ 156 h 680"/>
                <a:gd name="T102" fmla="*/ 544 w 682"/>
                <a:gd name="T103" fmla="*/ 187 h 680"/>
                <a:gd name="T104" fmla="*/ 587 w 682"/>
                <a:gd name="T105" fmla="*/ 276 h 680"/>
                <a:gd name="T106" fmla="*/ 592 w 682"/>
                <a:gd name="T107" fmla="*/ 373 h 680"/>
                <a:gd name="T108" fmla="*/ 557 w 682"/>
                <a:gd name="T109" fmla="*/ 471 h 680"/>
                <a:gd name="T110" fmla="*/ 488 w 682"/>
                <a:gd name="T111" fmla="*/ 545 h 680"/>
                <a:gd name="T112" fmla="*/ 403 w 682"/>
                <a:gd name="T113" fmla="*/ 585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82" h="680">
                  <a:moveTo>
                    <a:pt x="345" y="680"/>
                  </a:moveTo>
                  <a:cubicBezTo>
                    <a:pt x="348" y="680"/>
                    <a:pt x="352" y="678"/>
                    <a:pt x="353" y="675"/>
                  </a:cubicBezTo>
                  <a:cubicBezTo>
                    <a:pt x="353" y="675"/>
                    <a:pt x="354" y="673"/>
                    <a:pt x="355" y="670"/>
                  </a:cubicBezTo>
                  <a:cubicBezTo>
                    <a:pt x="357" y="668"/>
                    <a:pt x="359" y="664"/>
                    <a:pt x="360" y="660"/>
                  </a:cubicBezTo>
                  <a:cubicBezTo>
                    <a:pt x="364" y="653"/>
                    <a:pt x="367" y="645"/>
                    <a:pt x="367" y="645"/>
                  </a:cubicBezTo>
                  <a:cubicBezTo>
                    <a:pt x="368" y="642"/>
                    <a:pt x="371" y="640"/>
                    <a:pt x="374" y="640"/>
                  </a:cubicBezTo>
                  <a:cubicBezTo>
                    <a:pt x="374" y="640"/>
                    <a:pt x="379" y="639"/>
                    <a:pt x="385" y="638"/>
                  </a:cubicBezTo>
                  <a:cubicBezTo>
                    <a:pt x="388" y="638"/>
                    <a:pt x="390" y="638"/>
                    <a:pt x="392" y="637"/>
                  </a:cubicBezTo>
                  <a:cubicBezTo>
                    <a:pt x="394" y="637"/>
                    <a:pt x="395" y="637"/>
                    <a:pt x="395" y="637"/>
                  </a:cubicBezTo>
                  <a:cubicBezTo>
                    <a:pt x="395" y="637"/>
                    <a:pt x="397" y="636"/>
                    <a:pt x="399" y="636"/>
                  </a:cubicBezTo>
                  <a:cubicBezTo>
                    <a:pt x="401" y="636"/>
                    <a:pt x="403" y="635"/>
                    <a:pt x="406" y="635"/>
                  </a:cubicBezTo>
                  <a:cubicBezTo>
                    <a:pt x="409" y="634"/>
                    <a:pt x="411" y="633"/>
                    <a:pt x="413" y="633"/>
                  </a:cubicBezTo>
                  <a:cubicBezTo>
                    <a:pt x="415" y="632"/>
                    <a:pt x="417" y="632"/>
                    <a:pt x="417" y="632"/>
                  </a:cubicBezTo>
                  <a:cubicBezTo>
                    <a:pt x="420" y="631"/>
                    <a:pt x="423" y="632"/>
                    <a:pt x="425" y="634"/>
                  </a:cubicBezTo>
                  <a:cubicBezTo>
                    <a:pt x="425" y="634"/>
                    <a:pt x="431" y="640"/>
                    <a:pt x="437" y="646"/>
                  </a:cubicBezTo>
                  <a:cubicBezTo>
                    <a:pt x="443" y="652"/>
                    <a:pt x="449" y="657"/>
                    <a:pt x="449" y="657"/>
                  </a:cubicBezTo>
                  <a:cubicBezTo>
                    <a:pt x="451" y="659"/>
                    <a:pt x="455" y="660"/>
                    <a:pt x="458" y="659"/>
                  </a:cubicBezTo>
                  <a:cubicBezTo>
                    <a:pt x="458" y="659"/>
                    <a:pt x="465" y="656"/>
                    <a:pt x="471" y="654"/>
                  </a:cubicBezTo>
                  <a:cubicBezTo>
                    <a:pt x="474" y="653"/>
                    <a:pt x="477" y="651"/>
                    <a:pt x="479" y="650"/>
                  </a:cubicBezTo>
                  <a:cubicBezTo>
                    <a:pt x="482" y="649"/>
                    <a:pt x="483" y="649"/>
                    <a:pt x="483" y="649"/>
                  </a:cubicBezTo>
                  <a:cubicBezTo>
                    <a:pt x="486" y="647"/>
                    <a:pt x="489" y="644"/>
                    <a:pt x="489" y="641"/>
                  </a:cubicBezTo>
                  <a:cubicBezTo>
                    <a:pt x="489" y="641"/>
                    <a:pt x="489" y="632"/>
                    <a:pt x="489" y="624"/>
                  </a:cubicBezTo>
                  <a:cubicBezTo>
                    <a:pt x="490" y="620"/>
                    <a:pt x="490" y="616"/>
                    <a:pt x="490" y="613"/>
                  </a:cubicBezTo>
                  <a:cubicBezTo>
                    <a:pt x="489" y="610"/>
                    <a:pt x="489" y="608"/>
                    <a:pt x="489" y="608"/>
                  </a:cubicBezTo>
                  <a:cubicBezTo>
                    <a:pt x="489" y="605"/>
                    <a:pt x="491" y="602"/>
                    <a:pt x="494" y="600"/>
                  </a:cubicBezTo>
                  <a:cubicBezTo>
                    <a:pt x="494" y="600"/>
                    <a:pt x="495" y="599"/>
                    <a:pt x="497" y="598"/>
                  </a:cubicBezTo>
                  <a:cubicBezTo>
                    <a:pt x="498" y="597"/>
                    <a:pt x="501" y="596"/>
                    <a:pt x="503" y="594"/>
                  </a:cubicBezTo>
                  <a:cubicBezTo>
                    <a:pt x="508" y="591"/>
                    <a:pt x="512" y="589"/>
                    <a:pt x="512" y="589"/>
                  </a:cubicBezTo>
                  <a:cubicBezTo>
                    <a:pt x="512" y="589"/>
                    <a:pt x="516" y="585"/>
                    <a:pt x="521" y="582"/>
                  </a:cubicBezTo>
                  <a:cubicBezTo>
                    <a:pt x="523" y="581"/>
                    <a:pt x="525" y="579"/>
                    <a:pt x="527" y="578"/>
                  </a:cubicBezTo>
                  <a:cubicBezTo>
                    <a:pt x="528" y="576"/>
                    <a:pt x="529" y="576"/>
                    <a:pt x="529" y="576"/>
                  </a:cubicBezTo>
                  <a:cubicBezTo>
                    <a:pt x="532" y="574"/>
                    <a:pt x="535" y="573"/>
                    <a:pt x="538" y="574"/>
                  </a:cubicBezTo>
                  <a:cubicBezTo>
                    <a:pt x="538" y="574"/>
                    <a:pt x="540" y="575"/>
                    <a:pt x="543" y="576"/>
                  </a:cubicBezTo>
                  <a:cubicBezTo>
                    <a:pt x="546" y="577"/>
                    <a:pt x="550" y="579"/>
                    <a:pt x="553" y="580"/>
                  </a:cubicBezTo>
                  <a:cubicBezTo>
                    <a:pt x="561" y="583"/>
                    <a:pt x="569" y="586"/>
                    <a:pt x="569" y="586"/>
                  </a:cubicBezTo>
                  <a:cubicBezTo>
                    <a:pt x="572" y="587"/>
                    <a:pt x="576" y="586"/>
                    <a:pt x="578" y="583"/>
                  </a:cubicBezTo>
                  <a:cubicBezTo>
                    <a:pt x="578" y="583"/>
                    <a:pt x="580" y="582"/>
                    <a:pt x="581" y="580"/>
                  </a:cubicBezTo>
                  <a:cubicBezTo>
                    <a:pt x="583" y="578"/>
                    <a:pt x="586" y="576"/>
                    <a:pt x="588" y="574"/>
                  </a:cubicBezTo>
                  <a:cubicBezTo>
                    <a:pt x="592" y="569"/>
                    <a:pt x="597" y="564"/>
                    <a:pt x="597" y="564"/>
                  </a:cubicBezTo>
                  <a:cubicBezTo>
                    <a:pt x="599" y="561"/>
                    <a:pt x="600" y="557"/>
                    <a:pt x="599" y="554"/>
                  </a:cubicBezTo>
                  <a:cubicBezTo>
                    <a:pt x="599" y="554"/>
                    <a:pt x="596" y="547"/>
                    <a:pt x="593" y="539"/>
                  </a:cubicBezTo>
                  <a:cubicBezTo>
                    <a:pt x="590" y="531"/>
                    <a:pt x="586" y="524"/>
                    <a:pt x="586" y="524"/>
                  </a:cubicBezTo>
                  <a:cubicBezTo>
                    <a:pt x="585" y="521"/>
                    <a:pt x="585" y="518"/>
                    <a:pt x="587" y="515"/>
                  </a:cubicBezTo>
                  <a:cubicBezTo>
                    <a:pt x="587" y="515"/>
                    <a:pt x="588" y="514"/>
                    <a:pt x="589" y="512"/>
                  </a:cubicBezTo>
                  <a:cubicBezTo>
                    <a:pt x="590" y="511"/>
                    <a:pt x="592" y="508"/>
                    <a:pt x="593" y="506"/>
                  </a:cubicBezTo>
                  <a:cubicBezTo>
                    <a:pt x="595" y="504"/>
                    <a:pt x="596" y="502"/>
                    <a:pt x="597" y="500"/>
                  </a:cubicBezTo>
                  <a:cubicBezTo>
                    <a:pt x="598" y="498"/>
                    <a:pt x="599" y="497"/>
                    <a:pt x="599" y="497"/>
                  </a:cubicBezTo>
                  <a:cubicBezTo>
                    <a:pt x="599" y="497"/>
                    <a:pt x="600" y="496"/>
                    <a:pt x="601" y="494"/>
                  </a:cubicBezTo>
                  <a:cubicBezTo>
                    <a:pt x="602" y="493"/>
                    <a:pt x="603" y="490"/>
                    <a:pt x="604" y="488"/>
                  </a:cubicBezTo>
                  <a:cubicBezTo>
                    <a:pt x="607" y="483"/>
                    <a:pt x="610" y="478"/>
                    <a:pt x="610" y="478"/>
                  </a:cubicBezTo>
                  <a:cubicBezTo>
                    <a:pt x="611" y="476"/>
                    <a:pt x="614" y="474"/>
                    <a:pt x="617" y="474"/>
                  </a:cubicBezTo>
                  <a:cubicBezTo>
                    <a:pt x="617" y="474"/>
                    <a:pt x="625" y="473"/>
                    <a:pt x="634" y="473"/>
                  </a:cubicBezTo>
                  <a:cubicBezTo>
                    <a:pt x="638" y="473"/>
                    <a:pt x="642" y="472"/>
                    <a:pt x="645" y="472"/>
                  </a:cubicBezTo>
                  <a:cubicBezTo>
                    <a:pt x="648" y="472"/>
                    <a:pt x="650" y="471"/>
                    <a:pt x="650" y="471"/>
                  </a:cubicBezTo>
                  <a:cubicBezTo>
                    <a:pt x="653" y="471"/>
                    <a:pt x="656" y="469"/>
                    <a:pt x="657" y="465"/>
                  </a:cubicBezTo>
                  <a:cubicBezTo>
                    <a:pt x="657" y="465"/>
                    <a:pt x="658" y="464"/>
                    <a:pt x="659" y="461"/>
                  </a:cubicBezTo>
                  <a:cubicBezTo>
                    <a:pt x="660" y="459"/>
                    <a:pt x="661" y="456"/>
                    <a:pt x="662" y="453"/>
                  </a:cubicBezTo>
                  <a:cubicBezTo>
                    <a:pt x="663" y="450"/>
                    <a:pt x="664" y="446"/>
                    <a:pt x="665" y="444"/>
                  </a:cubicBezTo>
                  <a:cubicBezTo>
                    <a:pt x="666" y="442"/>
                    <a:pt x="666" y="440"/>
                    <a:pt x="666" y="440"/>
                  </a:cubicBezTo>
                  <a:cubicBezTo>
                    <a:pt x="667" y="436"/>
                    <a:pt x="667" y="433"/>
                    <a:pt x="664" y="430"/>
                  </a:cubicBezTo>
                  <a:cubicBezTo>
                    <a:pt x="664" y="430"/>
                    <a:pt x="659" y="425"/>
                    <a:pt x="653" y="419"/>
                  </a:cubicBezTo>
                  <a:cubicBezTo>
                    <a:pt x="650" y="416"/>
                    <a:pt x="647" y="413"/>
                    <a:pt x="644" y="411"/>
                  </a:cubicBezTo>
                  <a:cubicBezTo>
                    <a:pt x="642" y="409"/>
                    <a:pt x="640" y="408"/>
                    <a:pt x="640" y="408"/>
                  </a:cubicBezTo>
                  <a:cubicBezTo>
                    <a:pt x="638" y="406"/>
                    <a:pt x="637" y="403"/>
                    <a:pt x="637" y="400"/>
                  </a:cubicBezTo>
                  <a:cubicBezTo>
                    <a:pt x="637" y="400"/>
                    <a:pt x="638" y="398"/>
                    <a:pt x="638" y="396"/>
                  </a:cubicBezTo>
                  <a:cubicBezTo>
                    <a:pt x="639" y="394"/>
                    <a:pt x="639" y="392"/>
                    <a:pt x="639" y="389"/>
                  </a:cubicBezTo>
                  <a:cubicBezTo>
                    <a:pt x="640" y="386"/>
                    <a:pt x="640" y="384"/>
                    <a:pt x="641" y="382"/>
                  </a:cubicBezTo>
                  <a:cubicBezTo>
                    <a:pt x="641" y="380"/>
                    <a:pt x="641" y="378"/>
                    <a:pt x="641" y="378"/>
                  </a:cubicBezTo>
                  <a:cubicBezTo>
                    <a:pt x="641" y="378"/>
                    <a:pt x="642" y="373"/>
                    <a:pt x="642" y="368"/>
                  </a:cubicBezTo>
                  <a:cubicBezTo>
                    <a:pt x="643" y="365"/>
                    <a:pt x="643" y="362"/>
                    <a:pt x="643" y="360"/>
                  </a:cubicBezTo>
                  <a:cubicBezTo>
                    <a:pt x="643" y="358"/>
                    <a:pt x="643" y="357"/>
                    <a:pt x="643" y="357"/>
                  </a:cubicBezTo>
                  <a:cubicBezTo>
                    <a:pt x="643" y="354"/>
                    <a:pt x="645" y="351"/>
                    <a:pt x="648" y="349"/>
                  </a:cubicBezTo>
                  <a:cubicBezTo>
                    <a:pt x="648" y="349"/>
                    <a:pt x="655" y="346"/>
                    <a:pt x="663" y="342"/>
                  </a:cubicBezTo>
                  <a:cubicBezTo>
                    <a:pt x="666" y="340"/>
                    <a:pt x="670" y="338"/>
                    <a:pt x="673" y="337"/>
                  </a:cubicBezTo>
                  <a:cubicBezTo>
                    <a:pt x="675" y="335"/>
                    <a:pt x="677" y="334"/>
                    <a:pt x="677" y="334"/>
                  </a:cubicBezTo>
                  <a:cubicBezTo>
                    <a:pt x="680" y="332"/>
                    <a:pt x="682" y="329"/>
                    <a:pt x="682" y="325"/>
                  </a:cubicBezTo>
                  <a:cubicBezTo>
                    <a:pt x="682" y="325"/>
                    <a:pt x="681" y="319"/>
                    <a:pt x="681" y="312"/>
                  </a:cubicBezTo>
                  <a:cubicBezTo>
                    <a:pt x="681" y="309"/>
                    <a:pt x="680" y="305"/>
                    <a:pt x="680" y="303"/>
                  </a:cubicBezTo>
                  <a:cubicBezTo>
                    <a:pt x="680" y="300"/>
                    <a:pt x="680" y="299"/>
                    <a:pt x="680" y="299"/>
                  </a:cubicBezTo>
                  <a:cubicBezTo>
                    <a:pt x="679" y="295"/>
                    <a:pt x="677" y="292"/>
                    <a:pt x="674" y="291"/>
                  </a:cubicBezTo>
                  <a:cubicBezTo>
                    <a:pt x="674" y="291"/>
                    <a:pt x="666" y="288"/>
                    <a:pt x="658" y="285"/>
                  </a:cubicBezTo>
                  <a:cubicBezTo>
                    <a:pt x="651" y="282"/>
                    <a:pt x="643" y="280"/>
                    <a:pt x="643" y="280"/>
                  </a:cubicBezTo>
                  <a:cubicBezTo>
                    <a:pt x="640" y="279"/>
                    <a:pt x="638" y="277"/>
                    <a:pt x="637" y="273"/>
                  </a:cubicBezTo>
                  <a:cubicBezTo>
                    <a:pt x="637" y="273"/>
                    <a:pt x="636" y="268"/>
                    <a:pt x="634" y="263"/>
                  </a:cubicBezTo>
                  <a:cubicBezTo>
                    <a:pt x="633" y="258"/>
                    <a:pt x="631" y="253"/>
                    <a:pt x="631" y="253"/>
                  </a:cubicBezTo>
                  <a:cubicBezTo>
                    <a:pt x="631" y="253"/>
                    <a:pt x="631" y="251"/>
                    <a:pt x="630" y="249"/>
                  </a:cubicBezTo>
                  <a:cubicBezTo>
                    <a:pt x="630" y="247"/>
                    <a:pt x="629" y="245"/>
                    <a:pt x="628" y="242"/>
                  </a:cubicBezTo>
                  <a:cubicBezTo>
                    <a:pt x="627" y="240"/>
                    <a:pt x="626" y="237"/>
                    <a:pt x="626" y="235"/>
                  </a:cubicBezTo>
                  <a:cubicBezTo>
                    <a:pt x="625" y="233"/>
                    <a:pt x="625" y="232"/>
                    <a:pt x="625" y="232"/>
                  </a:cubicBezTo>
                  <a:cubicBezTo>
                    <a:pt x="623" y="229"/>
                    <a:pt x="624" y="226"/>
                    <a:pt x="626" y="223"/>
                  </a:cubicBezTo>
                  <a:cubicBezTo>
                    <a:pt x="626" y="223"/>
                    <a:pt x="627" y="222"/>
                    <a:pt x="629" y="219"/>
                  </a:cubicBezTo>
                  <a:cubicBezTo>
                    <a:pt x="631" y="217"/>
                    <a:pt x="634" y="214"/>
                    <a:pt x="636" y="211"/>
                  </a:cubicBezTo>
                  <a:cubicBezTo>
                    <a:pt x="641" y="204"/>
                    <a:pt x="646" y="197"/>
                    <a:pt x="646" y="197"/>
                  </a:cubicBezTo>
                  <a:cubicBezTo>
                    <a:pt x="648" y="195"/>
                    <a:pt x="649" y="191"/>
                    <a:pt x="647" y="188"/>
                  </a:cubicBezTo>
                  <a:cubicBezTo>
                    <a:pt x="647" y="188"/>
                    <a:pt x="644" y="182"/>
                    <a:pt x="641" y="176"/>
                  </a:cubicBezTo>
                  <a:cubicBezTo>
                    <a:pt x="637" y="170"/>
                    <a:pt x="634" y="164"/>
                    <a:pt x="634" y="164"/>
                  </a:cubicBezTo>
                  <a:cubicBezTo>
                    <a:pt x="632" y="161"/>
                    <a:pt x="629" y="159"/>
                    <a:pt x="626" y="159"/>
                  </a:cubicBezTo>
                  <a:cubicBezTo>
                    <a:pt x="626" y="159"/>
                    <a:pt x="617" y="160"/>
                    <a:pt x="609" y="160"/>
                  </a:cubicBezTo>
                  <a:cubicBezTo>
                    <a:pt x="605" y="161"/>
                    <a:pt x="601" y="161"/>
                    <a:pt x="598" y="162"/>
                  </a:cubicBezTo>
                  <a:cubicBezTo>
                    <a:pt x="595" y="162"/>
                    <a:pt x="593" y="162"/>
                    <a:pt x="593" y="162"/>
                  </a:cubicBezTo>
                  <a:cubicBezTo>
                    <a:pt x="590" y="163"/>
                    <a:pt x="587" y="161"/>
                    <a:pt x="585" y="159"/>
                  </a:cubicBezTo>
                  <a:cubicBezTo>
                    <a:pt x="585" y="159"/>
                    <a:pt x="582" y="154"/>
                    <a:pt x="578" y="150"/>
                  </a:cubicBezTo>
                  <a:cubicBezTo>
                    <a:pt x="576" y="148"/>
                    <a:pt x="575" y="146"/>
                    <a:pt x="573" y="144"/>
                  </a:cubicBezTo>
                  <a:cubicBezTo>
                    <a:pt x="572" y="143"/>
                    <a:pt x="571" y="142"/>
                    <a:pt x="571" y="142"/>
                  </a:cubicBezTo>
                  <a:cubicBezTo>
                    <a:pt x="571" y="142"/>
                    <a:pt x="568" y="138"/>
                    <a:pt x="564" y="134"/>
                  </a:cubicBezTo>
                  <a:cubicBezTo>
                    <a:pt x="562" y="132"/>
                    <a:pt x="561" y="130"/>
                    <a:pt x="559" y="128"/>
                  </a:cubicBezTo>
                  <a:cubicBezTo>
                    <a:pt x="558" y="127"/>
                    <a:pt x="557" y="126"/>
                    <a:pt x="557" y="126"/>
                  </a:cubicBezTo>
                  <a:cubicBezTo>
                    <a:pt x="554" y="123"/>
                    <a:pt x="554" y="120"/>
                    <a:pt x="555" y="117"/>
                  </a:cubicBezTo>
                  <a:cubicBezTo>
                    <a:pt x="555" y="117"/>
                    <a:pt x="555" y="115"/>
                    <a:pt x="556" y="112"/>
                  </a:cubicBezTo>
                  <a:cubicBezTo>
                    <a:pt x="557" y="109"/>
                    <a:pt x="558" y="105"/>
                    <a:pt x="559" y="101"/>
                  </a:cubicBezTo>
                  <a:cubicBezTo>
                    <a:pt x="561" y="93"/>
                    <a:pt x="563" y="85"/>
                    <a:pt x="563" y="85"/>
                  </a:cubicBezTo>
                  <a:cubicBezTo>
                    <a:pt x="563" y="82"/>
                    <a:pt x="562" y="79"/>
                    <a:pt x="559" y="76"/>
                  </a:cubicBezTo>
                  <a:cubicBezTo>
                    <a:pt x="559" y="76"/>
                    <a:pt x="558" y="75"/>
                    <a:pt x="556" y="74"/>
                  </a:cubicBezTo>
                  <a:cubicBezTo>
                    <a:pt x="554" y="72"/>
                    <a:pt x="551" y="70"/>
                    <a:pt x="549" y="68"/>
                  </a:cubicBezTo>
                  <a:cubicBezTo>
                    <a:pt x="546" y="66"/>
                    <a:pt x="543" y="64"/>
                    <a:pt x="541" y="62"/>
                  </a:cubicBezTo>
                  <a:cubicBezTo>
                    <a:pt x="539" y="61"/>
                    <a:pt x="538" y="60"/>
                    <a:pt x="538" y="60"/>
                  </a:cubicBezTo>
                  <a:cubicBezTo>
                    <a:pt x="535" y="58"/>
                    <a:pt x="531" y="57"/>
                    <a:pt x="528" y="59"/>
                  </a:cubicBezTo>
                  <a:cubicBezTo>
                    <a:pt x="528" y="59"/>
                    <a:pt x="521" y="62"/>
                    <a:pt x="514" y="66"/>
                  </a:cubicBezTo>
                  <a:cubicBezTo>
                    <a:pt x="506" y="70"/>
                    <a:pt x="499" y="75"/>
                    <a:pt x="499" y="75"/>
                  </a:cubicBezTo>
                  <a:cubicBezTo>
                    <a:pt x="497" y="76"/>
                    <a:pt x="493" y="76"/>
                    <a:pt x="490" y="75"/>
                  </a:cubicBezTo>
                  <a:cubicBezTo>
                    <a:pt x="490" y="75"/>
                    <a:pt x="486" y="72"/>
                    <a:pt x="481" y="70"/>
                  </a:cubicBezTo>
                  <a:cubicBezTo>
                    <a:pt x="479" y="68"/>
                    <a:pt x="476" y="67"/>
                    <a:pt x="474" y="66"/>
                  </a:cubicBezTo>
                  <a:cubicBezTo>
                    <a:pt x="473" y="65"/>
                    <a:pt x="471" y="65"/>
                    <a:pt x="471" y="65"/>
                  </a:cubicBezTo>
                  <a:cubicBezTo>
                    <a:pt x="471" y="65"/>
                    <a:pt x="470" y="64"/>
                    <a:pt x="468" y="63"/>
                  </a:cubicBezTo>
                  <a:cubicBezTo>
                    <a:pt x="466" y="62"/>
                    <a:pt x="464" y="61"/>
                    <a:pt x="462" y="60"/>
                  </a:cubicBezTo>
                  <a:cubicBezTo>
                    <a:pt x="459" y="59"/>
                    <a:pt x="457" y="58"/>
                    <a:pt x="455" y="57"/>
                  </a:cubicBezTo>
                  <a:cubicBezTo>
                    <a:pt x="453" y="57"/>
                    <a:pt x="452" y="56"/>
                    <a:pt x="452" y="56"/>
                  </a:cubicBezTo>
                  <a:cubicBezTo>
                    <a:pt x="449" y="55"/>
                    <a:pt x="446" y="52"/>
                    <a:pt x="446" y="49"/>
                  </a:cubicBezTo>
                  <a:cubicBezTo>
                    <a:pt x="446" y="49"/>
                    <a:pt x="445" y="41"/>
                    <a:pt x="444" y="33"/>
                  </a:cubicBezTo>
                  <a:cubicBezTo>
                    <a:pt x="442" y="25"/>
                    <a:pt x="440" y="17"/>
                    <a:pt x="440" y="17"/>
                  </a:cubicBezTo>
                  <a:cubicBezTo>
                    <a:pt x="440" y="14"/>
                    <a:pt x="437" y="11"/>
                    <a:pt x="433" y="10"/>
                  </a:cubicBezTo>
                  <a:cubicBezTo>
                    <a:pt x="433" y="10"/>
                    <a:pt x="427" y="8"/>
                    <a:pt x="421" y="7"/>
                  </a:cubicBezTo>
                  <a:cubicBezTo>
                    <a:pt x="417" y="6"/>
                    <a:pt x="414" y="5"/>
                    <a:pt x="412" y="5"/>
                  </a:cubicBezTo>
                  <a:cubicBezTo>
                    <a:pt x="409" y="4"/>
                    <a:pt x="407" y="4"/>
                    <a:pt x="407" y="4"/>
                  </a:cubicBezTo>
                  <a:cubicBezTo>
                    <a:pt x="404" y="3"/>
                    <a:pt x="400" y="4"/>
                    <a:pt x="398" y="7"/>
                  </a:cubicBezTo>
                  <a:cubicBezTo>
                    <a:pt x="398" y="7"/>
                    <a:pt x="393" y="13"/>
                    <a:pt x="388" y="20"/>
                  </a:cubicBezTo>
                  <a:cubicBezTo>
                    <a:pt x="383" y="26"/>
                    <a:pt x="378" y="33"/>
                    <a:pt x="378" y="33"/>
                  </a:cubicBezTo>
                  <a:cubicBezTo>
                    <a:pt x="377" y="36"/>
                    <a:pt x="374" y="37"/>
                    <a:pt x="370" y="37"/>
                  </a:cubicBezTo>
                  <a:cubicBezTo>
                    <a:pt x="370" y="37"/>
                    <a:pt x="369" y="36"/>
                    <a:pt x="367" y="36"/>
                  </a:cubicBezTo>
                  <a:cubicBezTo>
                    <a:pt x="365" y="36"/>
                    <a:pt x="362" y="36"/>
                    <a:pt x="360" y="36"/>
                  </a:cubicBezTo>
                  <a:cubicBezTo>
                    <a:pt x="357" y="36"/>
                    <a:pt x="354" y="35"/>
                    <a:pt x="352" y="35"/>
                  </a:cubicBezTo>
                  <a:cubicBezTo>
                    <a:pt x="350" y="35"/>
                    <a:pt x="349" y="35"/>
                    <a:pt x="349" y="35"/>
                  </a:cubicBezTo>
                  <a:cubicBezTo>
                    <a:pt x="349" y="35"/>
                    <a:pt x="343" y="35"/>
                    <a:pt x="338" y="35"/>
                  </a:cubicBezTo>
                  <a:cubicBezTo>
                    <a:pt x="333" y="35"/>
                    <a:pt x="327" y="35"/>
                    <a:pt x="327" y="35"/>
                  </a:cubicBezTo>
                  <a:cubicBezTo>
                    <a:pt x="324" y="35"/>
                    <a:pt x="321" y="34"/>
                    <a:pt x="319" y="31"/>
                  </a:cubicBezTo>
                  <a:cubicBezTo>
                    <a:pt x="319" y="31"/>
                    <a:pt x="315" y="24"/>
                    <a:pt x="310" y="17"/>
                  </a:cubicBezTo>
                  <a:cubicBezTo>
                    <a:pt x="308" y="14"/>
                    <a:pt x="306" y="11"/>
                    <a:pt x="304" y="8"/>
                  </a:cubicBezTo>
                  <a:cubicBezTo>
                    <a:pt x="302" y="6"/>
                    <a:pt x="301" y="4"/>
                    <a:pt x="301" y="4"/>
                  </a:cubicBezTo>
                  <a:cubicBezTo>
                    <a:pt x="299" y="1"/>
                    <a:pt x="295" y="0"/>
                    <a:pt x="292" y="1"/>
                  </a:cubicBezTo>
                  <a:cubicBezTo>
                    <a:pt x="292" y="1"/>
                    <a:pt x="290" y="1"/>
                    <a:pt x="288" y="1"/>
                  </a:cubicBezTo>
                  <a:cubicBezTo>
                    <a:pt x="285" y="2"/>
                    <a:pt x="282" y="2"/>
                    <a:pt x="279" y="3"/>
                  </a:cubicBezTo>
                  <a:cubicBezTo>
                    <a:pt x="272" y="4"/>
                    <a:pt x="266" y="5"/>
                    <a:pt x="266" y="5"/>
                  </a:cubicBezTo>
                  <a:cubicBezTo>
                    <a:pt x="262" y="6"/>
                    <a:pt x="259" y="9"/>
                    <a:pt x="258" y="12"/>
                  </a:cubicBezTo>
                  <a:cubicBezTo>
                    <a:pt x="258" y="12"/>
                    <a:pt x="258" y="14"/>
                    <a:pt x="257" y="17"/>
                  </a:cubicBezTo>
                  <a:cubicBezTo>
                    <a:pt x="256" y="20"/>
                    <a:pt x="255" y="24"/>
                    <a:pt x="254" y="28"/>
                  </a:cubicBezTo>
                  <a:cubicBezTo>
                    <a:pt x="252" y="36"/>
                    <a:pt x="251" y="44"/>
                    <a:pt x="251" y="44"/>
                  </a:cubicBezTo>
                  <a:cubicBezTo>
                    <a:pt x="250" y="47"/>
                    <a:pt x="248" y="50"/>
                    <a:pt x="245" y="51"/>
                  </a:cubicBezTo>
                  <a:cubicBezTo>
                    <a:pt x="245" y="51"/>
                    <a:pt x="244" y="51"/>
                    <a:pt x="242" y="52"/>
                  </a:cubicBezTo>
                  <a:cubicBezTo>
                    <a:pt x="240" y="52"/>
                    <a:pt x="237" y="53"/>
                    <a:pt x="235" y="54"/>
                  </a:cubicBezTo>
                  <a:cubicBezTo>
                    <a:pt x="230" y="56"/>
                    <a:pt x="225" y="58"/>
                    <a:pt x="225" y="58"/>
                  </a:cubicBezTo>
                  <a:cubicBezTo>
                    <a:pt x="225" y="58"/>
                    <a:pt x="224" y="58"/>
                    <a:pt x="224" y="58"/>
                  </a:cubicBezTo>
                  <a:cubicBezTo>
                    <a:pt x="223" y="59"/>
                    <a:pt x="223" y="59"/>
                    <a:pt x="222" y="59"/>
                  </a:cubicBezTo>
                  <a:cubicBezTo>
                    <a:pt x="220" y="60"/>
                    <a:pt x="217" y="61"/>
                    <a:pt x="215" y="62"/>
                  </a:cubicBezTo>
                  <a:cubicBezTo>
                    <a:pt x="212" y="64"/>
                    <a:pt x="210" y="65"/>
                    <a:pt x="208" y="66"/>
                  </a:cubicBezTo>
                  <a:cubicBezTo>
                    <a:pt x="206" y="66"/>
                    <a:pt x="205" y="67"/>
                    <a:pt x="205" y="67"/>
                  </a:cubicBezTo>
                  <a:cubicBezTo>
                    <a:pt x="202" y="69"/>
                    <a:pt x="199" y="68"/>
                    <a:pt x="196" y="67"/>
                  </a:cubicBezTo>
                  <a:cubicBezTo>
                    <a:pt x="196" y="67"/>
                    <a:pt x="189" y="62"/>
                    <a:pt x="182" y="58"/>
                  </a:cubicBezTo>
                  <a:cubicBezTo>
                    <a:pt x="176" y="53"/>
                    <a:pt x="168" y="49"/>
                    <a:pt x="168" y="49"/>
                  </a:cubicBezTo>
                  <a:cubicBezTo>
                    <a:pt x="165" y="47"/>
                    <a:pt x="162" y="48"/>
                    <a:pt x="159" y="50"/>
                  </a:cubicBezTo>
                  <a:cubicBezTo>
                    <a:pt x="159" y="50"/>
                    <a:pt x="153" y="53"/>
                    <a:pt x="147" y="57"/>
                  </a:cubicBezTo>
                  <a:cubicBezTo>
                    <a:pt x="142" y="61"/>
                    <a:pt x="137" y="65"/>
                    <a:pt x="137" y="65"/>
                  </a:cubicBezTo>
                  <a:cubicBezTo>
                    <a:pt x="134" y="67"/>
                    <a:pt x="132" y="70"/>
                    <a:pt x="133" y="74"/>
                  </a:cubicBezTo>
                  <a:cubicBezTo>
                    <a:pt x="133" y="74"/>
                    <a:pt x="134" y="82"/>
                    <a:pt x="135" y="90"/>
                  </a:cubicBezTo>
                  <a:cubicBezTo>
                    <a:pt x="137" y="98"/>
                    <a:pt x="139" y="106"/>
                    <a:pt x="139" y="106"/>
                  </a:cubicBezTo>
                  <a:cubicBezTo>
                    <a:pt x="140" y="109"/>
                    <a:pt x="139" y="112"/>
                    <a:pt x="136" y="114"/>
                  </a:cubicBezTo>
                  <a:cubicBezTo>
                    <a:pt x="136" y="114"/>
                    <a:pt x="135" y="115"/>
                    <a:pt x="134" y="117"/>
                  </a:cubicBezTo>
                  <a:cubicBezTo>
                    <a:pt x="132" y="118"/>
                    <a:pt x="130" y="120"/>
                    <a:pt x="128" y="122"/>
                  </a:cubicBezTo>
                  <a:cubicBezTo>
                    <a:pt x="126" y="124"/>
                    <a:pt x="124" y="126"/>
                    <a:pt x="123" y="127"/>
                  </a:cubicBezTo>
                  <a:cubicBezTo>
                    <a:pt x="122" y="128"/>
                    <a:pt x="122" y="128"/>
                    <a:pt x="121" y="129"/>
                  </a:cubicBezTo>
                  <a:cubicBezTo>
                    <a:pt x="121" y="129"/>
                    <a:pt x="121" y="129"/>
                    <a:pt x="121" y="129"/>
                  </a:cubicBezTo>
                  <a:cubicBezTo>
                    <a:pt x="121" y="129"/>
                    <a:pt x="117" y="133"/>
                    <a:pt x="113" y="137"/>
                  </a:cubicBezTo>
                  <a:cubicBezTo>
                    <a:pt x="112" y="139"/>
                    <a:pt x="110" y="141"/>
                    <a:pt x="109" y="143"/>
                  </a:cubicBezTo>
                  <a:cubicBezTo>
                    <a:pt x="107" y="145"/>
                    <a:pt x="106" y="146"/>
                    <a:pt x="106" y="146"/>
                  </a:cubicBezTo>
                  <a:cubicBezTo>
                    <a:pt x="104" y="148"/>
                    <a:pt x="101" y="149"/>
                    <a:pt x="98" y="149"/>
                  </a:cubicBezTo>
                  <a:cubicBezTo>
                    <a:pt x="98" y="149"/>
                    <a:pt x="90" y="147"/>
                    <a:pt x="82" y="146"/>
                  </a:cubicBezTo>
                  <a:cubicBezTo>
                    <a:pt x="78" y="145"/>
                    <a:pt x="74" y="145"/>
                    <a:pt x="71" y="145"/>
                  </a:cubicBezTo>
                  <a:cubicBezTo>
                    <a:pt x="67" y="144"/>
                    <a:pt x="65" y="144"/>
                    <a:pt x="65" y="144"/>
                  </a:cubicBezTo>
                  <a:cubicBezTo>
                    <a:pt x="62" y="144"/>
                    <a:pt x="59" y="145"/>
                    <a:pt x="57" y="149"/>
                  </a:cubicBezTo>
                  <a:cubicBezTo>
                    <a:pt x="57" y="149"/>
                    <a:pt x="53" y="154"/>
                    <a:pt x="50" y="160"/>
                  </a:cubicBezTo>
                  <a:cubicBezTo>
                    <a:pt x="48" y="163"/>
                    <a:pt x="46" y="166"/>
                    <a:pt x="45" y="168"/>
                  </a:cubicBezTo>
                  <a:cubicBezTo>
                    <a:pt x="44" y="170"/>
                    <a:pt x="43" y="171"/>
                    <a:pt x="43" y="171"/>
                  </a:cubicBezTo>
                  <a:cubicBezTo>
                    <a:pt x="41" y="175"/>
                    <a:pt x="41" y="178"/>
                    <a:pt x="43" y="181"/>
                  </a:cubicBezTo>
                  <a:cubicBezTo>
                    <a:pt x="43" y="181"/>
                    <a:pt x="44" y="183"/>
                    <a:pt x="46" y="185"/>
                  </a:cubicBezTo>
                  <a:cubicBezTo>
                    <a:pt x="47" y="188"/>
                    <a:pt x="50" y="191"/>
                    <a:pt x="52" y="195"/>
                  </a:cubicBezTo>
                  <a:cubicBezTo>
                    <a:pt x="57" y="202"/>
                    <a:pt x="62" y="208"/>
                    <a:pt x="62" y="208"/>
                  </a:cubicBezTo>
                  <a:cubicBezTo>
                    <a:pt x="64" y="210"/>
                    <a:pt x="64" y="214"/>
                    <a:pt x="63" y="217"/>
                  </a:cubicBezTo>
                  <a:cubicBezTo>
                    <a:pt x="63" y="217"/>
                    <a:pt x="61" y="222"/>
                    <a:pt x="58" y="227"/>
                  </a:cubicBezTo>
                  <a:cubicBezTo>
                    <a:pt x="57" y="232"/>
                    <a:pt x="55" y="237"/>
                    <a:pt x="55" y="237"/>
                  </a:cubicBezTo>
                  <a:cubicBezTo>
                    <a:pt x="55" y="237"/>
                    <a:pt x="54" y="238"/>
                    <a:pt x="54" y="240"/>
                  </a:cubicBezTo>
                  <a:cubicBezTo>
                    <a:pt x="53" y="242"/>
                    <a:pt x="52" y="245"/>
                    <a:pt x="51" y="247"/>
                  </a:cubicBezTo>
                  <a:cubicBezTo>
                    <a:pt x="51" y="250"/>
                    <a:pt x="50" y="252"/>
                    <a:pt x="49" y="254"/>
                  </a:cubicBezTo>
                  <a:cubicBezTo>
                    <a:pt x="49" y="256"/>
                    <a:pt x="48" y="257"/>
                    <a:pt x="48" y="257"/>
                  </a:cubicBezTo>
                  <a:cubicBezTo>
                    <a:pt x="47" y="261"/>
                    <a:pt x="45" y="263"/>
                    <a:pt x="42" y="264"/>
                  </a:cubicBezTo>
                  <a:cubicBezTo>
                    <a:pt x="42" y="264"/>
                    <a:pt x="34" y="266"/>
                    <a:pt x="26" y="268"/>
                  </a:cubicBezTo>
                  <a:cubicBezTo>
                    <a:pt x="18" y="270"/>
                    <a:pt x="10" y="273"/>
                    <a:pt x="10" y="273"/>
                  </a:cubicBezTo>
                  <a:cubicBezTo>
                    <a:pt x="7" y="274"/>
                    <a:pt x="5" y="277"/>
                    <a:pt x="4" y="280"/>
                  </a:cubicBezTo>
                  <a:cubicBezTo>
                    <a:pt x="4" y="280"/>
                    <a:pt x="4" y="282"/>
                    <a:pt x="4" y="284"/>
                  </a:cubicBezTo>
                  <a:cubicBezTo>
                    <a:pt x="3" y="287"/>
                    <a:pt x="3" y="290"/>
                    <a:pt x="2" y="294"/>
                  </a:cubicBezTo>
                  <a:cubicBezTo>
                    <a:pt x="1" y="300"/>
                    <a:pt x="1" y="307"/>
                    <a:pt x="1" y="307"/>
                  </a:cubicBezTo>
                  <a:cubicBezTo>
                    <a:pt x="0" y="310"/>
                    <a:pt x="2" y="314"/>
                    <a:pt x="5" y="316"/>
                  </a:cubicBezTo>
                  <a:cubicBezTo>
                    <a:pt x="5" y="316"/>
                    <a:pt x="11" y="320"/>
                    <a:pt x="18" y="324"/>
                  </a:cubicBezTo>
                  <a:cubicBezTo>
                    <a:pt x="26" y="329"/>
                    <a:pt x="33" y="333"/>
                    <a:pt x="33" y="333"/>
                  </a:cubicBezTo>
                  <a:cubicBezTo>
                    <a:pt x="36" y="334"/>
                    <a:pt x="37" y="337"/>
                    <a:pt x="37" y="340"/>
                  </a:cubicBezTo>
                  <a:cubicBezTo>
                    <a:pt x="37" y="340"/>
                    <a:pt x="37" y="342"/>
                    <a:pt x="37" y="344"/>
                  </a:cubicBezTo>
                  <a:cubicBezTo>
                    <a:pt x="37" y="346"/>
                    <a:pt x="37" y="348"/>
                    <a:pt x="37" y="351"/>
                  </a:cubicBezTo>
                  <a:cubicBezTo>
                    <a:pt x="38" y="354"/>
                    <a:pt x="38" y="357"/>
                    <a:pt x="38" y="359"/>
                  </a:cubicBezTo>
                  <a:cubicBezTo>
                    <a:pt x="38" y="361"/>
                    <a:pt x="38" y="362"/>
                    <a:pt x="38" y="362"/>
                  </a:cubicBezTo>
                  <a:cubicBezTo>
                    <a:pt x="38" y="362"/>
                    <a:pt x="38" y="363"/>
                    <a:pt x="38" y="365"/>
                  </a:cubicBezTo>
                  <a:cubicBezTo>
                    <a:pt x="39" y="367"/>
                    <a:pt x="39" y="370"/>
                    <a:pt x="39" y="373"/>
                  </a:cubicBezTo>
                  <a:cubicBezTo>
                    <a:pt x="40" y="378"/>
                    <a:pt x="41" y="383"/>
                    <a:pt x="41" y="383"/>
                  </a:cubicBezTo>
                  <a:cubicBezTo>
                    <a:pt x="41" y="387"/>
                    <a:pt x="40" y="390"/>
                    <a:pt x="37" y="392"/>
                  </a:cubicBezTo>
                  <a:cubicBezTo>
                    <a:pt x="37" y="392"/>
                    <a:pt x="31" y="397"/>
                    <a:pt x="24" y="402"/>
                  </a:cubicBezTo>
                  <a:cubicBezTo>
                    <a:pt x="18" y="407"/>
                    <a:pt x="12" y="413"/>
                    <a:pt x="12" y="413"/>
                  </a:cubicBezTo>
                  <a:cubicBezTo>
                    <a:pt x="10" y="415"/>
                    <a:pt x="9" y="419"/>
                    <a:pt x="9" y="422"/>
                  </a:cubicBezTo>
                  <a:cubicBezTo>
                    <a:pt x="9" y="422"/>
                    <a:pt x="10" y="424"/>
                    <a:pt x="11" y="426"/>
                  </a:cubicBezTo>
                  <a:cubicBezTo>
                    <a:pt x="11" y="429"/>
                    <a:pt x="12" y="432"/>
                    <a:pt x="13" y="435"/>
                  </a:cubicBezTo>
                  <a:cubicBezTo>
                    <a:pt x="14" y="438"/>
                    <a:pt x="15" y="441"/>
                    <a:pt x="16" y="444"/>
                  </a:cubicBezTo>
                  <a:cubicBezTo>
                    <a:pt x="17" y="446"/>
                    <a:pt x="17" y="448"/>
                    <a:pt x="17" y="448"/>
                  </a:cubicBezTo>
                  <a:cubicBezTo>
                    <a:pt x="18" y="451"/>
                    <a:pt x="21" y="454"/>
                    <a:pt x="24" y="454"/>
                  </a:cubicBezTo>
                  <a:cubicBezTo>
                    <a:pt x="24" y="454"/>
                    <a:pt x="33" y="456"/>
                    <a:pt x="41" y="457"/>
                  </a:cubicBezTo>
                  <a:cubicBezTo>
                    <a:pt x="45" y="457"/>
                    <a:pt x="49" y="458"/>
                    <a:pt x="52" y="458"/>
                  </a:cubicBezTo>
                  <a:cubicBezTo>
                    <a:pt x="55" y="458"/>
                    <a:pt x="57" y="458"/>
                    <a:pt x="57" y="458"/>
                  </a:cubicBezTo>
                  <a:cubicBezTo>
                    <a:pt x="60" y="459"/>
                    <a:pt x="63" y="461"/>
                    <a:pt x="64" y="464"/>
                  </a:cubicBezTo>
                  <a:cubicBezTo>
                    <a:pt x="64" y="464"/>
                    <a:pt x="65" y="465"/>
                    <a:pt x="66" y="467"/>
                  </a:cubicBezTo>
                  <a:cubicBezTo>
                    <a:pt x="66" y="468"/>
                    <a:pt x="68" y="471"/>
                    <a:pt x="69" y="473"/>
                  </a:cubicBezTo>
                  <a:cubicBezTo>
                    <a:pt x="71" y="478"/>
                    <a:pt x="74" y="483"/>
                    <a:pt x="74" y="483"/>
                  </a:cubicBezTo>
                  <a:cubicBezTo>
                    <a:pt x="74" y="483"/>
                    <a:pt x="74" y="484"/>
                    <a:pt x="75" y="486"/>
                  </a:cubicBezTo>
                  <a:cubicBezTo>
                    <a:pt x="76" y="488"/>
                    <a:pt x="78" y="490"/>
                    <a:pt x="79" y="492"/>
                  </a:cubicBezTo>
                  <a:cubicBezTo>
                    <a:pt x="82" y="497"/>
                    <a:pt x="85" y="501"/>
                    <a:pt x="85" y="501"/>
                  </a:cubicBezTo>
                  <a:cubicBezTo>
                    <a:pt x="87" y="504"/>
                    <a:pt x="87" y="508"/>
                    <a:pt x="85" y="510"/>
                  </a:cubicBezTo>
                  <a:cubicBezTo>
                    <a:pt x="85" y="510"/>
                    <a:pt x="84" y="512"/>
                    <a:pt x="83" y="515"/>
                  </a:cubicBezTo>
                  <a:cubicBezTo>
                    <a:pt x="81" y="518"/>
                    <a:pt x="79" y="521"/>
                    <a:pt x="78" y="525"/>
                  </a:cubicBezTo>
                  <a:cubicBezTo>
                    <a:pt x="74" y="532"/>
                    <a:pt x="71" y="540"/>
                    <a:pt x="71" y="540"/>
                  </a:cubicBezTo>
                  <a:cubicBezTo>
                    <a:pt x="69" y="543"/>
                    <a:pt x="70" y="547"/>
                    <a:pt x="72" y="549"/>
                  </a:cubicBezTo>
                  <a:cubicBezTo>
                    <a:pt x="72" y="549"/>
                    <a:pt x="76" y="555"/>
                    <a:pt x="81" y="560"/>
                  </a:cubicBezTo>
                  <a:cubicBezTo>
                    <a:pt x="85" y="565"/>
                    <a:pt x="90" y="570"/>
                    <a:pt x="90" y="570"/>
                  </a:cubicBezTo>
                  <a:cubicBezTo>
                    <a:pt x="92" y="573"/>
                    <a:pt x="96" y="574"/>
                    <a:pt x="99" y="573"/>
                  </a:cubicBezTo>
                  <a:cubicBezTo>
                    <a:pt x="99" y="573"/>
                    <a:pt x="107" y="571"/>
                    <a:pt x="115" y="568"/>
                  </a:cubicBezTo>
                  <a:cubicBezTo>
                    <a:pt x="119" y="567"/>
                    <a:pt x="122" y="566"/>
                    <a:pt x="125" y="565"/>
                  </a:cubicBezTo>
                  <a:cubicBezTo>
                    <a:pt x="128" y="564"/>
                    <a:pt x="130" y="563"/>
                    <a:pt x="130" y="563"/>
                  </a:cubicBezTo>
                  <a:cubicBezTo>
                    <a:pt x="133" y="562"/>
                    <a:pt x="137" y="563"/>
                    <a:pt x="139" y="565"/>
                  </a:cubicBezTo>
                  <a:cubicBezTo>
                    <a:pt x="139" y="565"/>
                    <a:pt x="140" y="566"/>
                    <a:pt x="141" y="567"/>
                  </a:cubicBezTo>
                  <a:cubicBezTo>
                    <a:pt x="143" y="569"/>
                    <a:pt x="145" y="570"/>
                    <a:pt x="147" y="572"/>
                  </a:cubicBezTo>
                  <a:cubicBezTo>
                    <a:pt x="149" y="574"/>
                    <a:pt x="151" y="576"/>
                    <a:pt x="153" y="577"/>
                  </a:cubicBezTo>
                  <a:cubicBezTo>
                    <a:pt x="155" y="578"/>
                    <a:pt x="156" y="579"/>
                    <a:pt x="156" y="579"/>
                  </a:cubicBezTo>
                  <a:cubicBezTo>
                    <a:pt x="156" y="579"/>
                    <a:pt x="160" y="582"/>
                    <a:pt x="164" y="585"/>
                  </a:cubicBezTo>
                  <a:cubicBezTo>
                    <a:pt x="169" y="588"/>
                    <a:pt x="173" y="591"/>
                    <a:pt x="173" y="591"/>
                  </a:cubicBezTo>
                  <a:cubicBezTo>
                    <a:pt x="176" y="593"/>
                    <a:pt x="177" y="596"/>
                    <a:pt x="177" y="599"/>
                  </a:cubicBezTo>
                  <a:cubicBezTo>
                    <a:pt x="177" y="599"/>
                    <a:pt x="177" y="607"/>
                    <a:pt x="176" y="616"/>
                  </a:cubicBezTo>
                  <a:cubicBezTo>
                    <a:pt x="176" y="624"/>
                    <a:pt x="176" y="632"/>
                    <a:pt x="176" y="632"/>
                  </a:cubicBezTo>
                  <a:cubicBezTo>
                    <a:pt x="176" y="635"/>
                    <a:pt x="178" y="639"/>
                    <a:pt x="181" y="640"/>
                  </a:cubicBezTo>
                  <a:cubicBezTo>
                    <a:pt x="181" y="640"/>
                    <a:pt x="183" y="641"/>
                    <a:pt x="185" y="642"/>
                  </a:cubicBezTo>
                  <a:cubicBezTo>
                    <a:pt x="187" y="643"/>
                    <a:pt x="190" y="645"/>
                    <a:pt x="193" y="646"/>
                  </a:cubicBezTo>
                  <a:cubicBezTo>
                    <a:pt x="199" y="649"/>
                    <a:pt x="205" y="652"/>
                    <a:pt x="205" y="652"/>
                  </a:cubicBezTo>
                  <a:cubicBezTo>
                    <a:pt x="209" y="653"/>
                    <a:pt x="213" y="653"/>
                    <a:pt x="215" y="651"/>
                  </a:cubicBezTo>
                  <a:cubicBezTo>
                    <a:pt x="215" y="651"/>
                    <a:pt x="217" y="650"/>
                    <a:pt x="219" y="648"/>
                  </a:cubicBezTo>
                  <a:cubicBezTo>
                    <a:pt x="222" y="646"/>
                    <a:pt x="225" y="643"/>
                    <a:pt x="228" y="640"/>
                  </a:cubicBezTo>
                  <a:cubicBezTo>
                    <a:pt x="234" y="635"/>
                    <a:pt x="240" y="629"/>
                    <a:pt x="240" y="629"/>
                  </a:cubicBezTo>
                  <a:cubicBezTo>
                    <a:pt x="242" y="627"/>
                    <a:pt x="246" y="626"/>
                    <a:pt x="249" y="627"/>
                  </a:cubicBezTo>
                  <a:cubicBezTo>
                    <a:pt x="249" y="627"/>
                    <a:pt x="250" y="628"/>
                    <a:pt x="252" y="628"/>
                  </a:cubicBezTo>
                  <a:cubicBezTo>
                    <a:pt x="254" y="629"/>
                    <a:pt x="256" y="630"/>
                    <a:pt x="259" y="631"/>
                  </a:cubicBezTo>
                  <a:cubicBezTo>
                    <a:pt x="264" y="632"/>
                    <a:pt x="269" y="633"/>
                    <a:pt x="269" y="633"/>
                  </a:cubicBezTo>
                  <a:cubicBezTo>
                    <a:pt x="269" y="633"/>
                    <a:pt x="271" y="634"/>
                    <a:pt x="273" y="634"/>
                  </a:cubicBezTo>
                  <a:cubicBezTo>
                    <a:pt x="275" y="634"/>
                    <a:pt x="277" y="635"/>
                    <a:pt x="280" y="636"/>
                  </a:cubicBezTo>
                  <a:cubicBezTo>
                    <a:pt x="283" y="636"/>
                    <a:pt x="285" y="637"/>
                    <a:pt x="287" y="637"/>
                  </a:cubicBezTo>
                  <a:cubicBezTo>
                    <a:pt x="289" y="637"/>
                    <a:pt x="291" y="637"/>
                    <a:pt x="291" y="637"/>
                  </a:cubicBezTo>
                  <a:cubicBezTo>
                    <a:pt x="294" y="638"/>
                    <a:pt x="296" y="640"/>
                    <a:pt x="297" y="643"/>
                  </a:cubicBezTo>
                  <a:cubicBezTo>
                    <a:pt x="297" y="643"/>
                    <a:pt x="298" y="645"/>
                    <a:pt x="299" y="648"/>
                  </a:cubicBezTo>
                  <a:cubicBezTo>
                    <a:pt x="300" y="651"/>
                    <a:pt x="302" y="655"/>
                    <a:pt x="303" y="659"/>
                  </a:cubicBezTo>
                  <a:cubicBezTo>
                    <a:pt x="306" y="666"/>
                    <a:pt x="310" y="674"/>
                    <a:pt x="310" y="674"/>
                  </a:cubicBezTo>
                  <a:cubicBezTo>
                    <a:pt x="311" y="677"/>
                    <a:pt x="314" y="679"/>
                    <a:pt x="318" y="679"/>
                  </a:cubicBezTo>
                  <a:cubicBezTo>
                    <a:pt x="318" y="679"/>
                    <a:pt x="320" y="679"/>
                    <a:pt x="322" y="679"/>
                  </a:cubicBezTo>
                  <a:cubicBezTo>
                    <a:pt x="325" y="679"/>
                    <a:pt x="328" y="680"/>
                    <a:pt x="331" y="680"/>
                  </a:cubicBezTo>
                  <a:cubicBezTo>
                    <a:pt x="335" y="680"/>
                    <a:pt x="338" y="680"/>
                    <a:pt x="340" y="680"/>
                  </a:cubicBezTo>
                  <a:cubicBezTo>
                    <a:pt x="343" y="680"/>
                    <a:pt x="345" y="680"/>
                    <a:pt x="345" y="680"/>
                  </a:cubicBezTo>
                  <a:close/>
                  <a:moveTo>
                    <a:pt x="334" y="592"/>
                  </a:moveTo>
                  <a:cubicBezTo>
                    <a:pt x="320" y="592"/>
                    <a:pt x="307" y="590"/>
                    <a:pt x="297" y="588"/>
                  </a:cubicBezTo>
                  <a:cubicBezTo>
                    <a:pt x="295" y="588"/>
                    <a:pt x="293" y="588"/>
                    <a:pt x="291" y="587"/>
                  </a:cubicBezTo>
                  <a:cubicBezTo>
                    <a:pt x="289" y="587"/>
                    <a:pt x="287" y="586"/>
                    <a:pt x="285" y="586"/>
                  </a:cubicBezTo>
                  <a:cubicBezTo>
                    <a:pt x="284" y="586"/>
                    <a:pt x="283" y="586"/>
                    <a:pt x="282" y="585"/>
                  </a:cubicBezTo>
                  <a:cubicBezTo>
                    <a:pt x="281" y="585"/>
                    <a:pt x="281" y="585"/>
                    <a:pt x="281" y="585"/>
                  </a:cubicBezTo>
                  <a:cubicBezTo>
                    <a:pt x="281" y="585"/>
                    <a:pt x="279" y="585"/>
                    <a:pt x="277" y="584"/>
                  </a:cubicBezTo>
                  <a:cubicBezTo>
                    <a:pt x="274" y="583"/>
                    <a:pt x="270" y="582"/>
                    <a:pt x="265" y="581"/>
                  </a:cubicBezTo>
                  <a:cubicBezTo>
                    <a:pt x="255" y="578"/>
                    <a:pt x="243" y="573"/>
                    <a:pt x="231" y="567"/>
                  </a:cubicBezTo>
                  <a:cubicBezTo>
                    <a:pt x="225" y="565"/>
                    <a:pt x="219" y="561"/>
                    <a:pt x="214" y="558"/>
                  </a:cubicBezTo>
                  <a:cubicBezTo>
                    <a:pt x="208" y="555"/>
                    <a:pt x="203" y="552"/>
                    <a:pt x="199" y="549"/>
                  </a:cubicBezTo>
                  <a:cubicBezTo>
                    <a:pt x="197" y="548"/>
                    <a:pt x="195" y="547"/>
                    <a:pt x="194" y="546"/>
                  </a:cubicBezTo>
                  <a:cubicBezTo>
                    <a:pt x="192" y="544"/>
                    <a:pt x="191" y="543"/>
                    <a:pt x="189" y="542"/>
                  </a:cubicBezTo>
                  <a:cubicBezTo>
                    <a:pt x="187" y="541"/>
                    <a:pt x="186" y="540"/>
                    <a:pt x="186" y="540"/>
                  </a:cubicBezTo>
                  <a:cubicBezTo>
                    <a:pt x="186" y="540"/>
                    <a:pt x="185" y="539"/>
                    <a:pt x="185" y="539"/>
                  </a:cubicBezTo>
                  <a:cubicBezTo>
                    <a:pt x="184" y="538"/>
                    <a:pt x="183" y="538"/>
                    <a:pt x="182" y="537"/>
                  </a:cubicBezTo>
                  <a:cubicBezTo>
                    <a:pt x="180" y="535"/>
                    <a:pt x="177" y="532"/>
                    <a:pt x="173" y="529"/>
                  </a:cubicBezTo>
                  <a:cubicBezTo>
                    <a:pt x="166" y="523"/>
                    <a:pt x="156" y="513"/>
                    <a:pt x="147" y="503"/>
                  </a:cubicBezTo>
                  <a:cubicBezTo>
                    <a:pt x="139" y="493"/>
                    <a:pt x="131" y="482"/>
                    <a:pt x="126" y="474"/>
                  </a:cubicBezTo>
                  <a:cubicBezTo>
                    <a:pt x="124" y="472"/>
                    <a:pt x="123" y="470"/>
                    <a:pt x="122" y="468"/>
                  </a:cubicBezTo>
                  <a:cubicBezTo>
                    <a:pt x="121" y="466"/>
                    <a:pt x="120" y="464"/>
                    <a:pt x="120" y="463"/>
                  </a:cubicBezTo>
                  <a:cubicBezTo>
                    <a:pt x="119" y="462"/>
                    <a:pt x="118" y="461"/>
                    <a:pt x="118" y="460"/>
                  </a:cubicBezTo>
                  <a:cubicBezTo>
                    <a:pt x="117" y="460"/>
                    <a:pt x="117" y="459"/>
                    <a:pt x="117" y="459"/>
                  </a:cubicBezTo>
                  <a:cubicBezTo>
                    <a:pt x="117" y="459"/>
                    <a:pt x="117" y="458"/>
                    <a:pt x="115" y="455"/>
                  </a:cubicBezTo>
                  <a:cubicBezTo>
                    <a:pt x="114" y="453"/>
                    <a:pt x="112" y="449"/>
                    <a:pt x="110" y="444"/>
                  </a:cubicBezTo>
                  <a:cubicBezTo>
                    <a:pt x="109" y="442"/>
                    <a:pt x="108" y="440"/>
                    <a:pt x="107" y="437"/>
                  </a:cubicBezTo>
                  <a:cubicBezTo>
                    <a:pt x="106" y="434"/>
                    <a:pt x="104" y="432"/>
                    <a:pt x="103" y="429"/>
                  </a:cubicBezTo>
                  <a:cubicBezTo>
                    <a:pt x="102" y="426"/>
                    <a:pt x="101" y="423"/>
                    <a:pt x="100" y="420"/>
                  </a:cubicBezTo>
                  <a:cubicBezTo>
                    <a:pt x="99" y="417"/>
                    <a:pt x="98" y="413"/>
                    <a:pt x="97" y="410"/>
                  </a:cubicBezTo>
                  <a:cubicBezTo>
                    <a:pt x="93" y="398"/>
                    <a:pt x="91" y="384"/>
                    <a:pt x="89" y="375"/>
                  </a:cubicBezTo>
                  <a:cubicBezTo>
                    <a:pt x="88" y="365"/>
                    <a:pt x="87" y="358"/>
                    <a:pt x="87" y="358"/>
                  </a:cubicBezTo>
                  <a:cubicBezTo>
                    <a:pt x="87" y="358"/>
                    <a:pt x="87" y="356"/>
                    <a:pt x="87" y="354"/>
                  </a:cubicBezTo>
                  <a:cubicBezTo>
                    <a:pt x="87" y="351"/>
                    <a:pt x="87" y="347"/>
                    <a:pt x="87" y="342"/>
                  </a:cubicBezTo>
                  <a:cubicBezTo>
                    <a:pt x="87" y="332"/>
                    <a:pt x="87" y="318"/>
                    <a:pt x="89" y="305"/>
                  </a:cubicBezTo>
                  <a:cubicBezTo>
                    <a:pt x="91" y="292"/>
                    <a:pt x="94" y="279"/>
                    <a:pt x="96" y="269"/>
                  </a:cubicBezTo>
                  <a:cubicBezTo>
                    <a:pt x="98" y="264"/>
                    <a:pt x="99" y="261"/>
                    <a:pt x="100" y="258"/>
                  </a:cubicBezTo>
                  <a:cubicBezTo>
                    <a:pt x="100" y="256"/>
                    <a:pt x="101" y="255"/>
                    <a:pt x="101" y="255"/>
                  </a:cubicBezTo>
                  <a:cubicBezTo>
                    <a:pt x="101" y="254"/>
                    <a:pt x="101" y="253"/>
                    <a:pt x="101" y="253"/>
                  </a:cubicBezTo>
                  <a:cubicBezTo>
                    <a:pt x="101" y="253"/>
                    <a:pt x="102" y="252"/>
                    <a:pt x="103" y="249"/>
                  </a:cubicBezTo>
                  <a:cubicBezTo>
                    <a:pt x="103" y="248"/>
                    <a:pt x="104" y="246"/>
                    <a:pt x="105" y="244"/>
                  </a:cubicBezTo>
                  <a:cubicBezTo>
                    <a:pt x="106" y="242"/>
                    <a:pt x="106" y="240"/>
                    <a:pt x="107" y="238"/>
                  </a:cubicBezTo>
                  <a:cubicBezTo>
                    <a:pt x="109" y="233"/>
                    <a:pt x="112" y="228"/>
                    <a:pt x="115" y="223"/>
                  </a:cubicBezTo>
                  <a:cubicBezTo>
                    <a:pt x="118" y="217"/>
                    <a:pt x="121" y="211"/>
                    <a:pt x="124" y="206"/>
                  </a:cubicBezTo>
                  <a:cubicBezTo>
                    <a:pt x="131" y="194"/>
                    <a:pt x="139" y="183"/>
                    <a:pt x="145" y="176"/>
                  </a:cubicBezTo>
                  <a:cubicBezTo>
                    <a:pt x="149" y="172"/>
                    <a:pt x="151" y="169"/>
                    <a:pt x="153" y="167"/>
                  </a:cubicBezTo>
                  <a:cubicBezTo>
                    <a:pt x="155" y="165"/>
                    <a:pt x="156" y="164"/>
                    <a:pt x="156" y="164"/>
                  </a:cubicBezTo>
                  <a:cubicBezTo>
                    <a:pt x="156" y="164"/>
                    <a:pt x="158" y="162"/>
                    <a:pt x="160" y="160"/>
                  </a:cubicBezTo>
                  <a:cubicBezTo>
                    <a:pt x="162" y="158"/>
                    <a:pt x="165" y="155"/>
                    <a:pt x="168" y="152"/>
                  </a:cubicBezTo>
                  <a:cubicBezTo>
                    <a:pt x="176" y="145"/>
                    <a:pt x="186" y="137"/>
                    <a:pt x="197" y="129"/>
                  </a:cubicBezTo>
                  <a:cubicBezTo>
                    <a:pt x="208" y="122"/>
                    <a:pt x="220" y="115"/>
                    <a:pt x="229" y="111"/>
                  </a:cubicBezTo>
                  <a:cubicBezTo>
                    <a:pt x="233" y="108"/>
                    <a:pt x="237" y="107"/>
                    <a:pt x="239" y="106"/>
                  </a:cubicBezTo>
                  <a:cubicBezTo>
                    <a:pt x="242" y="104"/>
                    <a:pt x="244" y="104"/>
                    <a:pt x="244" y="104"/>
                  </a:cubicBezTo>
                  <a:cubicBezTo>
                    <a:pt x="244" y="104"/>
                    <a:pt x="245" y="103"/>
                    <a:pt x="248" y="102"/>
                  </a:cubicBezTo>
                  <a:cubicBezTo>
                    <a:pt x="251" y="101"/>
                    <a:pt x="254" y="99"/>
                    <a:pt x="259" y="98"/>
                  </a:cubicBezTo>
                  <a:cubicBezTo>
                    <a:pt x="269" y="95"/>
                    <a:pt x="281" y="91"/>
                    <a:pt x="294" y="89"/>
                  </a:cubicBezTo>
                  <a:cubicBezTo>
                    <a:pt x="301" y="87"/>
                    <a:pt x="308" y="87"/>
                    <a:pt x="314" y="86"/>
                  </a:cubicBezTo>
                  <a:cubicBezTo>
                    <a:pt x="320" y="85"/>
                    <a:pt x="326" y="85"/>
                    <a:pt x="331" y="85"/>
                  </a:cubicBezTo>
                  <a:cubicBezTo>
                    <a:pt x="333" y="85"/>
                    <a:pt x="336" y="85"/>
                    <a:pt x="338" y="85"/>
                  </a:cubicBezTo>
                  <a:cubicBezTo>
                    <a:pt x="340" y="85"/>
                    <a:pt x="341" y="85"/>
                    <a:pt x="343" y="85"/>
                  </a:cubicBezTo>
                  <a:cubicBezTo>
                    <a:pt x="346" y="85"/>
                    <a:pt x="347" y="85"/>
                    <a:pt x="347" y="85"/>
                  </a:cubicBezTo>
                  <a:cubicBezTo>
                    <a:pt x="347" y="85"/>
                    <a:pt x="348" y="85"/>
                    <a:pt x="349" y="85"/>
                  </a:cubicBezTo>
                  <a:cubicBezTo>
                    <a:pt x="349" y="85"/>
                    <a:pt x="350" y="85"/>
                    <a:pt x="352" y="85"/>
                  </a:cubicBezTo>
                  <a:cubicBezTo>
                    <a:pt x="355" y="85"/>
                    <a:pt x="359" y="85"/>
                    <a:pt x="364" y="86"/>
                  </a:cubicBezTo>
                  <a:cubicBezTo>
                    <a:pt x="374" y="87"/>
                    <a:pt x="387" y="89"/>
                    <a:pt x="400" y="92"/>
                  </a:cubicBezTo>
                  <a:cubicBezTo>
                    <a:pt x="413" y="95"/>
                    <a:pt x="426" y="99"/>
                    <a:pt x="435" y="103"/>
                  </a:cubicBezTo>
                  <a:cubicBezTo>
                    <a:pt x="439" y="105"/>
                    <a:pt x="443" y="106"/>
                    <a:pt x="446" y="107"/>
                  </a:cubicBezTo>
                  <a:cubicBezTo>
                    <a:pt x="449" y="109"/>
                    <a:pt x="450" y="109"/>
                    <a:pt x="450" y="109"/>
                  </a:cubicBezTo>
                  <a:cubicBezTo>
                    <a:pt x="450" y="109"/>
                    <a:pt x="456" y="112"/>
                    <a:pt x="465" y="117"/>
                  </a:cubicBezTo>
                  <a:cubicBezTo>
                    <a:pt x="473" y="122"/>
                    <a:pt x="485" y="129"/>
                    <a:pt x="495" y="137"/>
                  </a:cubicBezTo>
                  <a:cubicBezTo>
                    <a:pt x="498" y="139"/>
                    <a:pt x="500" y="141"/>
                    <a:pt x="503" y="143"/>
                  </a:cubicBezTo>
                  <a:cubicBezTo>
                    <a:pt x="505" y="145"/>
                    <a:pt x="508" y="147"/>
                    <a:pt x="510" y="150"/>
                  </a:cubicBezTo>
                  <a:cubicBezTo>
                    <a:pt x="512" y="152"/>
                    <a:pt x="515" y="154"/>
                    <a:pt x="517" y="156"/>
                  </a:cubicBezTo>
                  <a:cubicBezTo>
                    <a:pt x="519" y="158"/>
                    <a:pt x="521" y="160"/>
                    <a:pt x="522" y="161"/>
                  </a:cubicBezTo>
                  <a:cubicBezTo>
                    <a:pt x="526" y="165"/>
                    <a:pt x="529" y="168"/>
                    <a:pt x="531" y="170"/>
                  </a:cubicBezTo>
                  <a:cubicBezTo>
                    <a:pt x="533" y="172"/>
                    <a:pt x="534" y="174"/>
                    <a:pt x="534" y="174"/>
                  </a:cubicBezTo>
                  <a:cubicBezTo>
                    <a:pt x="534" y="174"/>
                    <a:pt x="534" y="174"/>
                    <a:pt x="534" y="175"/>
                  </a:cubicBezTo>
                  <a:cubicBezTo>
                    <a:pt x="535" y="175"/>
                    <a:pt x="536" y="176"/>
                    <a:pt x="537" y="177"/>
                  </a:cubicBezTo>
                  <a:cubicBezTo>
                    <a:pt x="537" y="178"/>
                    <a:pt x="539" y="180"/>
                    <a:pt x="540" y="181"/>
                  </a:cubicBezTo>
                  <a:cubicBezTo>
                    <a:pt x="541" y="183"/>
                    <a:pt x="543" y="185"/>
                    <a:pt x="544" y="187"/>
                  </a:cubicBezTo>
                  <a:cubicBezTo>
                    <a:pt x="550" y="195"/>
                    <a:pt x="557" y="206"/>
                    <a:pt x="564" y="218"/>
                  </a:cubicBezTo>
                  <a:cubicBezTo>
                    <a:pt x="570" y="229"/>
                    <a:pt x="575" y="241"/>
                    <a:pt x="579" y="251"/>
                  </a:cubicBezTo>
                  <a:cubicBezTo>
                    <a:pt x="580" y="255"/>
                    <a:pt x="582" y="259"/>
                    <a:pt x="583" y="262"/>
                  </a:cubicBezTo>
                  <a:cubicBezTo>
                    <a:pt x="583" y="264"/>
                    <a:pt x="583" y="265"/>
                    <a:pt x="584" y="265"/>
                  </a:cubicBezTo>
                  <a:cubicBezTo>
                    <a:pt x="584" y="266"/>
                    <a:pt x="584" y="267"/>
                    <a:pt x="584" y="267"/>
                  </a:cubicBezTo>
                  <a:cubicBezTo>
                    <a:pt x="584" y="267"/>
                    <a:pt x="584" y="268"/>
                    <a:pt x="585" y="271"/>
                  </a:cubicBezTo>
                  <a:cubicBezTo>
                    <a:pt x="586" y="272"/>
                    <a:pt x="586" y="274"/>
                    <a:pt x="587" y="276"/>
                  </a:cubicBezTo>
                  <a:cubicBezTo>
                    <a:pt x="587" y="278"/>
                    <a:pt x="588" y="280"/>
                    <a:pt x="588" y="283"/>
                  </a:cubicBezTo>
                  <a:cubicBezTo>
                    <a:pt x="589" y="287"/>
                    <a:pt x="590" y="293"/>
                    <a:pt x="591" y="299"/>
                  </a:cubicBezTo>
                  <a:cubicBezTo>
                    <a:pt x="592" y="305"/>
                    <a:pt x="593" y="312"/>
                    <a:pt x="594" y="319"/>
                  </a:cubicBezTo>
                  <a:cubicBezTo>
                    <a:pt x="595" y="332"/>
                    <a:pt x="595" y="345"/>
                    <a:pt x="594" y="355"/>
                  </a:cubicBezTo>
                  <a:cubicBezTo>
                    <a:pt x="593" y="360"/>
                    <a:pt x="593" y="364"/>
                    <a:pt x="593" y="367"/>
                  </a:cubicBezTo>
                  <a:cubicBezTo>
                    <a:pt x="592" y="370"/>
                    <a:pt x="592" y="372"/>
                    <a:pt x="592" y="372"/>
                  </a:cubicBezTo>
                  <a:cubicBezTo>
                    <a:pt x="592" y="372"/>
                    <a:pt x="592" y="372"/>
                    <a:pt x="592" y="373"/>
                  </a:cubicBezTo>
                  <a:cubicBezTo>
                    <a:pt x="592" y="374"/>
                    <a:pt x="592" y="375"/>
                    <a:pt x="591" y="376"/>
                  </a:cubicBezTo>
                  <a:cubicBezTo>
                    <a:pt x="591" y="378"/>
                    <a:pt x="591" y="379"/>
                    <a:pt x="591" y="381"/>
                  </a:cubicBezTo>
                  <a:cubicBezTo>
                    <a:pt x="590" y="383"/>
                    <a:pt x="590" y="386"/>
                    <a:pt x="589" y="388"/>
                  </a:cubicBezTo>
                  <a:cubicBezTo>
                    <a:pt x="588" y="398"/>
                    <a:pt x="584" y="411"/>
                    <a:pt x="580" y="423"/>
                  </a:cubicBezTo>
                  <a:cubicBezTo>
                    <a:pt x="575" y="436"/>
                    <a:pt x="570" y="448"/>
                    <a:pt x="565" y="457"/>
                  </a:cubicBezTo>
                  <a:cubicBezTo>
                    <a:pt x="563" y="461"/>
                    <a:pt x="561" y="465"/>
                    <a:pt x="559" y="467"/>
                  </a:cubicBezTo>
                  <a:cubicBezTo>
                    <a:pt x="558" y="470"/>
                    <a:pt x="557" y="471"/>
                    <a:pt x="557" y="471"/>
                  </a:cubicBezTo>
                  <a:cubicBezTo>
                    <a:pt x="557" y="471"/>
                    <a:pt x="556" y="473"/>
                    <a:pt x="554" y="475"/>
                  </a:cubicBezTo>
                  <a:cubicBezTo>
                    <a:pt x="553" y="478"/>
                    <a:pt x="550" y="481"/>
                    <a:pt x="548" y="485"/>
                  </a:cubicBezTo>
                  <a:cubicBezTo>
                    <a:pt x="542" y="493"/>
                    <a:pt x="534" y="504"/>
                    <a:pt x="525" y="513"/>
                  </a:cubicBezTo>
                  <a:cubicBezTo>
                    <a:pt x="515" y="523"/>
                    <a:pt x="505" y="532"/>
                    <a:pt x="497" y="538"/>
                  </a:cubicBezTo>
                  <a:cubicBezTo>
                    <a:pt x="496" y="539"/>
                    <a:pt x="496" y="539"/>
                    <a:pt x="495" y="540"/>
                  </a:cubicBezTo>
                  <a:cubicBezTo>
                    <a:pt x="494" y="541"/>
                    <a:pt x="493" y="541"/>
                    <a:pt x="492" y="542"/>
                  </a:cubicBezTo>
                  <a:cubicBezTo>
                    <a:pt x="490" y="543"/>
                    <a:pt x="489" y="544"/>
                    <a:pt x="488" y="545"/>
                  </a:cubicBezTo>
                  <a:cubicBezTo>
                    <a:pt x="485" y="547"/>
                    <a:pt x="484" y="548"/>
                    <a:pt x="484" y="548"/>
                  </a:cubicBezTo>
                  <a:cubicBezTo>
                    <a:pt x="484" y="548"/>
                    <a:pt x="483" y="549"/>
                    <a:pt x="480" y="550"/>
                  </a:cubicBezTo>
                  <a:cubicBezTo>
                    <a:pt x="479" y="551"/>
                    <a:pt x="478" y="552"/>
                    <a:pt x="476" y="553"/>
                  </a:cubicBezTo>
                  <a:cubicBezTo>
                    <a:pt x="475" y="554"/>
                    <a:pt x="474" y="554"/>
                    <a:pt x="473" y="555"/>
                  </a:cubicBezTo>
                  <a:cubicBezTo>
                    <a:pt x="472" y="555"/>
                    <a:pt x="471" y="556"/>
                    <a:pt x="470" y="557"/>
                  </a:cubicBezTo>
                  <a:cubicBezTo>
                    <a:pt x="461" y="562"/>
                    <a:pt x="450" y="568"/>
                    <a:pt x="437" y="573"/>
                  </a:cubicBezTo>
                  <a:cubicBezTo>
                    <a:pt x="425" y="578"/>
                    <a:pt x="412" y="582"/>
                    <a:pt x="403" y="585"/>
                  </a:cubicBezTo>
                  <a:cubicBezTo>
                    <a:pt x="398" y="586"/>
                    <a:pt x="394" y="587"/>
                    <a:pt x="391" y="587"/>
                  </a:cubicBezTo>
                  <a:cubicBezTo>
                    <a:pt x="388" y="588"/>
                    <a:pt x="387" y="588"/>
                    <a:pt x="387" y="588"/>
                  </a:cubicBezTo>
                  <a:cubicBezTo>
                    <a:pt x="387" y="588"/>
                    <a:pt x="385" y="588"/>
                    <a:pt x="382" y="589"/>
                  </a:cubicBezTo>
                  <a:cubicBezTo>
                    <a:pt x="379" y="589"/>
                    <a:pt x="375" y="590"/>
                    <a:pt x="370" y="591"/>
                  </a:cubicBezTo>
                  <a:cubicBezTo>
                    <a:pt x="360" y="592"/>
                    <a:pt x="347" y="593"/>
                    <a:pt x="334" y="5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2" name="Freeform: Shape 6"/>
            <p:cNvSpPr>
              <a:spLocks/>
            </p:cNvSpPr>
            <p:nvPr/>
          </p:nvSpPr>
          <p:spPr bwMode="auto">
            <a:xfrm>
              <a:off x="4380787" y="1845446"/>
              <a:ext cx="1364849" cy="1429709"/>
            </a:xfrm>
            <a:custGeom>
              <a:avLst/>
              <a:gdLst>
                <a:gd name="T0" fmla="*/ 387 w 681"/>
                <a:gd name="T1" fmla="*/ 643 h 680"/>
                <a:gd name="T2" fmla="*/ 436 w 681"/>
                <a:gd name="T3" fmla="*/ 626 h 680"/>
                <a:gd name="T4" fmla="*/ 492 w 681"/>
                <a:gd name="T5" fmla="*/ 645 h 680"/>
                <a:gd name="T6" fmla="*/ 520 w 681"/>
                <a:gd name="T7" fmla="*/ 583 h 680"/>
                <a:gd name="T8" fmla="*/ 569 w 681"/>
                <a:gd name="T9" fmla="*/ 566 h 680"/>
                <a:gd name="T10" fmla="*/ 612 w 681"/>
                <a:gd name="T11" fmla="*/ 546 h 680"/>
                <a:gd name="T12" fmla="*/ 604 w 681"/>
                <a:gd name="T13" fmla="*/ 489 h 680"/>
                <a:gd name="T14" fmla="*/ 642 w 681"/>
                <a:gd name="T15" fmla="*/ 453 h 680"/>
                <a:gd name="T16" fmla="*/ 670 w 681"/>
                <a:gd name="T17" fmla="*/ 409 h 680"/>
                <a:gd name="T18" fmla="*/ 644 w 681"/>
                <a:gd name="T19" fmla="*/ 348 h 680"/>
                <a:gd name="T20" fmla="*/ 680 w 681"/>
                <a:gd name="T21" fmla="*/ 303 h 680"/>
                <a:gd name="T22" fmla="*/ 632 w 681"/>
                <a:gd name="T23" fmla="*/ 254 h 680"/>
                <a:gd name="T24" fmla="*/ 618 w 681"/>
                <a:gd name="T25" fmla="*/ 205 h 680"/>
                <a:gd name="T26" fmla="*/ 625 w 681"/>
                <a:gd name="T27" fmla="*/ 149 h 680"/>
                <a:gd name="T28" fmla="*/ 561 w 681"/>
                <a:gd name="T29" fmla="*/ 129 h 680"/>
                <a:gd name="T30" fmla="*/ 543 w 681"/>
                <a:gd name="T31" fmla="*/ 88 h 680"/>
                <a:gd name="T32" fmla="*/ 496 w 681"/>
                <a:gd name="T33" fmla="*/ 56 h 680"/>
                <a:gd name="T34" fmla="*/ 443 w 681"/>
                <a:gd name="T35" fmla="*/ 53 h 680"/>
                <a:gd name="T36" fmla="*/ 408 w 681"/>
                <a:gd name="T37" fmla="*/ 4 h 680"/>
                <a:gd name="T38" fmla="*/ 351 w 681"/>
                <a:gd name="T39" fmla="*/ 35 h 680"/>
                <a:gd name="T40" fmla="*/ 311 w 681"/>
                <a:gd name="T41" fmla="*/ 37 h 680"/>
                <a:gd name="T42" fmla="*/ 244 w 681"/>
                <a:gd name="T43" fmla="*/ 11 h 680"/>
                <a:gd name="T44" fmla="*/ 210 w 681"/>
                <a:gd name="T45" fmla="*/ 65 h 680"/>
                <a:gd name="T46" fmla="*/ 165 w 681"/>
                <a:gd name="T47" fmla="*/ 69 h 680"/>
                <a:gd name="T48" fmla="*/ 116 w 681"/>
                <a:gd name="T49" fmla="*/ 88 h 680"/>
                <a:gd name="T50" fmla="*/ 106 w 681"/>
                <a:gd name="T51" fmla="*/ 147 h 680"/>
                <a:gd name="T52" fmla="*/ 45 w 681"/>
                <a:gd name="T53" fmla="*/ 168 h 680"/>
                <a:gd name="T54" fmla="*/ 56 w 681"/>
                <a:gd name="T55" fmla="*/ 235 h 680"/>
                <a:gd name="T56" fmla="*/ 44 w 681"/>
                <a:gd name="T57" fmla="*/ 277 h 680"/>
                <a:gd name="T58" fmla="*/ 0 w 681"/>
                <a:gd name="T59" fmla="*/ 325 h 680"/>
                <a:gd name="T60" fmla="*/ 39 w 681"/>
                <a:gd name="T61" fmla="*/ 364 h 680"/>
                <a:gd name="T62" fmla="*/ 38 w 681"/>
                <a:gd name="T63" fmla="*/ 415 h 680"/>
                <a:gd name="T64" fmla="*/ 49 w 681"/>
                <a:gd name="T65" fmla="*/ 476 h 680"/>
                <a:gd name="T66" fmla="*/ 84 w 681"/>
                <a:gd name="T67" fmla="*/ 500 h 680"/>
                <a:gd name="T68" fmla="*/ 90 w 681"/>
                <a:gd name="T69" fmla="*/ 570 h 680"/>
                <a:gd name="T70" fmla="*/ 155 w 681"/>
                <a:gd name="T71" fmla="*/ 578 h 680"/>
                <a:gd name="T72" fmla="*/ 191 w 681"/>
                <a:gd name="T73" fmla="*/ 602 h 680"/>
                <a:gd name="T74" fmla="*/ 214 w 681"/>
                <a:gd name="T75" fmla="*/ 655 h 680"/>
                <a:gd name="T76" fmla="*/ 268 w 681"/>
                <a:gd name="T77" fmla="*/ 633 h 680"/>
                <a:gd name="T78" fmla="*/ 311 w 681"/>
                <a:gd name="T79" fmla="*/ 640 h 680"/>
                <a:gd name="T80" fmla="*/ 302 w 681"/>
                <a:gd name="T81" fmla="*/ 589 h 680"/>
                <a:gd name="T82" fmla="*/ 204 w 681"/>
                <a:gd name="T83" fmla="*/ 552 h 680"/>
                <a:gd name="T84" fmla="*/ 135 w 681"/>
                <a:gd name="T85" fmla="*/ 488 h 680"/>
                <a:gd name="T86" fmla="*/ 103 w 681"/>
                <a:gd name="T87" fmla="*/ 426 h 680"/>
                <a:gd name="T88" fmla="*/ 88 w 681"/>
                <a:gd name="T89" fmla="*/ 358 h 680"/>
                <a:gd name="T90" fmla="*/ 98 w 681"/>
                <a:gd name="T91" fmla="*/ 265 h 680"/>
                <a:gd name="T92" fmla="*/ 149 w 681"/>
                <a:gd name="T93" fmla="*/ 173 h 680"/>
                <a:gd name="T94" fmla="*/ 229 w 681"/>
                <a:gd name="T95" fmla="*/ 111 h 680"/>
                <a:gd name="T96" fmla="*/ 336 w 681"/>
                <a:gd name="T97" fmla="*/ 85 h 680"/>
                <a:gd name="T98" fmla="*/ 435 w 681"/>
                <a:gd name="T99" fmla="*/ 103 h 680"/>
                <a:gd name="T100" fmla="*/ 523 w 681"/>
                <a:gd name="T101" fmla="*/ 162 h 680"/>
                <a:gd name="T102" fmla="*/ 577 w 681"/>
                <a:gd name="T103" fmla="*/ 246 h 680"/>
                <a:gd name="T104" fmla="*/ 595 w 681"/>
                <a:gd name="T105" fmla="*/ 339 h 680"/>
                <a:gd name="T106" fmla="*/ 590 w 681"/>
                <a:gd name="T107" fmla="*/ 389 h 680"/>
                <a:gd name="T108" fmla="*/ 561 w 681"/>
                <a:gd name="T109" fmla="*/ 465 h 680"/>
                <a:gd name="T110" fmla="*/ 485 w 681"/>
                <a:gd name="T111" fmla="*/ 548 h 680"/>
                <a:gd name="T112" fmla="*/ 399 w 681"/>
                <a:gd name="T113" fmla="*/ 586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81" h="680">
                  <a:moveTo>
                    <a:pt x="354" y="680"/>
                  </a:moveTo>
                  <a:cubicBezTo>
                    <a:pt x="357" y="680"/>
                    <a:pt x="361" y="679"/>
                    <a:pt x="363" y="679"/>
                  </a:cubicBezTo>
                  <a:cubicBezTo>
                    <a:pt x="366" y="679"/>
                    <a:pt x="367" y="679"/>
                    <a:pt x="367" y="679"/>
                  </a:cubicBezTo>
                  <a:cubicBezTo>
                    <a:pt x="371" y="679"/>
                    <a:pt x="374" y="677"/>
                    <a:pt x="376" y="674"/>
                  </a:cubicBezTo>
                  <a:cubicBezTo>
                    <a:pt x="376" y="674"/>
                    <a:pt x="379" y="666"/>
                    <a:pt x="382" y="658"/>
                  </a:cubicBezTo>
                  <a:cubicBezTo>
                    <a:pt x="383" y="654"/>
                    <a:pt x="385" y="651"/>
                    <a:pt x="386" y="648"/>
                  </a:cubicBezTo>
                  <a:cubicBezTo>
                    <a:pt x="387" y="645"/>
                    <a:pt x="387" y="643"/>
                    <a:pt x="387" y="643"/>
                  </a:cubicBezTo>
                  <a:cubicBezTo>
                    <a:pt x="388" y="640"/>
                    <a:pt x="391" y="638"/>
                    <a:pt x="394" y="637"/>
                  </a:cubicBezTo>
                  <a:cubicBezTo>
                    <a:pt x="394" y="637"/>
                    <a:pt x="396" y="637"/>
                    <a:pt x="398" y="636"/>
                  </a:cubicBezTo>
                  <a:cubicBezTo>
                    <a:pt x="400" y="636"/>
                    <a:pt x="402" y="636"/>
                    <a:pt x="405" y="635"/>
                  </a:cubicBezTo>
                  <a:cubicBezTo>
                    <a:pt x="410" y="634"/>
                    <a:pt x="415" y="633"/>
                    <a:pt x="415" y="633"/>
                  </a:cubicBezTo>
                  <a:cubicBezTo>
                    <a:pt x="415" y="633"/>
                    <a:pt x="421" y="631"/>
                    <a:pt x="426" y="630"/>
                  </a:cubicBezTo>
                  <a:cubicBezTo>
                    <a:pt x="428" y="629"/>
                    <a:pt x="431" y="628"/>
                    <a:pt x="433" y="627"/>
                  </a:cubicBezTo>
                  <a:cubicBezTo>
                    <a:pt x="435" y="627"/>
                    <a:pt x="436" y="626"/>
                    <a:pt x="436" y="626"/>
                  </a:cubicBezTo>
                  <a:cubicBezTo>
                    <a:pt x="439" y="625"/>
                    <a:pt x="443" y="626"/>
                    <a:pt x="445" y="628"/>
                  </a:cubicBezTo>
                  <a:cubicBezTo>
                    <a:pt x="445" y="628"/>
                    <a:pt x="446" y="630"/>
                    <a:pt x="449" y="632"/>
                  </a:cubicBezTo>
                  <a:cubicBezTo>
                    <a:pt x="451" y="634"/>
                    <a:pt x="454" y="636"/>
                    <a:pt x="457" y="639"/>
                  </a:cubicBezTo>
                  <a:cubicBezTo>
                    <a:pt x="463" y="644"/>
                    <a:pt x="470" y="650"/>
                    <a:pt x="470" y="650"/>
                  </a:cubicBezTo>
                  <a:cubicBezTo>
                    <a:pt x="472" y="652"/>
                    <a:pt x="476" y="652"/>
                    <a:pt x="480" y="650"/>
                  </a:cubicBezTo>
                  <a:cubicBezTo>
                    <a:pt x="480" y="650"/>
                    <a:pt x="481" y="650"/>
                    <a:pt x="483" y="649"/>
                  </a:cubicBezTo>
                  <a:cubicBezTo>
                    <a:pt x="486" y="648"/>
                    <a:pt x="489" y="646"/>
                    <a:pt x="492" y="645"/>
                  </a:cubicBezTo>
                  <a:cubicBezTo>
                    <a:pt x="498" y="642"/>
                    <a:pt x="504" y="639"/>
                    <a:pt x="504" y="639"/>
                  </a:cubicBezTo>
                  <a:cubicBezTo>
                    <a:pt x="507" y="637"/>
                    <a:pt x="509" y="634"/>
                    <a:pt x="509" y="630"/>
                  </a:cubicBezTo>
                  <a:cubicBezTo>
                    <a:pt x="509" y="630"/>
                    <a:pt x="509" y="622"/>
                    <a:pt x="508" y="614"/>
                  </a:cubicBezTo>
                  <a:cubicBezTo>
                    <a:pt x="508" y="606"/>
                    <a:pt x="507" y="598"/>
                    <a:pt x="507" y="598"/>
                  </a:cubicBezTo>
                  <a:cubicBezTo>
                    <a:pt x="507" y="594"/>
                    <a:pt x="508" y="591"/>
                    <a:pt x="511" y="590"/>
                  </a:cubicBezTo>
                  <a:cubicBezTo>
                    <a:pt x="511" y="590"/>
                    <a:pt x="512" y="589"/>
                    <a:pt x="514" y="588"/>
                  </a:cubicBezTo>
                  <a:cubicBezTo>
                    <a:pt x="516" y="586"/>
                    <a:pt x="518" y="585"/>
                    <a:pt x="520" y="583"/>
                  </a:cubicBezTo>
                  <a:cubicBezTo>
                    <a:pt x="522" y="582"/>
                    <a:pt x="524" y="580"/>
                    <a:pt x="526" y="579"/>
                  </a:cubicBezTo>
                  <a:cubicBezTo>
                    <a:pt x="527" y="578"/>
                    <a:pt x="529" y="577"/>
                    <a:pt x="529" y="577"/>
                  </a:cubicBezTo>
                  <a:cubicBezTo>
                    <a:pt x="529" y="577"/>
                    <a:pt x="530" y="576"/>
                    <a:pt x="531" y="575"/>
                  </a:cubicBezTo>
                  <a:cubicBezTo>
                    <a:pt x="533" y="573"/>
                    <a:pt x="535" y="572"/>
                    <a:pt x="537" y="570"/>
                  </a:cubicBezTo>
                  <a:cubicBezTo>
                    <a:pt x="541" y="566"/>
                    <a:pt x="545" y="563"/>
                    <a:pt x="545" y="563"/>
                  </a:cubicBezTo>
                  <a:cubicBezTo>
                    <a:pt x="547" y="561"/>
                    <a:pt x="551" y="560"/>
                    <a:pt x="554" y="561"/>
                  </a:cubicBezTo>
                  <a:cubicBezTo>
                    <a:pt x="554" y="561"/>
                    <a:pt x="561" y="564"/>
                    <a:pt x="569" y="566"/>
                  </a:cubicBezTo>
                  <a:cubicBezTo>
                    <a:pt x="573" y="567"/>
                    <a:pt x="577" y="568"/>
                    <a:pt x="580" y="569"/>
                  </a:cubicBezTo>
                  <a:cubicBezTo>
                    <a:pt x="583" y="570"/>
                    <a:pt x="585" y="570"/>
                    <a:pt x="585" y="570"/>
                  </a:cubicBezTo>
                  <a:cubicBezTo>
                    <a:pt x="588" y="571"/>
                    <a:pt x="592" y="570"/>
                    <a:pt x="594" y="567"/>
                  </a:cubicBezTo>
                  <a:cubicBezTo>
                    <a:pt x="594" y="567"/>
                    <a:pt x="596" y="566"/>
                    <a:pt x="597" y="564"/>
                  </a:cubicBezTo>
                  <a:cubicBezTo>
                    <a:pt x="599" y="562"/>
                    <a:pt x="601" y="559"/>
                    <a:pt x="603" y="557"/>
                  </a:cubicBezTo>
                  <a:cubicBezTo>
                    <a:pt x="605" y="554"/>
                    <a:pt x="607" y="552"/>
                    <a:pt x="609" y="550"/>
                  </a:cubicBezTo>
                  <a:cubicBezTo>
                    <a:pt x="611" y="548"/>
                    <a:pt x="612" y="546"/>
                    <a:pt x="612" y="546"/>
                  </a:cubicBezTo>
                  <a:cubicBezTo>
                    <a:pt x="614" y="544"/>
                    <a:pt x="614" y="540"/>
                    <a:pt x="613" y="537"/>
                  </a:cubicBezTo>
                  <a:cubicBezTo>
                    <a:pt x="613" y="537"/>
                    <a:pt x="610" y="529"/>
                    <a:pt x="606" y="522"/>
                  </a:cubicBezTo>
                  <a:cubicBezTo>
                    <a:pt x="604" y="518"/>
                    <a:pt x="602" y="515"/>
                    <a:pt x="601" y="512"/>
                  </a:cubicBezTo>
                  <a:cubicBezTo>
                    <a:pt x="599" y="509"/>
                    <a:pt x="598" y="508"/>
                    <a:pt x="598" y="508"/>
                  </a:cubicBezTo>
                  <a:cubicBezTo>
                    <a:pt x="597" y="505"/>
                    <a:pt x="597" y="501"/>
                    <a:pt x="598" y="499"/>
                  </a:cubicBezTo>
                  <a:cubicBezTo>
                    <a:pt x="598" y="499"/>
                    <a:pt x="599" y="497"/>
                    <a:pt x="600" y="496"/>
                  </a:cubicBezTo>
                  <a:cubicBezTo>
                    <a:pt x="601" y="494"/>
                    <a:pt x="603" y="492"/>
                    <a:pt x="604" y="489"/>
                  </a:cubicBezTo>
                  <a:cubicBezTo>
                    <a:pt x="605" y="487"/>
                    <a:pt x="607" y="485"/>
                    <a:pt x="608" y="483"/>
                  </a:cubicBezTo>
                  <a:cubicBezTo>
                    <a:pt x="609" y="481"/>
                    <a:pt x="609" y="480"/>
                    <a:pt x="609" y="480"/>
                  </a:cubicBezTo>
                  <a:cubicBezTo>
                    <a:pt x="609" y="480"/>
                    <a:pt x="612" y="475"/>
                    <a:pt x="614" y="470"/>
                  </a:cubicBezTo>
                  <a:cubicBezTo>
                    <a:pt x="615" y="468"/>
                    <a:pt x="616" y="465"/>
                    <a:pt x="617" y="464"/>
                  </a:cubicBezTo>
                  <a:cubicBezTo>
                    <a:pt x="618" y="462"/>
                    <a:pt x="619" y="460"/>
                    <a:pt x="619" y="460"/>
                  </a:cubicBezTo>
                  <a:cubicBezTo>
                    <a:pt x="620" y="457"/>
                    <a:pt x="623" y="455"/>
                    <a:pt x="626" y="455"/>
                  </a:cubicBezTo>
                  <a:cubicBezTo>
                    <a:pt x="626" y="455"/>
                    <a:pt x="634" y="454"/>
                    <a:pt x="642" y="453"/>
                  </a:cubicBezTo>
                  <a:cubicBezTo>
                    <a:pt x="646" y="453"/>
                    <a:pt x="650" y="452"/>
                    <a:pt x="653" y="452"/>
                  </a:cubicBezTo>
                  <a:cubicBezTo>
                    <a:pt x="656" y="451"/>
                    <a:pt x="658" y="451"/>
                    <a:pt x="658" y="451"/>
                  </a:cubicBezTo>
                  <a:cubicBezTo>
                    <a:pt x="662" y="450"/>
                    <a:pt x="664" y="448"/>
                    <a:pt x="665" y="444"/>
                  </a:cubicBezTo>
                  <a:cubicBezTo>
                    <a:pt x="665" y="444"/>
                    <a:pt x="668" y="438"/>
                    <a:pt x="669" y="431"/>
                  </a:cubicBezTo>
                  <a:cubicBezTo>
                    <a:pt x="670" y="428"/>
                    <a:pt x="671" y="425"/>
                    <a:pt x="672" y="423"/>
                  </a:cubicBezTo>
                  <a:cubicBezTo>
                    <a:pt x="672" y="420"/>
                    <a:pt x="673" y="418"/>
                    <a:pt x="673" y="418"/>
                  </a:cubicBezTo>
                  <a:cubicBezTo>
                    <a:pt x="674" y="415"/>
                    <a:pt x="673" y="411"/>
                    <a:pt x="670" y="409"/>
                  </a:cubicBezTo>
                  <a:cubicBezTo>
                    <a:pt x="670" y="409"/>
                    <a:pt x="664" y="404"/>
                    <a:pt x="658" y="398"/>
                  </a:cubicBezTo>
                  <a:cubicBezTo>
                    <a:pt x="651" y="393"/>
                    <a:pt x="645" y="388"/>
                    <a:pt x="645" y="388"/>
                  </a:cubicBezTo>
                  <a:cubicBezTo>
                    <a:pt x="642" y="386"/>
                    <a:pt x="641" y="383"/>
                    <a:pt x="641" y="380"/>
                  </a:cubicBezTo>
                  <a:cubicBezTo>
                    <a:pt x="641" y="380"/>
                    <a:pt x="642" y="375"/>
                    <a:pt x="643" y="369"/>
                  </a:cubicBezTo>
                  <a:cubicBezTo>
                    <a:pt x="643" y="364"/>
                    <a:pt x="644" y="359"/>
                    <a:pt x="644" y="359"/>
                  </a:cubicBezTo>
                  <a:cubicBezTo>
                    <a:pt x="644" y="359"/>
                    <a:pt x="644" y="357"/>
                    <a:pt x="644" y="355"/>
                  </a:cubicBezTo>
                  <a:cubicBezTo>
                    <a:pt x="644" y="353"/>
                    <a:pt x="644" y="350"/>
                    <a:pt x="644" y="348"/>
                  </a:cubicBezTo>
                  <a:cubicBezTo>
                    <a:pt x="644" y="345"/>
                    <a:pt x="644" y="342"/>
                    <a:pt x="644" y="340"/>
                  </a:cubicBezTo>
                  <a:cubicBezTo>
                    <a:pt x="644" y="338"/>
                    <a:pt x="644" y="337"/>
                    <a:pt x="644" y="337"/>
                  </a:cubicBezTo>
                  <a:cubicBezTo>
                    <a:pt x="644" y="334"/>
                    <a:pt x="646" y="331"/>
                    <a:pt x="649" y="329"/>
                  </a:cubicBezTo>
                  <a:cubicBezTo>
                    <a:pt x="649" y="329"/>
                    <a:pt x="650" y="328"/>
                    <a:pt x="653" y="327"/>
                  </a:cubicBezTo>
                  <a:cubicBezTo>
                    <a:pt x="656" y="325"/>
                    <a:pt x="659" y="323"/>
                    <a:pt x="663" y="321"/>
                  </a:cubicBezTo>
                  <a:cubicBezTo>
                    <a:pt x="670" y="317"/>
                    <a:pt x="677" y="312"/>
                    <a:pt x="677" y="312"/>
                  </a:cubicBezTo>
                  <a:cubicBezTo>
                    <a:pt x="679" y="310"/>
                    <a:pt x="681" y="307"/>
                    <a:pt x="680" y="303"/>
                  </a:cubicBezTo>
                  <a:cubicBezTo>
                    <a:pt x="680" y="303"/>
                    <a:pt x="680" y="296"/>
                    <a:pt x="679" y="290"/>
                  </a:cubicBezTo>
                  <a:cubicBezTo>
                    <a:pt x="678" y="283"/>
                    <a:pt x="677" y="277"/>
                    <a:pt x="677" y="277"/>
                  </a:cubicBezTo>
                  <a:cubicBezTo>
                    <a:pt x="676" y="273"/>
                    <a:pt x="674" y="270"/>
                    <a:pt x="670" y="269"/>
                  </a:cubicBezTo>
                  <a:cubicBezTo>
                    <a:pt x="670" y="269"/>
                    <a:pt x="662" y="267"/>
                    <a:pt x="655" y="264"/>
                  </a:cubicBezTo>
                  <a:cubicBezTo>
                    <a:pt x="651" y="263"/>
                    <a:pt x="647" y="262"/>
                    <a:pt x="644" y="262"/>
                  </a:cubicBezTo>
                  <a:cubicBezTo>
                    <a:pt x="641" y="261"/>
                    <a:pt x="639" y="260"/>
                    <a:pt x="639" y="260"/>
                  </a:cubicBezTo>
                  <a:cubicBezTo>
                    <a:pt x="636" y="260"/>
                    <a:pt x="633" y="257"/>
                    <a:pt x="632" y="254"/>
                  </a:cubicBezTo>
                  <a:cubicBezTo>
                    <a:pt x="632" y="254"/>
                    <a:pt x="631" y="249"/>
                    <a:pt x="629" y="244"/>
                  </a:cubicBezTo>
                  <a:cubicBezTo>
                    <a:pt x="628" y="241"/>
                    <a:pt x="627" y="239"/>
                    <a:pt x="627" y="237"/>
                  </a:cubicBezTo>
                  <a:cubicBezTo>
                    <a:pt x="626" y="235"/>
                    <a:pt x="626" y="234"/>
                    <a:pt x="626" y="234"/>
                  </a:cubicBezTo>
                  <a:cubicBezTo>
                    <a:pt x="626" y="234"/>
                    <a:pt x="624" y="229"/>
                    <a:pt x="622" y="224"/>
                  </a:cubicBezTo>
                  <a:cubicBezTo>
                    <a:pt x="621" y="221"/>
                    <a:pt x="620" y="219"/>
                    <a:pt x="619" y="217"/>
                  </a:cubicBezTo>
                  <a:cubicBezTo>
                    <a:pt x="618" y="215"/>
                    <a:pt x="617" y="214"/>
                    <a:pt x="617" y="214"/>
                  </a:cubicBezTo>
                  <a:cubicBezTo>
                    <a:pt x="616" y="211"/>
                    <a:pt x="616" y="207"/>
                    <a:pt x="618" y="205"/>
                  </a:cubicBezTo>
                  <a:cubicBezTo>
                    <a:pt x="618" y="205"/>
                    <a:pt x="619" y="203"/>
                    <a:pt x="621" y="201"/>
                  </a:cubicBezTo>
                  <a:cubicBezTo>
                    <a:pt x="623" y="198"/>
                    <a:pt x="625" y="195"/>
                    <a:pt x="628" y="192"/>
                  </a:cubicBezTo>
                  <a:cubicBezTo>
                    <a:pt x="632" y="185"/>
                    <a:pt x="637" y="178"/>
                    <a:pt x="637" y="178"/>
                  </a:cubicBezTo>
                  <a:cubicBezTo>
                    <a:pt x="639" y="175"/>
                    <a:pt x="638" y="171"/>
                    <a:pt x="637" y="168"/>
                  </a:cubicBezTo>
                  <a:cubicBezTo>
                    <a:pt x="637" y="168"/>
                    <a:pt x="636" y="167"/>
                    <a:pt x="635" y="164"/>
                  </a:cubicBezTo>
                  <a:cubicBezTo>
                    <a:pt x="633" y="162"/>
                    <a:pt x="632" y="159"/>
                    <a:pt x="630" y="157"/>
                  </a:cubicBezTo>
                  <a:cubicBezTo>
                    <a:pt x="628" y="154"/>
                    <a:pt x="626" y="151"/>
                    <a:pt x="625" y="149"/>
                  </a:cubicBezTo>
                  <a:cubicBezTo>
                    <a:pt x="623" y="147"/>
                    <a:pt x="622" y="145"/>
                    <a:pt x="622" y="145"/>
                  </a:cubicBezTo>
                  <a:cubicBezTo>
                    <a:pt x="620" y="142"/>
                    <a:pt x="617" y="141"/>
                    <a:pt x="614" y="141"/>
                  </a:cubicBezTo>
                  <a:cubicBezTo>
                    <a:pt x="614" y="141"/>
                    <a:pt x="605" y="142"/>
                    <a:pt x="597" y="143"/>
                  </a:cubicBezTo>
                  <a:cubicBezTo>
                    <a:pt x="589" y="144"/>
                    <a:pt x="581" y="146"/>
                    <a:pt x="581" y="146"/>
                  </a:cubicBezTo>
                  <a:cubicBezTo>
                    <a:pt x="578" y="147"/>
                    <a:pt x="575" y="145"/>
                    <a:pt x="573" y="143"/>
                  </a:cubicBezTo>
                  <a:cubicBezTo>
                    <a:pt x="573" y="143"/>
                    <a:pt x="569" y="139"/>
                    <a:pt x="566" y="135"/>
                  </a:cubicBezTo>
                  <a:cubicBezTo>
                    <a:pt x="564" y="133"/>
                    <a:pt x="562" y="131"/>
                    <a:pt x="561" y="129"/>
                  </a:cubicBezTo>
                  <a:cubicBezTo>
                    <a:pt x="559" y="128"/>
                    <a:pt x="558" y="127"/>
                    <a:pt x="558" y="127"/>
                  </a:cubicBezTo>
                  <a:cubicBezTo>
                    <a:pt x="558" y="127"/>
                    <a:pt x="557" y="126"/>
                    <a:pt x="556" y="125"/>
                  </a:cubicBezTo>
                  <a:cubicBezTo>
                    <a:pt x="555" y="123"/>
                    <a:pt x="553" y="121"/>
                    <a:pt x="551" y="119"/>
                  </a:cubicBezTo>
                  <a:cubicBezTo>
                    <a:pt x="549" y="118"/>
                    <a:pt x="547" y="116"/>
                    <a:pt x="545" y="114"/>
                  </a:cubicBezTo>
                  <a:cubicBezTo>
                    <a:pt x="544" y="113"/>
                    <a:pt x="543" y="112"/>
                    <a:pt x="543" y="112"/>
                  </a:cubicBezTo>
                  <a:cubicBezTo>
                    <a:pt x="540" y="110"/>
                    <a:pt x="539" y="107"/>
                    <a:pt x="540" y="104"/>
                  </a:cubicBezTo>
                  <a:cubicBezTo>
                    <a:pt x="540" y="104"/>
                    <a:pt x="542" y="96"/>
                    <a:pt x="543" y="88"/>
                  </a:cubicBezTo>
                  <a:cubicBezTo>
                    <a:pt x="545" y="80"/>
                    <a:pt x="546" y="71"/>
                    <a:pt x="546" y="71"/>
                  </a:cubicBezTo>
                  <a:cubicBezTo>
                    <a:pt x="546" y="68"/>
                    <a:pt x="545" y="65"/>
                    <a:pt x="542" y="62"/>
                  </a:cubicBezTo>
                  <a:cubicBezTo>
                    <a:pt x="542" y="62"/>
                    <a:pt x="536" y="59"/>
                    <a:pt x="531" y="55"/>
                  </a:cubicBezTo>
                  <a:cubicBezTo>
                    <a:pt x="528" y="53"/>
                    <a:pt x="525" y="51"/>
                    <a:pt x="523" y="50"/>
                  </a:cubicBezTo>
                  <a:cubicBezTo>
                    <a:pt x="521" y="49"/>
                    <a:pt x="519" y="48"/>
                    <a:pt x="519" y="48"/>
                  </a:cubicBezTo>
                  <a:cubicBezTo>
                    <a:pt x="516" y="46"/>
                    <a:pt x="513" y="46"/>
                    <a:pt x="510" y="47"/>
                  </a:cubicBezTo>
                  <a:cubicBezTo>
                    <a:pt x="510" y="47"/>
                    <a:pt x="503" y="51"/>
                    <a:pt x="496" y="56"/>
                  </a:cubicBezTo>
                  <a:cubicBezTo>
                    <a:pt x="489" y="60"/>
                    <a:pt x="482" y="65"/>
                    <a:pt x="482" y="65"/>
                  </a:cubicBezTo>
                  <a:cubicBezTo>
                    <a:pt x="480" y="67"/>
                    <a:pt x="476" y="67"/>
                    <a:pt x="473" y="66"/>
                  </a:cubicBezTo>
                  <a:cubicBezTo>
                    <a:pt x="473" y="66"/>
                    <a:pt x="472" y="65"/>
                    <a:pt x="470" y="64"/>
                  </a:cubicBezTo>
                  <a:cubicBezTo>
                    <a:pt x="468" y="63"/>
                    <a:pt x="466" y="62"/>
                    <a:pt x="463" y="61"/>
                  </a:cubicBezTo>
                  <a:cubicBezTo>
                    <a:pt x="461" y="60"/>
                    <a:pt x="458" y="59"/>
                    <a:pt x="457" y="58"/>
                  </a:cubicBezTo>
                  <a:cubicBezTo>
                    <a:pt x="455" y="57"/>
                    <a:pt x="453" y="57"/>
                    <a:pt x="453" y="57"/>
                  </a:cubicBezTo>
                  <a:cubicBezTo>
                    <a:pt x="453" y="57"/>
                    <a:pt x="448" y="55"/>
                    <a:pt x="443" y="53"/>
                  </a:cubicBezTo>
                  <a:cubicBezTo>
                    <a:pt x="438" y="51"/>
                    <a:pt x="433" y="50"/>
                    <a:pt x="433" y="50"/>
                  </a:cubicBezTo>
                  <a:cubicBezTo>
                    <a:pt x="430" y="49"/>
                    <a:pt x="428" y="46"/>
                    <a:pt x="427" y="43"/>
                  </a:cubicBezTo>
                  <a:cubicBezTo>
                    <a:pt x="427" y="43"/>
                    <a:pt x="426" y="35"/>
                    <a:pt x="424" y="27"/>
                  </a:cubicBezTo>
                  <a:cubicBezTo>
                    <a:pt x="423" y="23"/>
                    <a:pt x="422" y="19"/>
                    <a:pt x="421" y="16"/>
                  </a:cubicBezTo>
                  <a:cubicBezTo>
                    <a:pt x="420" y="13"/>
                    <a:pt x="419" y="11"/>
                    <a:pt x="419" y="11"/>
                  </a:cubicBezTo>
                  <a:cubicBezTo>
                    <a:pt x="419" y="8"/>
                    <a:pt x="416" y="5"/>
                    <a:pt x="412" y="5"/>
                  </a:cubicBezTo>
                  <a:cubicBezTo>
                    <a:pt x="412" y="5"/>
                    <a:pt x="410" y="4"/>
                    <a:pt x="408" y="4"/>
                  </a:cubicBezTo>
                  <a:cubicBezTo>
                    <a:pt x="406" y="3"/>
                    <a:pt x="402" y="3"/>
                    <a:pt x="399" y="2"/>
                  </a:cubicBezTo>
                  <a:cubicBezTo>
                    <a:pt x="392" y="1"/>
                    <a:pt x="386" y="0"/>
                    <a:pt x="386" y="0"/>
                  </a:cubicBezTo>
                  <a:cubicBezTo>
                    <a:pt x="382" y="0"/>
                    <a:pt x="379" y="1"/>
                    <a:pt x="377" y="4"/>
                  </a:cubicBezTo>
                  <a:cubicBezTo>
                    <a:pt x="377" y="4"/>
                    <a:pt x="375" y="5"/>
                    <a:pt x="374" y="8"/>
                  </a:cubicBezTo>
                  <a:cubicBezTo>
                    <a:pt x="372" y="10"/>
                    <a:pt x="370" y="14"/>
                    <a:pt x="367" y="17"/>
                  </a:cubicBezTo>
                  <a:cubicBezTo>
                    <a:pt x="363" y="24"/>
                    <a:pt x="359" y="31"/>
                    <a:pt x="359" y="31"/>
                  </a:cubicBezTo>
                  <a:cubicBezTo>
                    <a:pt x="357" y="34"/>
                    <a:pt x="354" y="35"/>
                    <a:pt x="351" y="35"/>
                  </a:cubicBezTo>
                  <a:cubicBezTo>
                    <a:pt x="351" y="35"/>
                    <a:pt x="349" y="35"/>
                    <a:pt x="347" y="35"/>
                  </a:cubicBezTo>
                  <a:cubicBezTo>
                    <a:pt x="345" y="35"/>
                    <a:pt x="343" y="35"/>
                    <a:pt x="340" y="35"/>
                  </a:cubicBezTo>
                  <a:cubicBezTo>
                    <a:pt x="335" y="35"/>
                    <a:pt x="329" y="35"/>
                    <a:pt x="329" y="35"/>
                  </a:cubicBezTo>
                  <a:cubicBezTo>
                    <a:pt x="329" y="35"/>
                    <a:pt x="329" y="35"/>
                    <a:pt x="328" y="35"/>
                  </a:cubicBezTo>
                  <a:cubicBezTo>
                    <a:pt x="328" y="35"/>
                    <a:pt x="327" y="35"/>
                    <a:pt x="326" y="36"/>
                  </a:cubicBezTo>
                  <a:cubicBezTo>
                    <a:pt x="324" y="36"/>
                    <a:pt x="321" y="36"/>
                    <a:pt x="318" y="36"/>
                  </a:cubicBezTo>
                  <a:cubicBezTo>
                    <a:pt x="316" y="36"/>
                    <a:pt x="313" y="36"/>
                    <a:pt x="311" y="37"/>
                  </a:cubicBezTo>
                  <a:cubicBezTo>
                    <a:pt x="309" y="37"/>
                    <a:pt x="308" y="37"/>
                    <a:pt x="308" y="37"/>
                  </a:cubicBezTo>
                  <a:cubicBezTo>
                    <a:pt x="304" y="37"/>
                    <a:pt x="301" y="36"/>
                    <a:pt x="299" y="33"/>
                  </a:cubicBezTo>
                  <a:cubicBezTo>
                    <a:pt x="299" y="33"/>
                    <a:pt x="295" y="27"/>
                    <a:pt x="290" y="20"/>
                  </a:cubicBezTo>
                  <a:cubicBezTo>
                    <a:pt x="285" y="14"/>
                    <a:pt x="279" y="7"/>
                    <a:pt x="279" y="7"/>
                  </a:cubicBezTo>
                  <a:cubicBezTo>
                    <a:pt x="277" y="5"/>
                    <a:pt x="274" y="4"/>
                    <a:pt x="270" y="5"/>
                  </a:cubicBezTo>
                  <a:cubicBezTo>
                    <a:pt x="270" y="5"/>
                    <a:pt x="264" y="6"/>
                    <a:pt x="257" y="8"/>
                  </a:cubicBezTo>
                  <a:cubicBezTo>
                    <a:pt x="251" y="9"/>
                    <a:pt x="244" y="11"/>
                    <a:pt x="244" y="11"/>
                  </a:cubicBezTo>
                  <a:cubicBezTo>
                    <a:pt x="241" y="12"/>
                    <a:pt x="238" y="15"/>
                    <a:pt x="237" y="18"/>
                  </a:cubicBezTo>
                  <a:cubicBezTo>
                    <a:pt x="237" y="18"/>
                    <a:pt x="236" y="26"/>
                    <a:pt x="234" y="34"/>
                  </a:cubicBezTo>
                  <a:cubicBezTo>
                    <a:pt x="233" y="42"/>
                    <a:pt x="232" y="51"/>
                    <a:pt x="232" y="51"/>
                  </a:cubicBezTo>
                  <a:cubicBezTo>
                    <a:pt x="232" y="54"/>
                    <a:pt x="230" y="56"/>
                    <a:pt x="227" y="58"/>
                  </a:cubicBezTo>
                  <a:cubicBezTo>
                    <a:pt x="227" y="58"/>
                    <a:pt x="225" y="58"/>
                    <a:pt x="223" y="59"/>
                  </a:cubicBezTo>
                  <a:cubicBezTo>
                    <a:pt x="222" y="60"/>
                    <a:pt x="219" y="61"/>
                    <a:pt x="217" y="62"/>
                  </a:cubicBezTo>
                  <a:cubicBezTo>
                    <a:pt x="214" y="63"/>
                    <a:pt x="212" y="64"/>
                    <a:pt x="210" y="65"/>
                  </a:cubicBezTo>
                  <a:cubicBezTo>
                    <a:pt x="209" y="65"/>
                    <a:pt x="208" y="66"/>
                    <a:pt x="208" y="66"/>
                  </a:cubicBezTo>
                  <a:cubicBezTo>
                    <a:pt x="207" y="66"/>
                    <a:pt x="207" y="66"/>
                    <a:pt x="207" y="66"/>
                  </a:cubicBezTo>
                  <a:cubicBezTo>
                    <a:pt x="207" y="66"/>
                    <a:pt x="202" y="69"/>
                    <a:pt x="197" y="71"/>
                  </a:cubicBezTo>
                  <a:cubicBezTo>
                    <a:pt x="195" y="73"/>
                    <a:pt x="193" y="74"/>
                    <a:pt x="191" y="75"/>
                  </a:cubicBezTo>
                  <a:cubicBezTo>
                    <a:pt x="189" y="76"/>
                    <a:pt x="188" y="77"/>
                    <a:pt x="188" y="77"/>
                  </a:cubicBezTo>
                  <a:cubicBezTo>
                    <a:pt x="185" y="78"/>
                    <a:pt x="182" y="78"/>
                    <a:pt x="179" y="77"/>
                  </a:cubicBezTo>
                  <a:cubicBezTo>
                    <a:pt x="179" y="77"/>
                    <a:pt x="172" y="72"/>
                    <a:pt x="165" y="69"/>
                  </a:cubicBezTo>
                  <a:cubicBezTo>
                    <a:pt x="161" y="67"/>
                    <a:pt x="157" y="65"/>
                    <a:pt x="155" y="63"/>
                  </a:cubicBezTo>
                  <a:cubicBezTo>
                    <a:pt x="152" y="62"/>
                    <a:pt x="150" y="61"/>
                    <a:pt x="150" y="61"/>
                  </a:cubicBezTo>
                  <a:cubicBezTo>
                    <a:pt x="147" y="60"/>
                    <a:pt x="143" y="60"/>
                    <a:pt x="140" y="62"/>
                  </a:cubicBezTo>
                  <a:cubicBezTo>
                    <a:pt x="140" y="62"/>
                    <a:pt x="135" y="66"/>
                    <a:pt x="130" y="70"/>
                  </a:cubicBezTo>
                  <a:cubicBezTo>
                    <a:pt x="127" y="72"/>
                    <a:pt x="124" y="74"/>
                    <a:pt x="123" y="76"/>
                  </a:cubicBezTo>
                  <a:cubicBezTo>
                    <a:pt x="121" y="78"/>
                    <a:pt x="119" y="79"/>
                    <a:pt x="119" y="79"/>
                  </a:cubicBezTo>
                  <a:cubicBezTo>
                    <a:pt x="117" y="81"/>
                    <a:pt x="115" y="85"/>
                    <a:pt x="116" y="88"/>
                  </a:cubicBezTo>
                  <a:cubicBezTo>
                    <a:pt x="116" y="88"/>
                    <a:pt x="116" y="90"/>
                    <a:pt x="117" y="93"/>
                  </a:cubicBezTo>
                  <a:cubicBezTo>
                    <a:pt x="118" y="96"/>
                    <a:pt x="119" y="100"/>
                    <a:pt x="120" y="104"/>
                  </a:cubicBezTo>
                  <a:cubicBezTo>
                    <a:pt x="122" y="112"/>
                    <a:pt x="124" y="120"/>
                    <a:pt x="124" y="120"/>
                  </a:cubicBezTo>
                  <a:cubicBezTo>
                    <a:pt x="125" y="123"/>
                    <a:pt x="124" y="126"/>
                    <a:pt x="122" y="128"/>
                  </a:cubicBezTo>
                  <a:cubicBezTo>
                    <a:pt x="122" y="128"/>
                    <a:pt x="119" y="132"/>
                    <a:pt x="115" y="136"/>
                  </a:cubicBezTo>
                  <a:cubicBezTo>
                    <a:pt x="111" y="140"/>
                    <a:pt x="108" y="144"/>
                    <a:pt x="108" y="144"/>
                  </a:cubicBezTo>
                  <a:cubicBezTo>
                    <a:pt x="108" y="144"/>
                    <a:pt x="107" y="145"/>
                    <a:pt x="106" y="147"/>
                  </a:cubicBezTo>
                  <a:cubicBezTo>
                    <a:pt x="104" y="149"/>
                    <a:pt x="103" y="151"/>
                    <a:pt x="101" y="153"/>
                  </a:cubicBezTo>
                  <a:cubicBezTo>
                    <a:pt x="99" y="155"/>
                    <a:pt x="98" y="157"/>
                    <a:pt x="97" y="159"/>
                  </a:cubicBezTo>
                  <a:cubicBezTo>
                    <a:pt x="95" y="160"/>
                    <a:pt x="95" y="162"/>
                    <a:pt x="95" y="162"/>
                  </a:cubicBezTo>
                  <a:cubicBezTo>
                    <a:pt x="93" y="164"/>
                    <a:pt x="90" y="166"/>
                    <a:pt x="86" y="165"/>
                  </a:cubicBezTo>
                  <a:cubicBezTo>
                    <a:pt x="86" y="165"/>
                    <a:pt x="78" y="164"/>
                    <a:pt x="70" y="164"/>
                  </a:cubicBezTo>
                  <a:cubicBezTo>
                    <a:pt x="62" y="163"/>
                    <a:pt x="54" y="163"/>
                    <a:pt x="54" y="163"/>
                  </a:cubicBezTo>
                  <a:cubicBezTo>
                    <a:pt x="50" y="163"/>
                    <a:pt x="47" y="164"/>
                    <a:pt x="45" y="168"/>
                  </a:cubicBezTo>
                  <a:cubicBezTo>
                    <a:pt x="45" y="168"/>
                    <a:pt x="45" y="169"/>
                    <a:pt x="43" y="171"/>
                  </a:cubicBezTo>
                  <a:cubicBezTo>
                    <a:pt x="42" y="174"/>
                    <a:pt x="40" y="176"/>
                    <a:pt x="39" y="179"/>
                  </a:cubicBezTo>
                  <a:cubicBezTo>
                    <a:pt x="36" y="185"/>
                    <a:pt x="33" y="191"/>
                    <a:pt x="33" y="191"/>
                  </a:cubicBezTo>
                  <a:cubicBezTo>
                    <a:pt x="31" y="195"/>
                    <a:pt x="32" y="198"/>
                    <a:pt x="34" y="201"/>
                  </a:cubicBezTo>
                  <a:cubicBezTo>
                    <a:pt x="34" y="201"/>
                    <a:pt x="38" y="208"/>
                    <a:pt x="44" y="214"/>
                  </a:cubicBezTo>
                  <a:cubicBezTo>
                    <a:pt x="49" y="221"/>
                    <a:pt x="54" y="227"/>
                    <a:pt x="54" y="227"/>
                  </a:cubicBezTo>
                  <a:cubicBezTo>
                    <a:pt x="56" y="229"/>
                    <a:pt x="57" y="232"/>
                    <a:pt x="56" y="235"/>
                  </a:cubicBezTo>
                  <a:cubicBezTo>
                    <a:pt x="56" y="235"/>
                    <a:pt x="55" y="237"/>
                    <a:pt x="55" y="239"/>
                  </a:cubicBezTo>
                  <a:cubicBezTo>
                    <a:pt x="54" y="241"/>
                    <a:pt x="53" y="243"/>
                    <a:pt x="52" y="246"/>
                  </a:cubicBezTo>
                  <a:cubicBezTo>
                    <a:pt x="51" y="248"/>
                    <a:pt x="50" y="251"/>
                    <a:pt x="50" y="253"/>
                  </a:cubicBezTo>
                  <a:cubicBezTo>
                    <a:pt x="49" y="255"/>
                    <a:pt x="49" y="256"/>
                    <a:pt x="49" y="256"/>
                  </a:cubicBezTo>
                  <a:cubicBezTo>
                    <a:pt x="49" y="256"/>
                    <a:pt x="49" y="257"/>
                    <a:pt x="48" y="259"/>
                  </a:cubicBezTo>
                  <a:cubicBezTo>
                    <a:pt x="48" y="261"/>
                    <a:pt x="47" y="264"/>
                    <a:pt x="46" y="266"/>
                  </a:cubicBezTo>
                  <a:cubicBezTo>
                    <a:pt x="45" y="272"/>
                    <a:pt x="44" y="277"/>
                    <a:pt x="44" y="277"/>
                  </a:cubicBezTo>
                  <a:cubicBezTo>
                    <a:pt x="43" y="280"/>
                    <a:pt x="41" y="283"/>
                    <a:pt x="38" y="284"/>
                  </a:cubicBezTo>
                  <a:cubicBezTo>
                    <a:pt x="38" y="284"/>
                    <a:pt x="30" y="286"/>
                    <a:pt x="22" y="289"/>
                  </a:cubicBezTo>
                  <a:cubicBezTo>
                    <a:pt x="15" y="292"/>
                    <a:pt x="7" y="295"/>
                    <a:pt x="7" y="295"/>
                  </a:cubicBezTo>
                  <a:cubicBezTo>
                    <a:pt x="4" y="296"/>
                    <a:pt x="2" y="299"/>
                    <a:pt x="1" y="303"/>
                  </a:cubicBezTo>
                  <a:cubicBezTo>
                    <a:pt x="1" y="303"/>
                    <a:pt x="1" y="304"/>
                    <a:pt x="1" y="307"/>
                  </a:cubicBezTo>
                  <a:cubicBezTo>
                    <a:pt x="1" y="309"/>
                    <a:pt x="1" y="313"/>
                    <a:pt x="0" y="316"/>
                  </a:cubicBezTo>
                  <a:cubicBezTo>
                    <a:pt x="0" y="319"/>
                    <a:pt x="0" y="323"/>
                    <a:pt x="0" y="325"/>
                  </a:cubicBezTo>
                  <a:cubicBezTo>
                    <a:pt x="0" y="328"/>
                    <a:pt x="0" y="329"/>
                    <a:pt x="0" y="329"/>
                  </a:cubicBezTo>
                  <a:cubicBezTo>
                    <a:pt x="0" y="333"/>
                    <a:pt x="1" y="336"/>
                    <a:pt x="4" y="338"/>
                  </a:cubicBezTo>
                  <a:cubicBezTo>
                    <a:pt x="4" y="338"/>
                    <a:pt x="11" y="342"/>
                    <a:pt x="19" y="346"/>
                  </a:cubicBezTo>
                  <a:cubicBezTo>
                    <a:pt x="22" y="348"/>
                    <a:pt x="26" y="350"/>
                    <a:pt x="29" y="351"/>
                  </a:cubicBezTo>
                  <a:cubicBezTo>
                    <a:pt x="31" y="352"/>
                    <a:pt x="33" y="353"/>
                    <a:pt x="33" y="353"/>
                  </a:cubicBezTo>
                  <a:cubicBezTo>
                    <a:pt x="36" y="354"/>
                    <a:pt x="38" y="357"/>
                    <a:pt x="38" y="360"/>
                  </a:cubicBezTo>
                  <a:cubicBezTo>
                    <a:pt x="38" y="360"/>
                    <a:pt x="39" y="362"/>
                    <a:pt x="39" y="364"/>
                  </a:cubicBezTo>
                  <a:cubicBezTo>
                    <a:pt x="39" y="366"/>
                    <a:pt x="39" y="368"/>
                    <a:pt x="39" y="371"/>
                  </a:cubicBezTo>
                  <a:cubicBezTo>
                    <a:pt x="40" y="376"/>
                    <a:pt x="41" y="382"/>
                    <a:pt x="41" y="382"/>
                  </a:cubicBezTo>
                  <a:cubicBezTo>
                    <a:pt x="41" y="382"/>
                    <a:pt x="41" y="383"/>
                    <a:pt x="41" y="385"/>
                  </a:cubicBezTo>
                  <a:cubicBezTo>
                    <a:pt x="42" y="387"/>
                    <a:pt x="42" y="390"/>
                    <a:pt x="43" y="392"/>
                  </a:cubicBezTo>
                  <a:cubicBezTo>
                    <a:pt x="43" y="398"/>
                    <a:pt x="45" y="403"/>
                    <a:pt x="45" y="403"/>
                  </a:cubicBezTo>
                  <a:cubicBezTo>
                    <a:pt x="45" y="406"/>
                    <a:pt x="44" y="410"/>
                    <a:pt x="42" y="412"/>
                  </a:cubicBezTo>
                  <a:cubicBezTo>
                    <a:pt x="42" y="412"/>
                    <a:pt x="40" y="413"/>
                    <a:pt x="38" y="415"/>
                  </a:cubicBezTo>
                  <a:cubicBezTo>
                    <a:pt x="36" y="417"/>
                    <a:pt x="33" y="420"/>
                    <a:pt x="30" y="423"/>
                  </a:cubicBezTo>
                  <a:cubicBezTo>
                    <a:pt x="24" y="428"/>
                    <a:pt x="18" y="434"/>
                    <a:pt x="18" y="434"/>
                  </a:cubicBezTo>
                  <a:cubicBezTo>
                    <a:pt x="16" y="437"/>
                    <a:pt x="15" y="440"/>
                    <a:pt x="16" y="444"/>
                  </a:cubicBezTo>
                  <a:cubicBezTo>
                    <a:pt x="16" y="444"/>
                    <a:pt x="18" y="450"/>
                    <a:pt x="21" y="456"/>
                  </a:cubicBezTo>
                  <a:cubicBezTo>
                    <a:pt x="23" y="463"/>
                    <a:pt x="25" y="469"/>
                    <a:pt x="25" y="469"/>
                  </a:cubicBezTo>
                  <a:cubicBezTo>
                    <a:pt x="27" y="472"/>
                    <a:pt x="30" y="475"/>
                    <a:pt x="33" y="475"/>
                  </a:cubicBezTo>
                  <a:cubicBezTo>
                    <a:pt x="33" y="475"/>
                    <a:pt x="41" y="476"/>
                    <a:pt x="49" y="476"/>
                  </a:cubicBezTo>
                  <a:cubicBezTo>
                    <a:pt x="54" y="476"/>
                    <a:pt x="58" y="477"/>
                    <a:pt x="61" y="477"/>
                  </a:cubicBezTo>
                  <a:cubicBezTo>
                    <a:pt x="64" y="477"/>
                    <a:pt x="66" y="477"/>
                    <a:pt x="66" y="477"/>
                  </a:cubicBezTo>
                  <a:cubicBezTo>
                    <a:pt x="69" y="477"/>
                    <a:pt x="72" y="479"/>
                    <a:pt x="73" y="482"/>
                  </a:cubicBezTo>
                  <a:cubicBezTo>
                    <a:pt x="73" y="482"/>
                    <a:pt x="74" y="483"/>
                    <a:pt x="75" y="485"/>
                  </a:cubicBezTo>
                  <a:cubicBezTo>
                    <a:pt x="76" y="486"/>
                    <a:pt x="77" y="489"/>
                    <a:pt x="79" y="491"/>
                  </a:cubicBezTo>
                  <a:cubicBezTo>
                    <a:pt x="80" y="493"/>
                    <a:pt x="81" y="496"/>
                    <a:pt x="82" y="497"/>
                  </a:cubicBezTo>
                  <a:cubicBezTo>
                    <a:pt x="84" y="499"/>
                    <a:pt x="84" y="500"/>
                    <a:pt x="84" y="500"/>
                  </a:cubicBezTo>
                  <a:cubicBezTo>
                    <a:pt x="84" y="500"/>
                    <a:pt x="87" y="505"/>
                    <a:pt x="90" y="509"/>
                  </a:cubicBezTo>
                  <a:cubicBezTo>
                    <a:pt x="93" y="514"/>
                    <a:pt x="96" y="518"/>
                    <a:pt x="96" y="518"/>
                  </a:cubicBezTo>
                  <a:cubicBezTo>
                    <a:pt x="98" y="521"/>
                    <a:pt x="99" y="524"/>
                    <a:pt x="97" y="527"/>
                  </a:cubicBezTo>
                  <a:cubicBezTo>
                    <a:pt x="97" y="527"/>
                    <a:pt x="94" y="534"/>
                    <a:pt x="91" y="542"/>
                  </a:cubicBezTo>
                  <a:cubicBezTo>
                    <a:pt x="88" y="550"/>
                    <a:pt x="85" y="557"/>
                    <a:pt x="85" y="557"/>
                  </a:cubicBezTo>
                  <a:cubicBezTo>
                    <a:pt x="84" y="560"/>
                    <a:pt x="85" y="564"/>
                    <a:pt x="87" y="567"/>
                  </a:cubicBezTo>
                  <a:cubicBezTo>
                    <a:pt x="87" y="567"/>
                    <a:pt x="88" y="568"/>
                    <a:pt x="90" y="570"/>
                  </a:cubicBezTo>
                  <a:cubicBezTo>
                    <a:pt x="92" y="572"/>
                    <a:pt x="94" y="574"/>
                    <a:pt x="96" y="577"/>
                  </a:cubicBezTo>
                  <a:cubicBezTo>
                    <a:pt x="101" y="581"/>
                    <a:pt x="106" y="586"/>
                    <a:pt x="106" y="586"/>
                  </a:cubicBezTo>
                  <a:cubicBezTo>
                    <a:pt x="108" y="588"/>
                    <a:pt x="112" y="589"/>
                    <a:pt x="115" y="588"/>
                  </a:cubicBezTo>
                  <a:cubicBezTo>
                    <a:pt x="115" y="588"/>
                    <a:pt x="117" y="588"/>
                    <a:pt x="120" y="587"/>
                  </a:cubicBezTo>
                  <a:cubicBezTo>
                    <a:pt x="123" y="586"/>
                    <a:pt x="127" y="584"/>
                    <a:pt x="131" y="583"/>
                  </a:cubicBezTo>
                  <a:cubicBezTo>
                    <a:pt x="138" y="580"/>
                    <a:pt x="146" y="577"/>
                    <a:pt x="146" y="577"/>
                  </a:cubicBezTo>
                  <a:cubicBezTo>
                    <a:pt x="149" y="576"/>
                    <a:pt x="152" y="576"/>
                    <a:pt x="155" y="578"/>
                  </a:cubicBezTo>
                  <a:cubicBezTo>
                    <a:pt x="155" y="578"/>
                    <a:pt x="156" y="579"/>
                    <a:pt x="157" y="580"/>
                  </a:cubicBezTo>
                  <a:cubicBezTo>
                    <a:pt x="159" y="581"/>
                    <a:pt x="161" y="583"/>
                    <a:pt x="163" y="584"/>
                  </a:cubicBezTo>
                  <a:cubicBezTo>
                    <a:pt x="168" y="587"/>
                    <a:pt x="172" y="591"/>
                    <a:pt x="172" y="591"/>
                  </a:cubicBezTo>
                  <a:cubicBezTo>
                    <a:pt x="172" y="591"/>
                    <a:pt x="173" y="591"/>
                    <a:pt x="175" y="592"/>
                  </a:cubicBezTo>
                  <a:cubicBezTo>
                    <a:pt x="177" y="593"/>
                    <a:pt x="179" y="595"/>
                    <a:pt x="181" y="596"/>
                  </a:cubicBezTo>
                  <a:cubicBezTo>
                    <a:pt x="184" y="598"/>
                    <a:pt x="186" y="599"/>
                    <a:pt x="188" y="600"/>
                  </a:cubicBezTo>
                  <a:cubicBezTo>
                    <a:pt x="189" y="601"/>
                    <a:pt x="191" y="602"/>
                    <a:pt x="191" y="602"/>
                  </a:cubicBezTo>
                  <a:cubicBezTo>
                    <a:pt x="193" y="603"/>
                    <a:pt x="195" y="606"/>
                    <a:pt x="195" y="610"/>
                  </a:cubicBezTo>
                  <a:cubicBezTo>
                    <a:pt x="195" y="610"/>
                    <a:pt x="195" y="612"/>
                    <a:pt x="195" y="615"/>
                  </a:cubicBezTo>
                  <a:cubicBezTo>
                    <a:pt x="195" y="618"/>
                    <a:pt x="195" y="622"/>
                    <a:pt x="195" y="626"/>
                  </a:cubicBezTo>
                  <a:cubicBezTo>
                    <a:pt x="195" y="634"/>
                    <a:pt x="196" y="643"/>
                    <a:pt x="196" y="643"/>
                  </a:cubicBezTo>
                  <a:cubicBezTo>
                    <a:pt x="196" y="646"/>
                    <a:pt x="199" y="649"/>
                    <a:pt x="202" y="650"/>
                  </a:cubicBezTo>
                  <a:cubicBezTo>
                    <a:pt x="202" y="650"/>
                    <a:pt x="203" y="651"/>
                    <a:pt x="206" y="652"/>
                  </a:cubicBezTo>
                  <a:cubicBezTo>
                    <a:pt x="208" y="653"/>
                    <a:pt x="211" y="654"/>
                    <a:pt x="214" y="655"/>
                  </a:cubicBezTo>
                  <a:cubicBezTo>
                    <a:pt x="217" y="657"/>
                    <a:pt x="220" y="658"/>
                    <a:pt x="223" y="659"/>
                  </a:cubicBezTo>
                  <a:cubicBezTo>
                    <a:pt x="225" y="660"/>
                    <a:pt x="227" y="660"/>
                    <a:pt x="227" y="660"/>
                  </a:cubicBezTo>
                  <a:cubicBezTo>
                    <a:pt x="230" y="661"/>
                    <a:pt x="234" y="661"/>
                    <a:pt x="236" y="659"/>
                  </a:cubicBezTo>
                  <a:cubicBezTo>
                    <a:pt x="236" y="659"/>
                    <a:pt x="238" y="657"/>
                    <a:pt x="240" y="655"/>
                  </a:cubicBezTo>
                  <a:cubicBezTo>
                    <a:pt x="242" y="653"/>
                    <a:pt x="245" y="650"/>
                    <a:pt x="248" y="647"/>
                  </a:cubicBezTo>
                  <a:cubicBezTo>
                    <a:pt x="254" y="641"/>
                    <a:pt x="260" y="635"/>
                    <a:pt x="260" y="635"/>
                  </a:cubicBezTo>
                  <a:cubicBezTo>
                    <a:pt x="262" y="633"/>
                    <a:pt x="265" y="632"/>
                    <a:pt x="268" y="633"/>
                  </a:cubicBezTo>
                  <a:cubicBezTo>
                    <a:pt x="268" y="633"/>
                    <a:pt x="273" y="634"/>
                    <a:pt x="279" y="635"/>
                  </a:cubicBezTo>
                  <a:cubicBezTo>
                    <a:pt x="281" y="636"/>
                    <a:pt x="284" y="636"/>
                    <a:pt x="286" y="637"/>
                  </a:cubicBezTo>
                  <a:cubicBezTo>
                    <a:pt x="288" y="637"/>
                    <a:pt x="289" y="637"/>
                    <a:pt x="289" y="637"/>
                  </a:cubicBezTo>
                  <a:cubicBezTo>
                    <a:pt x="289" y="637"/>
                    <a:pt x="291" y="638"/>
                    <a:pt x="293" y="638"/>
                  </a:cubicBezTo>
                  <a:cubicBezTo>
                    <a:pt x="295" y="638"/>
                    <a:pt x="297" y="639"/>
                    <a:pt x="300" y="639"/>
                  </a:cubicBezTo>
                  <a:cubicBezTo>
                    <a:pt x="303" y="639"/>
                    <a:pt x="305" y="640"/>
                    <a:pt x="307" y="640"/>
                  </a:cubicBezTo>
                  <a:cubicBezTo>
                    <a:pt x="309" y="640"/>
                    <a:pt x="311" y="640"/>
                    <a:pt x="311" y="640"/>
                  </a:cubicBezTo>
                  <a:cubicBezTo>
                    <a:pt x="314" y="641"/>
                    <a:pt x="317" y="643"/>
                    <a:pt x="318" y="646"/>
                  </a:cubicBezTo>
                  <a:cubicBezTo>
                    <a:pt x="318" y="646"/>
                    <a:pt x="321" y="653"/>
                    <a:pt x="325" y="660"/>
                  </a:cubicBezTo>
                  <a:cubicBezTo>
                    <a:pt x="328" y="668"/>
                    <a:pt x="332" y="675"/>
                    <a:pt x="332" y="675"/>
                  </a:cubicBezTo>
                  <a:cubicBezTo>
                    <a:pt x="334" y="678"/>
                    <a:pt x="337" y="680"/>
                    <a:pt x="341" y="680"/>
                  </a:cubicBezTo>
                  <a:cubicBezTo>
                    <a:pt x="341" y="680"/>
                    <a:pt x="347" y="680"/>
                    <a:pt x="354" y="680"/>
                  </a:cubicBezTo>
                  <a:close/>
                  <a:moveTo>
                    <a:pt x="314" y="591"/>
                  </a:moveTo>
                  <a:cubicBezTo>
                    <a:pt x="309" y="590"/>
                    <a:pt x="305" y="590"/>
                    <a:pt x="302" y="589"/>
                  </a:cubicBezTo>
                  <a:cubicBezTo>
                    <a:pt x="299" y="589"/>
                    <a:pt x="298" y="589"/>
                    <a:pt x="298" y="589"/>
                  </a:cubicBezTo>
                  <a:cubicBezTo>
                    <a:pt x="298" y="589"/>
                    <a:pt x="296" y="588"/>
                    <a:pt x="293" y="588"/>
                  </a:cubicBezTo>
                  <a:cubicBezTo>
                    <a:pt x="290" y="587"/>
                    <a:pt x="286" y="586"/>
                    <a:pt x="282" y="585"/>
                  </a:cubicBezTo>
                  <a:cubicBezTo>
                    <a:pt x="272" y="583"/>
                    <a:pt x="259" y="579"/>
                    <a:pt x="247" y="574"/>
                  </a:cubicBezTo>
                  <a:cubicBezTo>
                    <a:pt x="234" y="569"/>
                    <a:pt x="222" y="563"/>
                    <a:pt x="214" y="558"/>
                  </a:cubicBezTo>
                  <a:cubicBezTo>
                    <a:pt x="212" y="557"/>
                    <a:pt x="210" y="556"/>
                    <a:pt x="208" y="555"/>
                  </a:cubicBezTo>
                  <a:cubicBezTo>
                    <a:pt x="206" y="554"/>
                    <a:pt x="205" y="553"/>
                    <a:pt x="204" y="552"/>
                  </a:cubicBezTo>
                  <a:cubicBezTo>
                    <a:pt x="202" y="551"/>
                    <a:pt x="201" y="551"/>
                    <a:pt x="201" y="550"/>
                  </a:cubicBezTo>
                  <a:cubicBezTo>
                    <a:pt x="200" y="550"/>
                    <a:pt x="200" y="549"/>
                    <a:pt x="200" y="549"/>
                  </a:cubicBezTo>
                  <a:cubicBezTo>
                    <a:pt x="200" y="549"/>
                    <a:pt x="198" y="549"/>
                    <a:pt x="196" y="547"/>
                  </a:cubicBezTo>
                  <a:cubicBezTo>
                    <a:pt x="194" y="545"/>
                    <a:pt x="190" y="543"/>
                    <a:pt x="186" y="540"/>
                  </a:cubicBezTo>
                  <a:cubicBezTo>
                    <a:pt x="178" y="534"/>
                    <a:pt x="168" y="525"/>
                    <a:pt x="159" y="515"/>
                  </a:cubicBezTo>
                  <a:cubicBezTo>
                    <a:pt x="154" y="511"/>
                    <a:pt x="150" y="506"/>
                    <a:pt x="146" y="501"/>
                  </a:cubicBezTo>
                  <a:cubicBezTo>
                    <a:pt x="142" y="496"/>
                    <a:pt x="138" y="492"/>
                    <a:pt x="135" y="488"/>
                  </a:cubicBezTo>
                  <a:cubicBezTo>
                    <a:pt x="134" y="486"/>
                    <a:pt x="133" y="484"/>
                    <a:pt x="131" y="482"/>
                  </a:cubicBezTo>
                  <a:cubicBezTo>
                    <a:pt x="130" y="480"/>
                    <a:pt x="129" y="479"/>
                    <a:pt x="129" y="478"/>
                  </a:cubicBezTo>
                  <a:cubicBezTo>
                    <a:pt x="127" y="475"/>
                    <a:pt x="126" y="474"/>
                    <a:pt x="126" y="474"/>
                  </a:cubicBezTo>
                  <a:cubicBezTo>
                    <a:pt x="126" y="474"/>
                    <a:pt x="126" y="474"/>
                    <a:pt x="125" y="473"/>
                  </a:cubicBezTo>
                  <a:cubicBezTo>
                    <a:pt x="125" y="472"/>
                    <a:pt x="124" y="471"/>
                    <a:pt x="124" y="470"/>
                  </a:cubicBezTo>
                  <a:cubicBezTo>
                    <a:pt x="122" y="467"/>
                    <a:pt x="120" y="464"/>
                    <a:pt x="118" y="460"/>
                  </a:cubicBezTo>
                  <a:cubicBezTo>
                    <a:pt x="113" y="451"/>
                    <a:pt x="107" y="439"/>
                    <a:pt x="103" y="426"/>
                  </a:cubicBezTo>
                  <a:cubicBezTo>
                    <a:pt x="98" y="414"/>
                    <a:pt x="95" y="401"/>
                    <a:pt x="93" y="391"/>
                  </a:cubicBezTo>
                  <a:cubicBezTo>
                    <a:pt x="92" y="389"/>
                    <a:pt x="92" y="386"/>
                    <a:pt x="91" y="384"/>
                  </a:cubicBezTo>
                  <a:cubicBezTo>
                    <a:pt x="91" y="382"/>
                    <a:pt x="91" y="381"/>
                    <a:pt x="90" y="379"/>
                  </a:cubicBezTo>
                  <a:cubicBezTo>
                    <a:pt x="90" y="378"/>
                    <a:pt x="90" y="377"/>
                    <a:pt x="90" y="376"/>
                  </a:cubicBezTo>
                  <a:cubicBezTo>
                    <a:pt x="90" y="375"/>
                    <a:pt x="90" y="375"/>
                    <a:pt x="90" y="375"/>
                  </a:cubicBezTo>
                  <a:cubicBezTo>
                    <a:pt x="90" y="375"/>
                    <a:pt x="89" y="373"/>
                    <a:pt x="89" y="370"/>
                  </a:cubicBezTo>
                  <a:cubicBezTo>
                    <a:pt x="89" y="367"/>
                    <a:pt x="88" y="363"/>
                    <a:pt x="88" y="358"/>
                  </a:cubicBezTo>
                  <a:cubicBezTo>
                    <a:pt x="88" y="356"/>
                    <a:pt x="87" y="353"/>
                    <a:pt x="87" y="350"/>
                  </a:cubicBezTo>
                  <a:cubicBezTo>
                    <a:pt x="87" y="347"/>
                    <a:pt x="87" y="344"/>
                    <a:pt x="87" y="341"/>
                  </a:cubicBezTo>
                  <a:cubicBezTo>
                    <a:pt x="87" y="338"/>
                    <a:pt x="87" y="335"/>
                    <a:pt x="87" y="332"/>
                  </a:cubicBezTo>
                  <a:cubicBezTo>
                    <a:pt x="87" y="328"/>
                    <a:pt x="87" y="325"/>
                    <a:pt x="88" y="322"/>
                  </a:cubicBezTo>
                  <a:cubicBezTo>
                    <a:pt x="88" y="308"/>
                    <a:pt x="91" y="295"/>
                    <a:pt x="93" y="286"/>
                  </a:cubicBezTo>
                  <a:cubicBezTo>
                    <a:pt x="95" y="276"/>
                    <a:pt x="97" y="270"/>
                    <a:pt x="97" y="270"/>
                  </a:cubicBezTo>
                  <a:cubicBezTo>
                    <a:pt x="97" y="270"/>
                    <a:pt x="97" y="268"/>
                    <a:pt x="98" y="265"/>
                  </a:cubicBezTo>
                  <a:cubicBezTo>
                    <a:pt x="99" y="262"/>
                    <a:pt x="100" y="258"/>
                    <a:pt x="102" y="254"/>
                  </a:cubicBezTo>
                  <a:cubicBezTo>
                    <a:pt x="105" y="244"/>
                    <a:pt x="110" y="232"/>
                    <a:pt x="116" y="220"/>
                  </a:cubicBezTo>
                  <a:cubicBezTo>
                    <a:pt x="123" y="208"/>
                    <a:pt x="130" y="197"/>
                    <a:pt x="136" y="189"/>
                  </a:cubicBezTo>
                  <a:cubicBezTo>
                    <a:pt x="139" y="185"/>
                    <a:pt x="141" y="182"/>
                    <a:pt x="143" y="180"/>
                  </a:cubicBezTo>
                  <a:cubicBezTo>
                    <a:pt x="144" y="178"/>
                    <a:pt x="145" y="178"/>
                    <a:pt x="145" y="177"/>
                  </a:cubicBezTo>
                  <a:cubicBezTo>
                    <a:pt x="146" y="176"/>
                    <a:pt x="146" y="176"/>
                    <a:pt x="146" y="176"/>
                  </a:cubicBezTo>
                  <a:cubicBezTo>
                    <a:pt x="146" y="176"/>
                    <a:pt x="147" y="175"/>
                    <a:pt x="149" y="173"/>
                  </a:cubicBezTo>
                  <a:cubicBezTo>
                    <a:pt x="150" y="171"/>
                    <a:pt x="151" y="170"/>
                    <a:pt x="152" y="169"/>
                  </a:cubicBezTo>
                  <a:cubicBezTo>
                    <a:pt x="154" y="167"/>
                    <a:pt x="155" y="165"/>
                    <a:pt x="157" y="164"/>
                  </a:cubicBezTo>
                  <a:cubicBezTo>
                    <a:pt x="160" y="160"/>
                    <a:pt x="165" y="156"/>
                    <a:pt x="169" y="152"/>
                  </a:cubicBezTo>
                  <a:cubicBezTo>
                    <a:pt x="174" y="148"/>
                    <a:pt x="179" y="143"/>
                    <a:pt x="184" y="139"/>
                  </a:cubicBezTo>
                  <a:cubicBezTo>
                    <a:pt x="194" y="131"/>
                    <a:pt x="205" y="123"/>
                    <a:pt x="214" y="119"/>
                  </a:cubicBezTo>
                  <a:cubicBezTo>
                    <a:pt x="218" y="116"/>
                    <a:pt x="222" y="114"/>
                    <a:pt x="225" y="113"/>
                  </a:cubicBezTo>
                  <a:cubicBezTo>
                    <a:pt x="227" y="112"/>
                    <a:pt x="229" y="111"/>
                    <a:pt x="229" y="111"/>
                  </a:cubicBezTo>
                  <a:cubicBezTo>
                    <a:pt x="229" y="111"/>
                    <a:pt x="230" y="110"/>
                    <a:pt x="233" y="109"/>
                  </a:cubicBezTo>
                  <a:cubicBezTo>
                    <a:pt x="236" y="108"/>
                    <a:pt x="239" y="106"/>
                    <a:pt x="244" y="104"/>
                  </a:cubicBezTo>
                  <a:cubicBezTo>
                    <a:pt x="253" y="100"/>
                    <a:pt x="266" y="96"/>
                    <a:pt x="279" y="92"/>
                  </a:cubicBezTo>
                  <a:cubicBezTo>
                    <a:pt x="292" y="89"/>
                    <a:pt x="305" y="87"/>
                    <a:pt x="315" y="86"/>
                  </a:cubicBezTo>
                  <a:cubicBezTo>
                    <a:pt x="320" y="85"/>
                    <a:pt x="324" y="85"/>
                    <a:pt x="327" y="85"/>
                  </a:cubicBezTo>
                  <a:cubicBezTo>
                    <a:pt x="329" y="85"/>
                    <a:pt x="331" y="85"/>
                    <a:pt x="331" y="85"/>
                  </a:cubicBezTo>
                  <a:cubicBezTo>
                    <a:pt x="331" y="85"/>
                    <a:pt x="333" y="85"/>
                    <a:pt x="336" y="85"/>
                  </a:cubicBezTo>
                  <a:cubicBezTo>
                    <a:pt x="339" y="85"/>
                    <a:pt x="343" y="85"/>
                    <a:pt x="348" y="85"/>
                  </a:cubicBezTo>
                  <a:cubicBezTo>
                    <a:pt x="358" y="85"/>
                    <a:pt x="371" y="86"/>
                    <a:pt x="384" y="88"/>
                  </a:cubicBezTo>
                  <a:cubicBezTo>
                    <a:pt x="391" y="89"/>
                    <a:pt x="397" y="91"/>
                    <a:pt x="403" y="92"/>
                  </a:cubicBezTo>
                  <a:cubicBezTo>
                    <a:pt x="409" y="94"/>
                    <a:pt x="415" y="95"/>
                    <a:pt x="419" y="97"/>
                  </a:cubicBezTo>
                  <a:cubicBezTo>
                    <a:pt x="422" y="98"/>
                    <a:pt x="424" y="99"/>
                    <a:pt x="426" y="99"/>
                  </a:cubicBezTo>
                  <a:cubicBezTo>
                    <a:pt x="428" y="100"/>
                    <a:pt x="429" y="101"/>
                    <a:pt x="431" y="101"/>
                  </a:cubicBezTo>
                  <a:cubicBezTo>
                    <a:pt x="433" y="102"/>
                    <a:pt x="435" y="103"/>
                    <a:pt x="435" y="103"/>
                  </a:cubicBezTo>
                  <a:cubicBezTo>
                    <a:pt x="435" y="103"/>
                    <a:pt x="435" y="103"/>
                    <a:pt x="436" y="103"/>
                  </a:cubicBezTo>
                  <a:cubicBezTo>
                    <a:pt x="437" y="104"/>
                    <a:pt x="438" y="104"/>
                    <a:pt x="439" y="105"/>
                  </a:cubicBezTo>
                  <a:cubicBezTo>
                    <a:pt x="442" y="106"/>
                    <a:pt x="446" y="107"/>
                    <a:pt x="450" y="109"/>
                  </a:cubicBezTo>
                  <a:cubicBezTo>
                    <a:pt x="459" y="114"/>
                    <a:pt x="471" y="120"/>
                    <a:pt x="482" y="128"/>
                  </a:cubicBezTo>
                  <a:cubicBezTo>
                    <a:pt x="493" y="135"/>
                    <a:pt x="503" y="143"/>
                    <a:pt x="511" y="150"/>
                  </a:cubicBezTo>
                  <a:cubicBezTo>
                    <a:pt x="515" y="153"/>
                    <a:pt x="518" y="156"/>
                    <a:pt x="520" y="158"/>
                  </a:cubicBezTo>
                  <a:cubicBezTo>
                    <a:pt x="522" y="160"/>
                    <a:pt x="523" y="162"/>
                    <a:pt x="523" y="162"/>
                  </a:cubicBezTo>
                  <a:cubicBezTo>
                    <a:pt x="523" y="162"/>
                    <a:pt x="528" y="166"/>
                    <a:pt x="534" y="174"/>
                  </a:cubicBezTo>
                  <a:cubicBezTo>
                    <a:pt x="540" y="181"/>
                    <a:pt x="549" y="192"/>
                    <a:pt x="556" y="203"/>
                  </a:cubicBezTo>
                  <a:cubicBezTo>
                    <a:pt x="558" y="206"/>
                    <a:pt x="559" y="209"/>
                    <a:pt x="561" y="212"/>
                  </a:cubicBezTo>
                  <a:cubicBezTo>
                    <a:pt x="562" y="214"/>
                    <a:pt x="564" y="217"/>
                    <a:pt x="565" y="220"/>
                  </a:cubicBezTo>
                  <a:cubicBezTo>
                    <a:pt x="567" y="223"/>
                    <a:pt x="568" y="225"/>
                    <a:pt x="569" y="228"/>
                  </a:cubicBezTo>
                  <a:cubicBezTo>
                    <a:pt x="571" y="231"/>
                    <a:pt x="572" y="233"/>
                    <a:pt x="573" y="235"/>
                  </a:cubicBezTo>
                  <a:cubicBezTo>
                    <a:pt x="575" y="240"/>
                    <a:pt x="576" y="244"/>
                    <a:pt x="577" y="246"/>
                  </a:cubicBezTo>
                  <a:cubicBezTo>
                    <a:pt x="578" y="249"/>
                    <a:pt x="579" y="251"/>
                    <a:pt x="579" y="251"/>
                  </a:cubicBezTo>
                  <a:cubicBezTo>
                    <a:pt x="579" y="251"/>
                    <a:pt x="579" y="251"/>
                    <a:pt x="580" y="252"/>
                  </a:cubicBezTo>
                  <a:cubicBezTo>
                    <a:pt x="580" y="253"/>
                    <a:pt x="580" y="254"/>
                    <a:pt x="581" y="255"/>
                  </a:cubicBezTo>
                  <a:cubicBezTo>
                    <a:pt x="581" y="256"/>
                    <a:pt x="582" y="258"/>
                    <a:pt x="582" y="260"/>
                  </a:cubicBezTo>
                  <a:cubicBezTo>
                    <a:pt x="583" y="262"/>
                    <a:pt x="584" y="264"/>
                    <a:pt x="584" y="267"/>
                  </a:cubicBezTo>
                  <a:cubicBezTo>
                    <a:pt x="587" y="276"/>
                    <a:pt x="590" y="289"/>
                    <a:pt x="592" y="302"/>
                  </a:cubicBezTo>
                  <a:cubicBezTo>
                    <a:pt x="594" y="315"/>
                    <a:pt x="595" y="329"/>
                    <a:pt x="595" y="339"/>
                  </a:cubicBezTo>
                  <a:cubicBezTo>
                    <a:pt x="595" y="344"/>
                    <a:pt x="595" y="348"/>
                    <a:pt x="594" y="351"/>
                  </a:cubicBezTo>
                  <a:cubicBezTo>
                    <a:pt x="594" y="352"/>
                    <a:pt x="594" y="353"/>
                    <a:pt x="594" y="354"/>
                  </a:cubicBezTo>
                  <a:cubicBezTo>
                    <a:pt x="594" y="355"/>
                    <a:pt x="594" y="355"/>
                    <a:pt x="594" y="355"/>
                  </a:cubicBezTo>
                  <a:cubicBezTo>
                    <a:pt x="594" y="355"/>
                    <a:pt x="594" y="357"/>
                    <a:pt x="594" y="360"/>
                  </a:cubicBezTo>
                  <a:cubicBezTo>
                    <a:pt x="594" y="361"/>
                    <a:pt x="594" y="363"/>
                    <a:pt x="593" y="365"/>
                  </a:cubicBezTo>
                  <a:cubicBezTo>
                    <a:pt x="593" y="367"/>
                    <a:pt x="593" y="369"/>
                    <a:pt x="593" y="372"/>
                  </a:cubicBezTo>
                  <a:cubicBezTo>
                    <a:pt x="592" y="377"/>
                    <a:pt x="591" y="382"/>
                    <a:pt x="590" y="389"/>
                  </a:cubicBezTo>
                  <a:cubicBezTo>
                    <a:pt x="588" y="395"/>
                    <a:pt x="587" y="401"/>
                    <a:pt x="585" y="408"/>
                  </a:cubicBezTo>
                  <a:cubicBezTo>
                    <a:pt x="582" y="420"/>
                    <a:pt x="577" y="433"/>
                    <a:pt x="573" y="442"/>
                  </a:cubicBezTo>
                  <a:cubicBezTo>
                    <a:pt x="571" y="446"/>
                    <a:pt x="569" y="450"/>
                    <a:pt x="568" y="453"/>
                  </a:cubicBezTo>
                  <a:cubicBezTo>
                    <a:pt x="566" y="455"/>
                    <a:pt x="565" y="457"/>
                    <a:pt x="565" y="457"/>
                  </a:cubicBezTo>
                  <a:cubicBezTo>
                    <a:pt x="565" y="457"/>
                    <a:pt x="565" y="457"/>
                    <a:pt x="565" y="458"/>
                  </a:cubicBezTo>
                  <a:cubicBezTo>
                    <a:pt x="565" y="459"/>
                    <a:pt x="564" y="460"/>
                    <a:pt x="563" y="461"/>
                  </a:cubicBezTo>
                  <a:cubicBezTo>
                    <a:pt x="563" y="462"/>
                    <a:pt x="562" y="464"/>
                    <a:pt x="561" y="465"/>
                  </a:cubicBezTo>
                  <a:cubicBezTo>
                    <a:pt x="560" y="467"/>
                    <a:pt x="559" y="469"/>
                    <a:pt x="557" y="471"/>
                  </a:cubicBezTo>
                  <a:cubicBezTo>
                    <a:pt x="552" y="480"/>
                    <a:pt x="544" y="491"/>
                    <a:pt x="536" y="501"/>
                  </a:cubicBezTo>
                  <a:cubicBezTo>
                    <a:pt x="528" y="511"/>
                    <a:pt x="518" y="521"/>
                    <a:pt x="511" y="527"/>
                  </a:cubicBezTo>
                  <a:cubicBezTo>
                    <a:pt x="507" y="531"/>
                    <a:pt x="504" y="533"/>
                    <a:pt x="501" y="535"/>
                  </a:cubicBezTo>
                  <a:cubicBezTo>
                    <a:pt x="499" y="537"/>
                    <a:pt x="498" y="538"/>
                    <a:pt x="498" y="538"/>
                  </a:cubicBezTo>
                  <a:cubicBezTo>
                    <a:pt x="498" y="538"/>
                    <a:pt x="497" y="539"/>
                    <a:pt x="494" y="541"/>
                  </a:cubicBezTo>
                  <a:cubicBezTo>
                    <a:pt x="492" y="543"/>
                    <a:pt x="489" y="545"/>
                    <a:pt x="485" y="548"/>
                  </a:cubicBezTo>
                  <a:cubicBezTo>
                    <a:pt x="476" y="553"/>
                    <a:pt x="465" y="560"/>
                    <a:pt x="453" y="566"/>
                  </a:cubicBezTo>
                  <a:cubicBezTo>
                    <a:pt x="441" y="572"/>
                    <a:pt x="429" y="577"/>
                    <a:pt x="419" y="580"/>
                  </a:cubicBezTo>
                  <a:cubicBezTo>
                    <a:pt x="418" y="580"/>
                    <a:pt x="417" y="581"/>
                    <a:pt x="416" y="581"/>
                  </a:cubicBezTo>
                  <a:cubicBezTo>
                    <a:pt x="415" y="581"/>
                    <a:pt x="414" y="582"/>
                    <a:pt x="413" y="582"/>
                  </a:cubicBezTo>
                  <a:cubicBezTo>
                    <a:pt x="411" y="582"/>
                    <a:pt x="409" y="583"/>
                    <a:pt x="408" y="583"/>
                  </a:cubicBezTo>
                  <a:cubicBezTo>
                    <a:pt x="405" y="584"/>
                    <a:pt x="403" y="585"/>
                    <a:pt x="403" y="585"/>
                  </a:cubicBezTo>
                  <a:cubicBezTo>
                    <a:pt x="403" y="585"/>
                    <a:pt x="402" y="585"/>
                    <a:pt x="399" y="586"/>
                  </a:cubicBezTo>
                  <a:cubicBezTo>
                    <a:pt x="397" y="586"/>
                    <a:pt x="396" y="586"/>
                    <a:pt x="394" y="587"/>
                  </a:cubicBezTo>
                  <a:cubicBezTo>
                    <a:pt x="393" y="587"/>
                    <a:pt x="392" y="587"/>
                    <a:pt x="390" y="587"/>
                  </a:cubicBezTo>
                  <a:cubicBezTo>
                    <a:pt x="389" y="588"/>
                    <a:pt x="388" y="588"/>
                    <a:pt x="387" y="588"/>
                  </a:cubicBezTo>
                  <a:cubicBezTo>
                    <a:pt x="377" y="590"/>
                    <a:pt x="364" y="592"/>
                    <a:pt x="351" y="592"/>
                  </a:cubicBezTo>
                  <a:cubicBezTo>
                    <a:pt x="337" y="593"/>
                    <a:pt x="324" y="592"/>
                    <a:pt x="314" y="5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3" name="Freeform: Shape 8"/>
            <p:cNvSpPr>
              <a:spLocks/>
            </p:cNvSpPr>
            <p:nvPr/>
          </p:nvSpPr>
          <p:spPr bwMode="auto">
            <a:xfrm>
              <a:off x="4063796" y="4008744"/>
              <a:ext cx="607645" cy="634988"/>
            </a:xfrm>
            <a:custGeom>
              <a:avLst/>
              <a:gdLst>
                <a:gd name="T0" fmla="*/ 190 w 303"/>
                <a:gd name="T1" fmla="*/ 295 h 302"/>
                <a:gd name="T2" fmla="*/ 198 w 303"/>
                <a:gd name="T3" fmla="*/ 270 h 302"/>
                <a:gd name="T4" fmla="*/ 220 w 303"/>
                <a:gd name="T5" fmla="*/ 259 h 302"/>
                <a:gd name="T6" fmla="*/ 244 w 303"/>
                <a:gd name="T7" fmla="*/ 264 h 302"/>
                <a:gd name="T8" fmla="*/ 264 w 303"/>
                <a:gd name="T9" fmla="*/ 254 h 302"/>
                <a:gd name="T10" fmla="*/ 258 w 303"/>
                <a:gd name="T11" fmla="*/ 220 h 302"/>
                <a:gd name="T12" fmla="*/ 268 w 303"/>
                <a:gd name="T13" fmla="*/ 202 h 302"/>
                <a:gd name="T14" fmla="*/ 285 w 303"/>
                <a:gd name="T15" fmla="*/ 190 h 302"/>
                <a:gd name="T16" fmla="*/ 301 w 303"/>
                <a:gd name="T17" fmla="*/ 174 h 302"/>
                <a:gd name="T18" fmla="*/ 282 w 303"/>
                <a:gd name="T19" fmla="*/ 149 h 302"/>
                <a:gd name="T20" fmla="*/ 277 w 303"/>
                <a:gd name="T21" fmla="*/ 131 h 302"/>
                <a:gd name="T22" fmla="*/ 276 w 303"/>
                <a:gd name="T23" fmla="*/ 112 h 302"/>
                <a:gd name="T24" fmla="*/ 289 w 303"/>
                <a:gd name="T25" fmla="*/ 87 h 302"/>
                <a:gd name="T26" fmla="*/ 273 w 303"/>
                <a:gd name="T27" fmla="*/ 71 h 302"/>
                <a:gd name="T28" fmla="*/ 246 w 303"/>
                <a:gd name="T29" fmla="*/ 66 h 302"/>
                <a:gd name="T30" fmla="*/ 233 w 303"/>
                <a:gd name="T31" fmla="*/ 53 h 302"/>
                <a:gd name="T32" fmla="*/ 227 w 303"/>
                <a:gd name="T33" fmla="*/ 20 h 302"/>
                <a:gd name="T34" fmla="*/ 205 w 303"/>
                <a:gd name="T35" fmla="*/ 13 h 302"/>
                <a:gd name="T36" fmla="*/ 184 w 303"/>
                <a:gd name="T37" fmla="*/ 28 h 302"/>
                <a:gd name="T38" fmla="*/ 169 w 303"/>
                <a:gd name="T39" fmla="*/ 25 h 302"/>
                <a:gd name="T40" fmla="*/ 142 w 303"/>
                <a:gd name="T41" fmla="*/ 3 h 302"/>
                <a:gd name="T42" fmla="*/ 118 w 303"/>
                <a:gd name="T43" fmla="*/ 3 h 302"/>
                <a:gd name="T44" fmla="*/ 109 w 303"/>
                <a:gd name="T45" fmla="*/ 28 h 302"/>
                <a:gd name="T46" fmla="*/ 87 w 303"/>
                <a:gd name="T47" fmla="*/ 42 h 302"/>
                <a:gd name="T48" fmla="*/ 66 w 303"/>
                <a:gd name="T49" fmla="*/ 41 h 302"/>
                <a:gd name="T50" fmla="*/ 44 w 303"/>
                <a:gd name="T51" fmla="*/ 45 h 302"/>
                <a:gd name="T52" fmla="*/ 45 w 303"/>
                <a:gd name="T53" fmla="*/ 77 h 302"/>
                <a:gd name="T54" fmla="*/ 37 w 303"/>
                <a:gd name="T55" fmla="*/ 96 h 302"/>
                <a:gd name="T56" fmla="*/ 25 w 303"/>
                <a:gd name="T57" fmla="*/ 111 h 302"/>
                <a:gd name="T58" fmla="*/ 3 w 303"/>
                <a:gd name="T59" fmla="*/ 122 h 302"/>
                <a:gd name="T60" fmla="*/ 12 w 303"/>
                <a:gd name="T61" fmla="*/ 149 h 302"/>
                <a:gd name="T62" fmla="*/ 26 w 303"/>
                <a:gd name="T63" fmla="*/ 170 h 302"/>
                <a:gd name="T64" fmla="*/ 29 w 303"/>
                <a:gd name="T65" fmla="*/ 185 h 302"/>
                <a:gd name="T66" fmla="*/ 13 w 303"/>
                <a:gd name="T67" fmla="*/ 213 h 302"/>
                <a:gd name="T68" fmla="*/ 27 w 303"/>
                <a:gd name="T69" fmla="*/ 232 h 302"/>
                <a:gd name="T70" fmla="*/ 54 w 303"/>
                <a:gd name="T71" fmla="*/ 233 h 302"/>
                <a:gd name="T72" fmla="*/ 67 w 303"/>
                <a:gd name="T73" fmla="*/ 246 h 302"/>
                <a:gd name="T74" fmla="*/ 72 w 303"/>
                <a:gd name="T75" fmla="*/ 277 h 302"/>
                <a:gd name="T76" fmla="*/ 92 w 303"/>
                <a:gd name="T77" fmla="*/ 291 h 302"/>
                <a:gd name="T78" fmla="*/ 114 w 303"/>
                <a:gd name="T79" fmla="*/ 276 h 302"/>
                <a:gd name="T80" fmla="*/ 132 w 303"/>
                <a:gd name="T81" fmla="*/ 277 h 302"/>
                <a:gd name="T82" fmla="*/ 156 w 303"/>
                <a:gd name="T83" fmla="*/ 291 h 302"/>
                <a:gd name="T84" fmla="*/ 143 w 303"/>
                <a:gd name="T85" fmla="*/ 246 h 302"/>
                <a:gd name="T86" fmla="*/ 128 w 303"/>
                <a:gd name="T87" fmla="*/ 244 h 302"/>
                <a:gd name="T88" fmla="*/ 85 w 303"/>
                <a:gd name="T89" fmla="*/ 219 h 302"/>
                <a:gd name="T90" fmla="*/ 59 w 303"/>
                <a:gd name="T91" fmla="*/ 176 h 302"/>
                <a:gd name="T92" fmla="*/ 57 w 303"/>
                <a:gd name="T93" fmla="*/ 161 h 302"/>
                <a:gd name="T94" fmla="*/ 65 w 303"/>
                <a:gd name="T95" fmla="*/ 111 h 302"/>
                <a:gd name="T96" fmla="*/ 84 w 303"/>
                <a:gd name="T97" fmla="*/ 84 h 302"/>
                <a:gd name="T98" fmla="*/ 116 w 303"/>
                <a:gd name="T99" fmla="*/ 63 h 302"/>
                <a:gd name="T100" fmla="*/ 166 w 303"/>
                <a:gd name="T101" fmla="*/ 57 h 302"/>
                <a:gd name="T102" fmla="*/ 212 w 303"/>
                <a:gd name="T103" fmla="*/ 77 h 302"/>
                <a:gd name="T104" fmla="*/ 222 w 303"/>
                <a:gd name="T105" fmla="*/ 87 h 302"/>
                <a:gd name="T106" fmla="*/ 245 w 303"/>
                <a:gd name="T107" fmla="*/ 133 h 302"/>
                <a:gd name="T108" fmla="*/ 246 w 303"/>
                <a:gd name="T109" fmla="*/ 166 h 302"/>
                <a:gd name="T110" fmla="*/ 236 w 303"/>
                <a:gd name="T111" fmla="*/ 196 h 302"/>
                <a:gd name="T112" fmla="*/ 198 w 303"/>
                <a:gd name="T113" fmla="*/ 235 h 302"/>
                <a:gd name="T114" fmla="*/ 147 w 303"/>
                <a:gd name="T115" fmla="*/ 247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3" h="302">
                  <a:moveTo>
                    <a:pt x="170" y="302"/>
                  </a:moveTo>
                  <a:cubicBezTo>
                    <a:pt x="172" y="302"/>
                    <a:pt x="174" y="301"/>
                    <a:pt x="176" y="301"/>
                  </a:cubicBezTo>
                  <a:cubicBezTo>
                    <a:pt x="178" y="301"/>
                    <a:pt x="181" y="300"/>
                    <a:pt x="182" y="300"/>
                  </a:cubicBezTo>
                  <a:cubicBezTo>
                    <a:pt x="184" y="300"/>
                    <a:pt x="185" y="299"/>
                    <a:pt x="185" y="299"/>
                  </a:cubicBezTo>
                  <a:cubicBezTo>
                    <a:pt x="187" y="299"/>
                    <a:pt x="189" y="297"/>
                    <a:pt x="190" y="295"/>
                  </a:cubicBezTo>
                  <a:cubicBezTo>
                    <a:pt x="190" y="295"/>
                    <a:pt x="190" y="294"/>
                    <a:pt x="191" y="292"/>
                  </a:cubicBezTo>
                  <a:cubicBezTo>
                    <a:pt x="191" y="290"/>
                    <a:pt x="192" y="287"/>
                    <a:pt x="192" y="285"/>
                  </a:cubicBezTo>
                  <a:cubicBezTo>
                    <a:pt x="193" y="282"/>
                    <a:pt x="193" y="279"/>
                    <a:pt x="194" y="278"/>
                  </a:cubicBezTo>
                  <a:cubicBezTo>
                    <a:pt x="194" y="276"/>
                    <a:pt x="194" y="274"/>
                    <a:pt x="194" y="274"/>
                  </a:cubicBezTo>
                  <a:cubicBezTo>
                    <a:pt x="194" y="272"/>
                    <a:pt x="196" y="271"/>
                    <a:pt x="198" y="270"/>
                  </a:cubicBezTo>
                  <a:cubicBezTo>
                    <a:pt x="198" y="270"/>
                    <a:pt x="198" y="270"/>
                    <a:pt x="200" y="269"/>
                  </a:cubicBezTo>
                  <a:cubicBezTo>
                    <a:pt x="201" y="269"/>
                    <a:pt x="202" y="268"/>
                    <a:pt x="204" y="267"/>
                  </a:cubicBezTo>
                  <a:cubicBezTo>
                    <a:pt x="207" y="266"/>
                    <a:pt x="210" y="264"/>
                    <a:pt x="210" y="264"/>
                  </a:cubicBezTo>
                  <a:cubicBezTo>
                    <a:pt x="210" y="264"/>
                    <a:pt x="213" y="263"/>
                    <a:pt x="216" y="261"/>
                  </a:cubicBezTo>
                  <a:cubicBezTo>
                    <a:pt x="217" y="260"/>
                    <a:pt x="219" y="259"/>
                    <a:pt x="220" y="259"/>
                  </a:cubicBezTo>
                  <a:cubicBezTo>
                    <a:pt x="221" y="258"/>
                    <a:pt x="222" y="257"/>
                    <a:pt x="222" y="257"/>
                  </a:cubicBezTo>
                  <a:cubicBezTo>
                    <a:pt x="223" y="256"/>
                    <a:pt x="226" y="256"/>
                    <a:pt x="227" y="257"/>
                  </a:cubicBezTo>
                  <a:cubicBezTo>
                    <a:pt x="227" y="257"/>
                    <a:pt x="228" y="258"/>
                    <a:pt x="230" y="259"/>
                  </a:cubicBezTo>
                  <a:cubicBezTo>
                    <a:pt x="232" y="259"/>
                    <a:pt x="234" y="261"/>
                    <a:pt x="237" y="262"/>
                  </a:cubicBezTo>
                  <a:cubicBezTo>
                    <a:pt x="239" y="263"/>
                    <a:pt x="242" y="264"/>
                    <a:pt x="244" y="264"/>
                  </a:cubicBezTo>
                  <a:cubicBezTo>
                    <a:pt x="245" y="265"/>
                    <a:pt x="247" y="266"/>
                    <a:pt x="247" y="266"/>
                  </a:cubicBezTo>
                  <a:cubicBezTo>
                    <a:pt x="249" y="266"/>
                    <a:pt x="251" y="266"/>
                    <a:pt x="253" y="264"/>
                  </a:cubicBezTo>
                  <a:cubicBezTo>
                    <a:pt x="253" y="264"/>
                    <a:pt x="254" y="263"/>
                    <a:pt x="255" y="262"/>
                  </a:cubicBezTo>
                  <a:cubicBezTo>
                    <a:pt x="256" y="261"/>
                    <a:pt x="258" y="260"/>
                    <a:pt x="259" y="258"/>
                  </a:cubicBezTo>
                  <a:cubicBezTo>
                    <a:pt x="261" y="256"/>
                    <a:pt x="263" y="255"/>
                    <a:pt x="264" y="254"/>
                  </a:cubicBezTo>
                  <a:cubicBezTo>
                    <a:pt x="265" y="252"/>
                    <a:pt x="266" y="251"/>
                    <a:pt x="266" y="251"/>
                  </a:cubicBezTo>
                  <a:cubicBezTo>
                    <a:pt x="267" y="250"/>
                    <a:pt x="268" y="247"/>
                    <a:pt x="267" y="245"/>
                  </a:cubicBezTo>
                  <a:cubicBezTo>
                    <a:pt x="267" y="245"/>
                    <a:pt x="265" y="240"/>
                    <a:pt x="263" y="235"/>
                  </a:cubicBezTo>
                  <a:cubicBezTo>
                    <a:pt x="261" y="230"/>
                    <a:pt x="258" y="226"/>
                    <a:pt x="258" y="226"/>
                  </a:cubicBezTo>
                  <a:cubicBezTo>
                    <a:pt x="257" y="224"/>
                    <a:pt x="257" y="222"/>
                    <a:pt x="258" y="220"/>
                  </a:cubicBezTo>
                  <a:cubicBezTo>
                    <a:pt x="258" y="220"/>
                    <a:pt x="260" y="217"/>
                    <a:pt x="262" y="214"/>
                  </a:cubicBezTo>
                  <a:cubicBezTo>
                    <a:pt x="263" y="213"/>
                    <a:pt x="264" y="211"/>
                    <a:pt x="264" y="210"/>
                  </a:cubicBezTo>
                  <a:cubicBezTo>
                    <a:pt x="265" y="209"/>
                    <a:pt x="265" y="208"/>
                    <a:pt x="265" y="208"/>
                  </a:cubicBezTo>
                  <a:cubicBezTo>
                    <a:pt x="265" y="208"/>
                    <a:pt x="266" y="208"/>
                    <a:pt x="266" y="207"/>
                  </a:cubicBezTo>
                  <a:cubicBezTo>
                    <a:pt x="267" y="205"/>
                    <a:pt x="267" y="204"/>
                    <a:pt x="268" y="202"/>
                  </a:cubicBezTo>
                  <a:cubicBezTo>
                    <a:pt x="269" y="201"/>
                    <a:pt x="269" y="199"/>
                    <a:pt x="270" y="198"/>
                  </a:cubicBezTo>
                  <a:cubicBezTo>
                    <a:pt x="270" y="197"/>
                    <a:pt x="271" y="196"/>
                    <a:pt x="271" y="196"/>
                  </a:cubicBezTo>
                  <a:cubicBezTo>
                    <a:pt x="271" y="194"/>
                    <a:pt x="273" y="193"/>
                    <a:pt x="275" y="192"/>
                  </a:cubicBezTo>
                  <a:cubicBezTo>
                    <a:pt x="275" y="192"/>
                    <a:pt x="276" y="192"/>
                    <a:pt x="278" y="192"/>
                  </a:cubicBezTo>
                  <a:cubicBezTo>
                    <a:pt x="280" y="192"/>
                    <a:pt x="283" y="191"/>
                    <a:pt x="285" y="190"/>
                  </a:cubicBezTo>
                  <a:cubicBezTo>
                    <a:pt x="288" y="190"/>
                    <a:pt x="291" y="189"/>
                    <a:pt x="293" y="189"/>
                  </a:cubicBezTo>
                  <a:cubicBezTo>
                    <a:pt x="294" y="188"/>
                    <a:pt x="296" y="188"/>
                    <a:pt x="296" y="188"/>
                  </a:cubicBezTo>
                  <a:cubicBezTo>
                    <a:pt x="298" y="187"/>
                    <a:pt x="299" y="185"/>
                    <a:pt x="300" y="183"/>
                  </a:cubicBezTo>
                  <a:cubicBezTo>
                    <a:pt x="300" y="183"/>
                    <a:pt x="300" y="182"/>
                    <a:pt x="300" y="180"/>
                  </a:cubicBezTo>
                  <a:cubicBezTo>
                    <a:pt x="301" y="179"/>
                    <a:pt x="301" y="176"/>
                    <a:pt x="301" y="174"/>
                  </a:cubicBezTo>
                  <a:cubicBezTo>
                    <a:pt x="302" y="172"/>
                    <a:pt x="302" y="170"/>
                    <a:pt x="302" y="168"/>
                  </a:cubicBezTo>
                  <a:cubicBezTo>
                    <a:pt x="302" y="166"/>
                    <a:pt x="303" y="165"/>
                    <a:pt x="303" y="165"/>
                  </a:cubicBezTo>
                  <a:cubicBezTo>
                    <a:pt x="303" y="163"/>
                    <a:pt x="302" y="161"/>
                    <a:pt x="300" y="159"/>
                  </a:cubicBezTo>
                  <a:cubicBezTo>
                    <a:pt x="300" y="159"/>
                    <a:pt x="296" y="156"/>
                    <a:pt x="291" y="154"/>
                  </a:cubicBezTo>
                  <a:cubicBezTo>
                    <a:pt x="286" y="151"/>
                    <a:pt x="282" y="149"/>
                    <a:pt x="282" y="149"/>
                  </a:cubicBezTo>
                  <a:cubicBezTo>
                    <a:pt x="280" y="148"/>
                    <a:pt x="279" y="146"/>
                    <a:pt x="279" y="144"/>
                  </a:cubicBezTo>
                  <a:cubicBezTo>
                    <a:pt x="279" y="144"/>
                    <a:pt x="279" y="143"/>
                    <a:pt x="278" y="142"/>
                  </a:cubicBezTo>
                  <a:cubicBezTo>
                    <a:pt x="278" y="141"/>
                    <a:pt x="278" y="139"/>
                    <a:pt x="278" y="137"/>
                  </a:cubicBezTo>
                  <a:cubicBezTo>
                    <a:pt x="278" y="136"/>
                    <a:pt x="278" y="134"/>
                    <a:pt x="277" y="133"/>
                  </a:cubicBezTo>
                  <a:cubicBezTo>
                    <a:pt x="277" y="132"/>
                    <a:pt x="277" y="131"/>
                    <a:pt x="277" y="131"/>
                  </a:cubicBezTo>
                  <a:cubicBezTo>
                    <a:pt x="277" y="131"/>
                    <a:pt x="277" y="130"/>
                    <a:pt x="277" y="129"/>
                  </a:cubicBezTo>
                  <a:cubicBezTo>
                    <a:pt x="276" y="127"/>
                    <a:pt x="276" y="126"/>
                    <a:pt x="276" y="124"/>
                  </a:cubicBezTo>
                  <a:cubicBezTo>
                    <a:pt x="275" y="122"/>
                    <a:pt x="275" y="121"/>
                    <a:pt x="275" y="119"/>
                  </a:cubicBezTo>
                  <a:cubicBezTo>
                    <a:pt x="274" y="118"/>
                    <a:pt x="274" y="117"/>
                    <a:pt x="274" y="117"/>
                  </a:cubicBezTo>
                  <a:cubicBezTo>
                    <a:pt x="274" y="115"/>
                    <a:pt x="274" y="113"/>
                    <a:pt x="276" y="112"/>
                  </a:cubicBezTo>
                  <a:cubicBezTo>
                    <a:pt x="276" y="112"/>
                    <a:pt x="279" y="108"/>
                    <a:pt x="283" y="104"/>
                  </a:cubicBezTo>
                  <a:cubicBezTo>
                    <a:pt x="285" y="102"/>
                    <a:pt x="286" y="100"/>
                    <a:pt x="288" y="99"/>
                  </a:cubicBezTo>
                  <a:cubicBezTo>
                    <a:pt x="289" y="97"/>
                    <a:pt x="290" y="96"/>
                    <a:pt x="290" y="96"/>
                  </a:cubicBezTo>
                  <a:cubicBezTo>
                    <a:pt x="291" y="94"/>
                    <a:pt x="291" y="92"/>
                    <a:pt x="290" y="90"/>
                  </a:cubicBezTo>
                  <a:cubicBezTo>
                    <a:pt x="290" y="90"/>
                    <a:pt x="290" y="89"/>
                    <a:pt x="289" y="87"/>
                  </a:cubicBezTo>
                  <a:cubicBezTo>
                    <a:pt x="288" y="86"/>
                    <a:pt x="287" y="84"/>
                    <a:pt x="286" y="82"/>
                  </a:cubicBezTo>
                  <a:cubicBezTo>
                    <a:pt x="285" y="80"/>
                    <a:pt x="284" y="78"/>
                    <a:pt x="283" y="76"/>
                  </a:cubicBezTo>
                  <a:cubicBezTo>
                    <a:pt x="283" y="75"/>
                    <a:pt x="282" y="74"/>
                    <a:pt x="282" y="74"/>
                  </a:cubicBezTo>
                  <a:cubicBezTo>
                    <a:pt x="281" y="72"/>
                    <a:pt x="279" y="71"/>
                    <a:pt x="277" y="71"/>
                  </a:cubicBezTo>
                  <a:cubicBezTo>
                    <a:pt x="277" y="71"/>
                    <a:pt x="275" y="71"/>
                    <a:pt x="273" y="71"/>
                  </a:cubicBezTo>
                  <a:cubicBezTo>
                    <a:pt x="271" y="71"/>
                    <a:pt x="268" y="71"/>
                    <a:pt x="266" y="71"/>
                  </a:cubicBezTo>
                  <a:cubicBezTo>
                    <a:pt x="261" y="72"/>
                    <a:pt x="255" y="73"/>
                    <a:pt x="255" y="73"/>
                  </a:cubicBezTo>
                  <a:cubicBezTo>
                    <a:pt x="253" y="73"/>
                    <a:pt x="251" y="72"/>
                    <a:pt x="250" y="71"/>
                  </a:cubicBezTo>
                  <a:cubicBezTo>
                    <a:pt x="250" y="71"/>
                    <a:pt x="250" y="70"/>
                    <a:pt x="249" y="69"/>
                  </a:cubicBezTo>
                  <a:cubicBezTo>
                    <a:pt x="248" y="68"/>
                    <a:pt x="247" y="67"/>
                    <a:pt x="246" y="66"/>
                  </a:cubicBezTo>
                  <a:cubicBezTo>
                    <a:pt x="245" y="65"/>
                    <a:pt x="243" y="63"/>
                    <a:pt x="243" y="62"/>
                  </a:cubicBezTo>
                  <a:cubicBezTo>
                    <a:pt x="242" y="61"/>
                    <a:pt x="241" y="61"/>
                    <a:pt x="241" y="61"/>
                  </a:cubicBezTo>
                  <a:cubicBezTo>
                    <a:pt x="241" y="61"/>
                    <a:pt x="240" y="60"/>
                    <a:pt x="239" y="59"/>
                  </a:cubicBezTo>
                  <a:cubicBezTo>
                    <a:pt x="239" y="58"/>
                    <a:pt x="237" y="57"/>
                    <a:pt x="236" y="56"/>
                  </a:cubicBezTo>
                  <a:cubicBezTo>
                    <a:pt x="235" y="55"/>
                    <a:pt x="234" y="54"/>
                    <a:pt x="233" y="53"/>
                  </a:cubicBezTo>
                  <a:cubicBezTo>
                    <a:pt x="232" y="52"/>
                    <a:pt x="231" y="52"/>
                    <a:pt x="231" y="52"/>
                  </a:cubicBezTo>
                  <a:cubicBezTo>
                    <a:pt x="229" y="51"/>
                    <a:pt x="228" y="49"/>
                    <a:pt x="229" y="47"/>
                  </a:cubicBezTo>
                  <a:cubicBezTo>
                    <a:pt x="229" y="47"/>
                    <a:pt x="230" y="41"/>
                    <a:pt x="230" y="36"/>
                  </a:cubicBezTo>
                  <a:cubicBezTo>
                    <a:pt x="231" y="31"/>
                    <a:pt x="231" y="25"/>
                    <a:pt x="231" y="25"/>
                  </a:cubicBezTo>
                  <a:cubicBezTo>
                    <a:pt x="231" y="23"/>
                    <a:pt x="230" y="21"/>
                    <a:pt x="227" y="20"/>
                  </a:cubicBezTo>
                  <a:cubicBezTo>
                    <a:pt x="227" y="20"/>
                    <a:pt x="227" y="19"/>
                    <a:pt x="225" y="19"/>
                  </a:cubicBezTo>
                  <a:cubicBezTo>
                    <a:pt x="224" y="18"/>
                    <a:pt x="222" y="17"/>
                    <a:pt x="220" y="16"/>
                  </a:cubicBezTo>
                  <a:cubicBezTo>
                    <a:pt x="218" y="15"/>
                    <a:pt x="216" y="14"/>
                    <a:pt x="214" y="13"/>
                  </a:cubicBezTo>
                  <a:cubicBezTo>
                    <a:pt x="213" y="12"/>
                    <a:pt x="212" y="12"/>
                    <a:pt x="212" y="12"/>
                  </a:cubicBezTo>
                  <a:cubicBezTo>
                    <a:pt x="209" y="11"/>
                    <a:pt x="207" y="11"/>
                    <a:pt x="205" y="13"/>
                  </a:cubicBezTo>
                  <a:cubicBezTo>
                    <a:pt x="205" y="13"/>
                    <a:pt x="204" y="13"/>
                    <a:pt x="203" y="15"/>
                  </a:cubicBezTo>
                  <a:cubicBezTo>
                    <a:pt x="201" y="16"/>
                    <a:pt x="199" y="18"/>
                    <a:pt x="197" y="20"/>
                  </a:cubicBezTo>
                  <a:cubicBezTo>
                    <a:pt x="195" y="21"/>
                    <a:pt x="193" y="23"/>
                    <a:pt x="192" y="24"/>
                  </a:cubicBezTo>
                  <a:cubicBezTo>
                    <a:pt x="190" y="26"/>
                    <a:pt x="190" y="27"/>
                    <a:pt x="190" y="27"/>
                  </a:cubicBezTo>
                  <a:cubicBezTo>
                    <a:pt x="188" y="28"/>
                    <a:pt x="186" y="29"/>
                    <a:pt x="184" y="28"/>
                  </a:cubicBezTo>
                  <a:cubicBezTo>
                    <a:pt x="184" y="28"/>
                    <a:pt x="183" y="28"/>
                    <a:pt x="182" y="28"/>
                  </a:cubicBezTo>
                  <a:cubicBezTo>
                    <a:pt x="181" y="28"/>
                    <a:pt x="179" y="27"/>
                    <a:pt x="177" y="27"/>
                  </a:cubicBezTo>
                  <a:cubicBezTo>
                    <a:pt x="176" y="26"/>
                    <a:pt x="174" y="26"/>
                    <a:pt x="173" y="26"/>
                  </a:cubicBezTo>
                  <a:cubicBezTo>
                    <a:pt x="172" y="26"/>
                    <a:pt x="171" y="26"/>
                    <a:pt x="171" y="26"/>
                  </a:cubicBezTo>
                  <a:cubicBezTo>
                    <a:pt x="171" y="26"/>
                    <a:pt x="170" y="25"/>
                    <a:pt x="169" y="25"/>
                  </a:cubicBezTo>
                  <a:cubicBezTo>
                    <a:pt x="167" y="25"/>
                    <a:pt x="166" y="25"/>
                    <a:pt x="164" y="25"/>
                  </a:cubicBezTo>
                  <a:cubicBezTo>
                    <a:pt x="161" y="24"/>
                    <a:pt x="157" y="24"/>
                    <a:pt x="157" y="24"/>
                  </a:cubicBezTo>
                  <a:cubicBezTo>
                    <a:pt x="155" y="24"/>
                    <a:pt x="153" y="23"/>
                    <a:pt x="152" y="21"/>
                  </a:cubicBezTo>
                  <a:cubicBezTo>
                    <a:pt x="152" y="21"/>
                    <a:pt x="150" y="17"/>
                    <a:pt x="147" y="12"/>
                  </a:cubicBezTo>
                  <a:cubicBezTo>
                    <a:pt x="145" y="7"/>
                    <a:pt x="142" y="3"/>
                    <a:pt x="142" y="3"/>
                  </a:cubicBezTo>
                  <a:cubicBezTo>
                    <a:pt x="141" y="1"/>
                    <a:pt x="138" y="0"/>
                    <a:pt x="136" y="0"/>
                  </a:cubicBezTo>
                  <a:cubicBezTo>
                    <a:pt x="136" y="0"/>
                    <a:pt x="135" y="1"/>
                    <a:pt x="133" y="1"/>
                  </a:cubicBezTo>
                  <a:cubicBezTo>
                    <a:pt x="131" y="1"/>
                    <a:pt x="129" y="1"/>
                    <a:pt x="127" y="2"/>
                  </a:cubicBezTo>
                  <a:cubicBezTo>
                    <a:pt x="125" y="2"/>
                    <a:pt x="123" y="2"/>
                    <a:pt x="121" y="3"/>
                  </a:cubicBezTo>
                  <a:cubicBezTo>
                    <a:pt x="119" y="3"/>
                    <a:pt x="118" y="3"/>
                    <a:pt x="118" y="3"/>
                  </a:cubicBezTo>
                  <a:cubicBezTo>
                    <a:pt x="116" y="4"/>
                    <a:pt x="114" y="6"/>
                    <a:pt x="113" y="8"/>
                  </a:cubicBezTo>
                  <a:cubicBezTo>
                    <a:pt x="113" y="8"/>
                    <a:pt x="113" y="9"/>
                    <a:pt x="113" y="11"/>
                  </a:cubicBezTo>
                  <a:cubicBezTo>
                    <a:pt x="112" y="13"/>
                    <a:pt x="111" y="15"/>
                    <a:pt x="111" y="18"/>
                  </a:cubicBezTo>
                  <a:cubicBezTo>
                    <a:pt x="110" y="21"/>
                    <a:pt x="110" y="23"/>
                    <a:pt x="110" y="25"/>
                  </a:cubicBezTo>
                  <a:cubicBezTo>
                    <a:pt x="109" y="27"/>
                    <a:pt x="109" y="28"/>
                    <a:pt x="109" y="28"/>
                  </a:cubicBezTo>
                  <a:cubicBezTo>
                    <a:pt x="109" y="30"/>
                    <a:pt x="107" y="32"/>
                    <a:pt x="106" y="33"/>
                  </a:cubicBezTo>
                  <a:cubicBezTo>
                    <a:pt x="106" y="33"/>
                    <a:pt x="105" y="33"/>
                    <a:pt x="104" y="34"/>
                  </a:cubicBezTo>
                  <a:cubicBezTo>
                    <a:pt x="102" y="34"/>
                    <a:pt x="101" y="35"/>
                    <a:pt x="99" y="35"/>
                  </a:cubicBezTo>
                  <a:cubicBezTo>
                    <a:pt x="96" y="37"/>
                    <a:pt x="93" y="38"/>
                    <a:pt x="93" y="38"/>
                  </a:cubicBezTo>
                  <a:cubicBezTo>
                    <a:pt x="93" y="38"/>
                    <a:pt x="90" y="40"/>
                    <a:pt x="87" y="42"/>
                  </a:cubicBezTo>
                  <a:cubicBezTo>
                    <a:pt x="86" y="42"/>
                    <a:pt x="84" y="43"/>
                    <a:pt x="83" y="44"/>
                  </a:cubicBezTo>
                  <a:cubicBezTo>
                    <a:pt x="82" y="45"/>
                    <a:pt x="81" y="45"/>
                    <a:pt x="81" y="45"/>
                  </a:cubicBezTo>
                  <a:cubicBezTo>
                    <a:pt x="80" y="46"/>
                    <a:pt x="78" y="46"/>
                    <a:pt x="76" y="45"/>
                  </a:cubicBezTo>
                  <a:cubicBezTo>
                    <a:pt x="76" y="45"/>
                    <a:pt x="75" y="45"/>
                    <a:pt x="73" y="44"/>
                  </a:cubicBezTo>
                  <a:cubicBezTo>
                    <a:pt x="71" y="43"/>
                    <a:pt x="69" y="42"/>
                    <a:pt x="66" y="41"/>
                  </a:cubicBezTo>
                  <a:cubicBezTo>
                    <a:pt x="64" y="40"/>
                    <a:pt x="61" y="39"/>
                    <a:pt x="60" y="38"/>
                  </a:cubicBezTo>
                  <a:cubicBezTo>
                    <a:pt x="58" y="37"/>
                    <a:pt x="56" y="37"/>
                    <a:pt x="56" y="37"/>
                  </a:cubicBezTo>
                  <a:cubicBezTo>
                    <a:pt x="54" y="36"/>
                    <a:pt x="52" y="37"/>
                    <a:pt x="50" y="38"/>
                  </a:cubicBezTo>
                  <a:cubicBezTo>
                    <a:pt x="50" y="38"/>
                    <a:pt x="49" y="39"/>
                    <a:pt x="48" y="40"/>
                  </a:cubicBezTo>
                  <a:cubicBezTo>
                    <a:pt x="47" y="42"/>
                    <a:pt x="45" y="43"/>
                    <a:pt x="44" y="45"/>
                  </a:cubicBezTo>
                  <a:cubicBezTo>
                    <a:pt x="42" y="46"/>
                    <a:pt x="41" y="48"/>
                    <a:pt x="39" y="49"/>
                  </a:cubicBezTo>
                  <a:cubicBezTo>
                    <a:pt x="38" y="50"/>
                    <a:pt x="38" y="51"/>
                    <a:pt x="38" y="51"/>
                  </a:cubicBezTo>
                  <a:cubicBezTo>
                    <a:pt x="36" y="53"/>
                    <a:pt x="35" y="55"/>
                    <a:pt x="36" y="57"/>
                  </a:cubicBezTo>
                  <a:cubicBezTo>
                    <a:pt x="36" y="57"/>
                    <a:pt x="38" y="62"/>
                    <a:pt x="40" y="67"/>
                  </a:cubicBezTo>
                  <a:cubicBezTo>
                    <a:pt x="42" y="72"/>
                    <a:pt x="45" y="77"/>
                    <a:pt x="45" y="77"/>
                  </a:cubicBezTo>
                  <a:cubicBezTo>
                    <a:pt x="46" y="78"/>
                    <a:pt x="46" y="81"/>
                    <a:pt x="45" y="82"/>
                  </a:cubicBezTo>
                  <a:cubicBezTo>
                    <a:pt x="45" y="82"/>
                    <a:pt x="43" y="85"/>
                    <a:pt x="41" y="88"/>
                  </a:cubicBezTo>
                  <a:cubicBezTo>
                    <a:pt x="40" y="90"/>
                    <a:pt x="39" y="91"/>
                    <a:pt x="39" y="92"/>
                  </a:cubicBezTo>
                  <a:cubicBezTo>
                    <a:pt x="38" y="93"/>
                    <a:pt x="38" y="94"/>
                    <a:pt x="38" y="94"/>
                  </a:cubicBezTo>
                  <a:cubicBezTo>
                    <a:pt x="38" y="94"/>
                    <a:pt x="38" y="95"/>
                    <a:pt x="37" y="96"/>
                  </a:cubicBezTo>
                  <a:cubicBezTo>
                    <a:pt x="36" y="97"/>
                    <a:pt x="36" y="99"/>
                    <a:pt x="35" y="100"/>
                  </a:cubicBezTo>
                  <a:cubicBezTo>
                    <a:pt x="34" y="102"/>
                    <a:pt x="34" y="103"/>
                    <a:pt x="33" y="105"/>
                  </a:cubicBezTo>
                  <a:cubicBezTo>
                    <a:pt x="33" y="106"/>
                    <a:pt x="32" y="107"/>
                    <a:pt x="32" y="107"/>
                  </a:cubicBezTo>
                  <a:cubicBezTo>
                    <a:pt x="32" y="109"/>
                    <a:pt x="30" y="110"/>
                    <a:pt x="28" y="110"/>
                  </a:cubicBezTo>
                  <a:cubicBezTo>
                    <a:pt x="28" y="110"/>
                    <a:pt x="27" y="110"/>
                    <a:pt x="25" y="111"/>
                  </a:cubicBezTo>
                  <a:cubicBezTo>
                    <a:pt x="23" y="111"/>
                    <a:pt x="20" y="112"/>
                    <a:pt x="18" y="112"/>
                  </a:cubicBezTo>
                  <a:cubicBezTo>
                    <a:pt x="15" y="113"/>
                    <a:pt x="13" y="113"/>
                    <a:pt x="11" y="114"/>
                  </a:cubicBezTo>
                  <a:cubicBezTo>
                    <a:pt x="9" y="114"/>
                    <a:pt x="7" y="115"/>
                    <a:pt x="7" y="115"/>
                  </a:cubicBezTo>
                  <a:cubicBezTo>
                    <a:pt x="5" y="115"/>
                    <a:pt x="4" y="117"/>
                    <a:pt x="3" y="120"/>
                  </a:cubicBezTo>
                  <a:cubicBezTo>
                    <a:pt x="3" y="120"/>
                    <a:pt x="3" y="121"/>
                    <a:pt x="3" y="122"/>
                  </a:cubicBezTo>
                  <a:cubicBezTo>
                    <a:pt x="2" y="124"/>
                    <a:pt x="2" y="126"/>
                    <a:pt x="2" y="128"/>
                  </a:cubicBezTo>
                  <a:cubicBezTo>
                    <a:pt x="1" y="131"/>
                    <a:pt x="1" y="133"/>
                    <a:pt x="1" y="134"/>
                  </a:cubicBezTo>
                  <a:cubicBezTo>
                    <a:pt x="1" y="136"/>
                    <a:pt x="1" y="137"/>
                    <a:pt x="1" y="137"/>
                  </a:cubicBezTo>
                  <a:cubicBezTo>
                    <a:pt x="0" y="140"/>
                    <a:pt x="1" y="142"/>
                    <a:pt x="3" y="143"/>
                  </a:cubicBezTo>
                  <a:cubicBezTo>
                    <a:pt x="3" y="143"/>
                    <a:pt x="8" y="146"/>
                    <a:pt x="12" y="149"/>
                  </a:cubicBezTo>
                  <a:cubicBezTo>
                    <a:pt x="17" y="151"/>
                    <a:pt x="21" y="154"/>
                    <a:pt x="21" y="154"/>
                  </a:cubicBezTo>
                  <a:cubicBezTo>
                    <a:pt x="23" y="155"/>
                    <a:pt x="24" y="156"/>
                    <a:pt x="25" y="158"/>
                  </a:cubicBezTo>
                  <a:cubicBezTo>
                    <a:pt x="25" y="158"/>
                    <a:pt x="25" y="159"/>
                    <a:pt x="25" y="161"/>
                  </a:cubicBezTo>
                  <a:cubicBezTo>
                    <a:pt x="25" y="162"/>
                    <a:pt x="25" y="163"/>
                    <a:pt x="25" y="165"/>
                  </a:cubicBezTo>
                  <a:cubicBezTo>
                    <a:pt x="25" y="167"/>
                    <a:pt x="26" y="169"/>
                    <a:pt x="26" y="170"/>
                  </a:cubicBezTo>
                  <a:cubicBezTo>
                    <a:pt x="26" y="171"/>
                    <a:pt x="26" y="172"/>
                    <a:pt x="26" y="172"/>
                  </a:cubicBezTo>
                  <a:cubicBezTo>
                    <a:pt x="26" y="172"/>
                    <a:pt x="26" y="173"/>
                    <a:pt x="26" y="174"/>
                  </a:cubicBezTo>
                  <a:cubicBezTo>
                    <a:pt x="27" y="175"/>
                    <a:pt x="27" y="177"/>
                    <a:pt x="27" y="179"/>
                  </a:cubicBezTo>
                  <a:cubicBezTo>
                    <a:pt x="28" y="180"/>
                    <a:pt x="28" y="182"/>
                    <a:pt x="28" y="183"/>
                  </a:cubicBezTo>
                  <a:cubicBezTo>
                    <a:pt x="29" y="184"/>
                    <a:pt x="29" y="185"/>
                    <a:pt x="29" y="185"/>
                  </a:cubicBezTo>
                  <a:cubicBezTo>
                    <a:pt x="29" y="187"/>
                    <a:pt x="29" y="189"/>
                    <a:pt x="28" y="191"/>
                  </a:cubicBezTo>
                  <a:cubicBezTo>
                    <a:pt x="28" y="191"/>
                    <a:pt x="24" y="194"/>
                    <a:pt x="20" y="198"/>
                  </a:cubicBezTo>
                  <a:cubicBezTo>
                    <a:pt x="19" y="200"/>
                    <a:pt x="17" y="202"/>
                    <a:pt x="16" y="204"/>
                  </a:cubicBezTo>
                  <a:cubicBezTo>
                    <a:pt x="14" y="205"/>
                    <a:pt x="13" y="207"/>
                    <a:pt x="13" y="207"/>
                  </a:cubicBezTo>
                  <a:cubicBezTo>
                    <a:pt x="12" y="208"/>
                    <a:pt x="12" y="211"/>
                    <a:pt x="13" y="213"/>
                  </a:cubicBezTo>
                  <a:cubicBezTo>
                    <a:pt x="13" y="213"/>
                    <a:pt x="13" y="214"/>
                    <a:pt x="14" y="215"/>
                  </a:cubicBezTo>
                  <a:cubicBezTo>
                    <a:pt x="15" y="217"/>
                    <a:pt x="16" y="219"/>
                    <a:pt x="17" y="221"/>
                  </a:cubicBezTo>
                  <a:cubicBezTo>
                    <a:pt x="18" y="223"/>
                    <a:pt x="19" y="225"/>
                    <a:pt x="20" y="226"/>
                  </a:cubicBezTo>
                  <a:cubicBezTo>
                    <a:pt x="21" y="228"/>
                    <a:pt x="21" y="229"/>
                    <a:pt x="21" y="229"/>
                  </a:cubicBezTo>
                  <a:cubicBezTo>
                    <a:pt x="22" y="231"/>
                    <a:pt x="25" y="232"/>
                    <a:pt x="27" y="232"/>
                  </a:cubicBezTo>
                  <a:cubicBezTo>
                    <a:pt x="27" y="232"/>
                    <a:pt x="28" y="232"/>
                    <a:pt x="30" y="232"/>
                  </a:cubicBezTo>
                  <a:cubicBezTo>
                    <a:pt x="32" y="232"/>
                    <a:pt x="35" y="231"/>
                    <a:pt x="37" y="231"/>
                  </a:cubicBezTo>
                  <a:cubicBezTo>
                    <a:pt x="43" y="231"/>
                    <a:pt x="48" y="230"/>
                    <a:pt x="48" y="230"/>
                  </a:cubicBezTo>
                  <a:cubicBezTo>
                    <a:pt x="50" y="229"/>
                    <a:pt x="52" y="230"/>
                    <a:pt x="53" y="232"/>
                  </a:cubicBezTo>
                  <a:cubicBezTo>
                    <a:pt x="53" y="232"/>
                    <a:pt x="54" y="232"/>
                    <a:pt x="54" y="233"/>
                  </a:cubicBezTo>
                  <a:cubicBezTo>
                    <a:pt x="55" y="234"/>
                    <a:pt x="56" y="236"/>
                    <a:pt x="57" y="237"/>
                  </a:cubicBezTo>
                  <a:cubicBezTo>
                    <a:pt x="59" y="238"/>
                    <a:pt x="60" y="239"/>
                    <a:pt x="61" y="240"/>
                  </a:cubicBezTo>
                  <a:cubicBezTo>
                    <a:pt x="61" y="241"/>
                    <a:pt x="62" y="242"/>
                    <a:pt x="62" y="242"/>
                  </a:cubicBezTo>
                  <a:cubicBezTo>
                    <a:pt x="62" y="242"/>
                    <a:pt x="63" y="242"/>
                    <a:pt x="64" y="243"/>
                  </a:cubicBezTo>
                  <a:cubicBezTo>
                    <a:pt x="65" y="244"/>
                    <a:pt x="66" y="245"/>
                    <a:pt x="67" y="246"/>
                  </a:cubicBezTo>
                  <a:cubicBezTo>
                    <a:pt x="68" y="247"/>
                    <a:pt x="70" y="249"/>
                    <a:pt x="71" y="249"/>
                  </a:cubicBezTo>
                  <a:cubicBezTo>
                    <a:pt x="72" y="250"/>
                    <a:pt x="72" y="251"/>
                    <a:pt x="72" y="251"/>
                  </a:cubicBezTo>
                  <a:cubicBezTo>
                    <a:pt x="74" y="252"/>
                    <a:pt x="75" y="254"/>
                    <a:pt x="74" y="256"/>
                  </a:cubicBezTo>
                  <a:cubicBezTo>
                    <a:pt x="74" y="256"/>
                    <a:pt x="74" y="261"/>
                    <a:pt x="73" y="267"/>
                  </a:cubicBezTo>
                  <a:cubicBezTo>
                    <a:pt x="72" y="272"/>
                    <a:pt x="72" y="277"/>
                    <a:pt x="72" y="277"/>
                  </a:cubicBezTo>
                  <a:cubicBezTo>
                    <a:pt x="72" y="279"/>
                    <a:pt x="74" y="281"/>
                    <a:pt x="76" y="283"/>
                  </a:cubicBezTo>
                  <a:cubicBezTo>
                    <a:pt x="76" y="283"/>
                    <a:pt x="77" y="283"/>
                    <a:pt x="78" y="284"/>
                  </a:cubicBezTo>
                  <a:cubicBezTo>
                    <a:pt x="80" y="285"/>
                    <a:pt x="82" y="286"/>
                    <a:pt x="83" y="287"/>
                  </a:cubicBezTo>
                  <a:cubicBezTo>
                    <a:pt x="85" y="288"/>
                    <a:pt x="87" y="289"/>
                    <a:pt x="89" y="289"/>
                  </a:cubicBezTo>
                  <a:cubicBezTo>
                    <a:pt x="91" y="290"/>
                    <a:pt x="92" y="291"/>
                    <a:pt x="92" y="291"/>
                  </a:cubicBezTo>
                  <a:cubicBezTo>
                    <a:pt x="94" y="292"/>
                    <a:pt x="96" y="291"/>
                    <a:pt x="98" y="290"/>
                  </a:cubicBezTo>
                  <a:cubicBezTo>
                    <a:pt x="98" y="290"/>
                    <a:pt x="99" y="289"/>
                    <a:pt x="101" y="288"/>
                  </a:cubicBezTo>
                  <a:cubicBezTo>
                    <a:pt x="102" y="287"/>
                    <a:pt x="104" y="285"/>
                    <a:pt x="106" y="283"/>
                  </a:cubicBezTo>
                  <a:cubicBezTo>
                    <a:pt x="108" y="281"/>
                    <a:pt x="110" y="279"/>
                    <a:pt x="111" y="278"/>
                  </a:cubicBezTo>
                  <a:cubicBezTo>
                    <a:pt x="113" y="277"/>
                    <a:pt x="114" y="276"/>
                    <a:pt x="114" y="276"/>
                  </a:cubicBezTo>
                  <a:cubicBezTo>
                    <a:pt x="115" y="274"/>
                    <a:pt x="117" y="274"/>
                    <a:pt x="119" y="274"/>
                  </a:cubicBezTo>
                  <a:cubicBezTo>
                    <a:pt x="119" y="274"/>
                    <a:pt x="120" y="274"/>
                    <a:pt x="121" y="275"/>
                  </a:cubicBezTo>
                  <a:cubicBezTo>
                    <a:pt x="122" y="275"/>
                    <a:pt x="124" y="276"/>
                    <a:pt x="126" y="276"/>
                  </a:cubicBezTo>
                  <a:cubicBezTo>
                    <a:pt x="127" y="276"/>
                    <a:pt x="129" y="276"/>
                    <a:pt x="130" y="277"/>
                  </a:cubicBezTo>
                  <a:cubicBezTo>
                    <a:pt x="132" y="277"/>
                    <a:pt x="132" y="277"/>
                    <a:pt x="132" y="277"/>
                  </a:cubicBezTo>
                  <a:cubicBezTo>
                    <a:pt x="132" y="277"/>
                    <a:pt x="133" y="277"/>
                    <a:pt x="134" y="277"/>
                  </a:cubicBezTo>
                  <a:cubicBezTo>
                    <a:pt x="136" y="278"/>
                    <a:pt x="137" y="278"/>
                    <a:pt x="139" y="278"/>
                  </a:cubicBezTo>
                  <a:cubicBezTo>
                    <a:pt x="142" y="278"/>
                    <a:pt x="146" y="278"/>
                    <a:pt x="146" y="278"/>
                  </a:cubicBezTo>
                  <a:cubicBezTo>
                    <a:pt x="148" y="278"/>
                    <a:pt x="150" y="280"/>
                    <a:pt x="151" y="281"/>
                  </a:cubicBezTo>
                  <a:cubicBezTo>
                    <a:pt x="151" y="281"/>
                    <a:pt x="153" y="286"/>
                    <a:pt x="156" y="291"/>
                  </a:cubicBezTo>
                  <a:cubicBezTo>
                    <a:pt x="158" y="295"/>
                    <a:pt x="161" y="300"/>
                    <a:pt x="161" y="300"/>
                  </a:cubicBezTo>
                  <a:cubicBezTo>
                    <a:pt x="163" y="301"/>
                    <a:pt x="165" y="302"/>
                    <a:pt x="167" y="302"/>
                  </a:cubicBezTo>
                  <a:cubicBezTo>
                    <a:pt x="167" y="302"/>
                    <a:pt x="168" y="302"/>
                    <a:pt x="170" y="302"/>
                  </a:cubicBezTo>
                  <a:close/>
                  <a:moveTo>
                    <a:pt x="147" y="247"/>
                  </a:moveTo>
                  <a:cubicBezTo>
                    <a:pt x="145" y="246"/>
                    <a:pt x="144" y="246"/>
                    <a:pt x="143" y="246"/>
                  </a:cubicBezTo>
                  <a:cubicBezTo>
                    <a:pt x="142" y="246"/>
                    <a:pt x="141" y="246"/>
                    <a:pt x="140" y="246"/>
                  </a:cubicBezTo>
                  <a:cubicBezTo>
                    <a:pt x="138" y="246"/>
                    <a:pt x="137" y="246"/>
                    <a:pt x="137" y="246"/>
                  </a:cubicBezTo>
                  <a:cubicBezTo>
                    <a:pt x="137" y="246"/>
                    <a:pt x="136" y="245"/>
                    <a:pt x="135" y="245"/>
                  </a:cubicBezTo>
                  <a:cubicBezTo>
                    <a:pt x="134" y="245"/>
                    <a:pt x="133" y="245"/>
                    <a:pt x="132" y="245"/>
                  </a:cubicBezTo>
                  <a:cubicBezTo>
                    <a:pt x="131" y="244"/>
                    <a:pt x="129" y="244"/>
                    <a:pt x="128" y="244"/>
                  </a:cubicBezTo>
                  <a:cubicBezTo>
                    <a:pt x="123" y="242"/>
                    <a:pt x="115" y="240"/>
                    <a:pt x="109" y="236"/>
                  </a:cubicBezTo>
                  <a:cubicBezTo>
                    <a:pt x="102" y="233"/>
                    <a:pt x="96" y="229"/>
                    <a:pt x="91" y="225"/>
                  </a:cubicBezTo>
                  <a:cubicBezTo>
                    <a:pt x="90" y="225"/>
                    <a:pt x="89" y="224"/>
                    <a:pt x="89" y="223"/>
                  </a:cubicBezTo>
                  <a:cubicBezTo>
                    <a:pt x="88" y="222"/>
                    <a:pt x="87" y="221"/>
                    <a:pt x="86" y="221"/>
                  </a:cubicBezTo>
                  <a:cubicBezTo>
                    <a:pt x="85" y="220"/>
                    <a:pt x="85" y="219"/>
                    <a:pt x="85" y="219"/>
                  </a:cubicBezTo>
                  <a:cubicBezTo>
                    <a:pt x="85" y="219"/>
                    <a:pt x="84" y="219"/>
                    <a:pt x="83" y="217"/>
                  </a:cubicBezTo>
                  <a:cubicBezTo>
                    <a:pt x="82" y="217"/>
                    <a:pt x="81" y="216"/>
                    <a:pt x="81" y="215"/>
                  </a:cubicBezTo>
                  <a:cubicBezTo>
                    <a:pt x="80" y="214"/>
                    <a:pt x="79" y="213"/>
                    <a:pt x="78" y="212"/>
                  </a:cubicBezTo>
                  <a:cubicBezTo>
                    <a:pt x="75" y="208"/>
                    <a:pt x="70" y="202"/>
                    <a:pt x="67" y="195"/>
                  </a:cubicBezTo>
                  <a:cubicBezTo>
                    <a:pt x="63" y="188"/>
                    <a:pt x="61" y="181"/>
                    <a:pt x="59" y="176"/>
                  </a:cubicBezTo>
                  <a:cubicBezTo>
                    <a:pt x="59" y="175"/>
                    <a:pt x="59" y="173"/>
                    <a:pt x="58" y="172"/>
                  </a:cubicBezTo>
                  <a:cubicBezTo>
                    <a:pt x="58" y="171"/>
                    <a:pt x="58" y="170"/>
                    <a:pt x="58" y="169"/>
                  </a:cubicBezTo>
                  <a:cubicBezTo>
                    <a:pt x="58" y="168"/>
                    <a:pt x="57" y="167"/>
                    <a:pt x="57" y="167"/>
                  </a:cubicBezTo>
                  <a:cubicBezTo>
                    <a:pt x="57" y="167"/>
                    <a:pt x="57" y="166"/>
                    <a:pt x="57" y="164"/>
                  </a:cubicBezTo>
                  <a:cubicBezTo>
                    <a:pt x="57" y="163"/>
                    <a:pt x="57" y="162"/>
                    <a:pt x="57" y="161"/>
                  </a:cubicBezTo>
                  <a:cubicBezTo>
                    <a:pt x="57" y="160"/>
                    <a:pt x="56" y="159"/>
                    <a:pt x="56" y="157"/>
                  </a:cubicBezTo>
                  <a:cubicBezTo>
                    <a:pt x="56" y="152"/>
                    <a:pt x="56" y="144"/>
                    <a:pt x="57" y="137"/>
                  </a:cubicBezTo>
                  <a:cubicBezTo>
                    <a:pt x="58" y="129"/>
                    <a:pt x="61" y="122"/>
                    <a:pt x="63" y="117"/>
                  </a:cubicBezTo>
                  <a:cubicBezTo>
                    <a:pt x="63" y="116"/>
                    <a:pt x="64" y="115"/>
                    <a:pt x="64" y="113"/>
                  </a:cubicBezTo>
                  <a:cubicBezTo>
                    <a:pt x="64" y="112"/>
                    <a:pt x="65" y="112"/>
                    <a:pt x="65" y="111"/>
                  </a:cubicBezTo>
                  <a:cubicBezTo>
                    <a:pt x="66" y="109"/>
                    <a:pt x="66" y="108"/>
                    <a:pt x="66" y="108"/>
                  </a:cubicBezTo>
                  <a:cubicBezTo>
                    <a:pt x="66" y="108"/>
                    <a:pt x="67" y="108"/>
                    <a:pt x="68" y="106"/>
                  </a:cubicBezTo>
                  <a:cubicBezTo>
                    <a:pt x="68" y="105"/>
                    <a:pt x="68" y="105"/>
                    <a:pt x="69" y="104"/>
                  </a:cubicBezTo>
                  <a:cubicBezTo>
                    <a:pt x="70" y="103"/>
                    <a:pt x="70" y="101"/>
                    <a:pt x="71" y="100"/>
                  </a:cubicBezTo>
                  <a:cubicBezTo>
                    <a:pt x="74" y="96"/>
                    <a:pt x="78" y="90"/>
                    <a:pt x="84" y="84"/>
                  </a:cubicBezTo>
                  <a:cubicBezTo>
                    <a:pt x="89" y="79"/>
                    <a:pt x="95" y="74"/>
                    <a:pt x="100" y="71"/>
                  </a:cubicBezTo>
                  <a:cubicBezTo>
                    <a:pt x="102" y="70"/>
                    <a:pt x="104" y="69"/>
                    <a:pt x="106" y="68"/>
                  </a:cubicBezTo>
                  <a:cubicBezTo>
                    <a:pt x="107" y="67"/>
                    <a:pt x="108" y="67"/>
                    <a:pt x="108" y="67"/>
                  </a:cubicBezTo>
                  <a:cubicBezTo>
                    <a:pt x="108" y="67"/>
                    <a:pt x="109" y="66"/>
                    <a:pt x="110" y="65"/>
                  </a:cubicBezTo>
                  <a:cubicBezTo>
                    <a:pt x="112" y="65"/>
                    <a:pt x="114" y="64"/>
                    <a:pt x="116" y="63"/>
                  </a:cubicBezTo>
                  <a:cubicBezTo>
                    <a:pt x="122" y="61"/>
                    <a:pt x="129" y="58"/>
                    <a:pt x="136" y="57"/>
                  </a:cubicBezTo>
                  <a:cubicBezTo>
                    <a:pt x="143" y="56"/>
                    <a:pt x="151" y="56"/>
                    <a:pt x="157" y="56"/>
                  </a:cubicBezTo>
                  <a:cubicBezTo>
                    <a:pt x="158" y="56"/>
                    <a:pt x="159" y="56"/>
                    <a:pt x="160" y="56"/>
                  </a:cubicBezTo>
                  <a:cubicBezTo>
                    <a:pt x="162" y="56"/>
                    <a:pt x="163" y="57"/>
                    <a:pt x="163" y="57"/>
                  </a:cubicBezTo>
                  <a:cubicBezTo>
                    <a:pt x="165" y="57"/>
                    <a:pt x="166" y="57"/>
                    <a:pt x="166" y="57"/>
                  </a:cubicBezTo>
                  <a:cubicBezTo>
                    <a:pt x="166" y="57"/>
                    <a:pt x="167" y="57"/>
                    <a:pt x="168" y="57"/>
                  </a:cubicBezTo>
                  <a:cubicBezTo>
                    <a:pt x="169" y="58"/>
                    <a:pt x="170" y="58"/>
                    <a:pt x="171" y="58"/>
                  </a:cubicBezTo>
                  <a:cubicBezTo>
                    <a:pt x="172" y="58"/>
                    <a:pt x="174" y="59"/>
                    <a:pt x="175" y="59"/>
                  </a:cubicBezTo>
                  <a:cubicBezTo>
                    <a:pt x="181" y="60"/>
                    <a:pt x="188" y="63"/>
                    <a:pt x="194" y="66"/>
                  </a:cubicBezTo>
                  <a:cubicBezTo>
                    <a:pt x="201" y="69"/>
                    <a:pt x="207" y="74"/>
                    <a:pt x="212" y="77"/>
                  </a:cubicBezTo>
                  <a:cubicBezTo>
                    <a:pt x="213" y="78"/>
                    <a:pt x="214" y="79"/>
                    <a:pt x="215" y="80"/>
                  </a:cubicBezTo>
                  <a:cubicBezTo>
                    <a:pt x="215" y="80"/>
                    <a:pt x="216" y="81"/>
                    <a:pt x="217" y="82"/>
                  </a:cubicBezTo>
                  <a:cubicBezTo>
                    <a:pt x="218" y="83"/>
                    <a:pt x="219" y="83"/>
                    <a:pt x="219" y="83"/>
                  </a:cubicBezTo>
                  <a:cubicBezTo>
                    <a:pt x="219" y="83"/>
                    <a:pt x="219" y="84"/>
                    <a:pt x="220" y="85"/>
                  </a:cubicBezTo>
                  <a:cubicBezTo>
                    <a:pt x="221" y="86"/>
                    <a:pt x="222" y="87"/>
                    <a:pt x="222" y="87"/>
                  </a:cubicBezTo>
                  <a:cubicBezTo>
                    <a:pt x="223" y="88"/>
                    <a:pt x="224" y="89"/>
                    <a:pt x="225" y="90"/>
                  </a:cubicBezTo>
                  <a:cubicBezTo>
                    <a:pt x="229" y="95"/>
                    <a:pt x="233" y="101"/>
                    <a:pt x="236" y="108"/>
                  </a:cubicBezTo>
                  <a:cubicBezTo>
                    <a:pt x="240" y="114"/>
                    <a:pt x="242" y="121"/>
                    <a:pt x="244" y="127"/>
                  </a:cubicBezTo>
                  <a:cubicBezTo>
                    <a:pt x="244" y="128"/>
                    <a:pt x="244" y="129"/>
                    <a:pt x="245" y="130"/>
                  </a:cubicBezTo>
                  <a:cubicBezTo>
                    <a:pt x="245" y="132"/>
                    <a:pt x="245" y="133"/>
                    <a:pt x="245" y="133"/>
                  </a:cubicBezTo>
                  <a:cubicBezTo>
                    <a:pt x="246" y="135"/>
                    <a:pt x="246" y="136"/>
                    <a:pt x="246" y="136"/>
                  </a:cubicBezTo>
                  <a:cubicBezTo>
                    <a:pt x="246" y="136"/>
                    <a:pt x="246" y="137"/>
                    <a:pt x="246" y="138"/>
                  </a:cubicBezTo>
                  <a:cubicBezTo>
                    <a:pt x="246" y="139"/>
                    <a:pt x="246" y="140"/>
                    <a:pt x="246" y="141"/>
                  </a:cubicBezTo>
                  <a:cubicBezTo>
                    <a:pt x="247" y="142"/>
                    <a:pt x="247" y="144"/>
                    <a:pt x="247" y="145"/>
                  </a:cubicBezTo>
                  <a:cubicBezTo>
                    <a:pt x="247" y="151"/>
                    <a:pt x="247" y="158"/>
                    <a:pt x="246" y="166"/>
                  </a:cubicBezTo>
                  <a:cubicBezTo>
                    <a:pt x="245" y="173"/>
                    <a:pt x="243" y="180"/>
                    <a:pt x="241" y="186"/>
                  </a:cubicBezTo>
                  <a:cubicBezTo>
                    <a:pt x="240" y="187"/>
                    <a:pt x="240" y="188"/>
                    <a:pt x="239" y="189"/>
                  </a:cubicBezTo>
                  <a:cubicBezTo>
                    <a:pt x="239" y="190"/>
                    <a:pt x="238" y="191"/>
                    <a:pt x="238" y="192"/>
                  </a:cubicBezTo>
                  <a:cubicBezTo>
                    <a:pt x="237" y="193"/>
                    <a:pt x="237" y="194"/>
                    <a:pt x="237" y="194"/>
                  </a:cubicBezTo>
                  <a:cubicBezTo>
                    <a:pt x="237" y="194"/>
                    <a:pt x="236" y="195"/>
                    <a:pt x="236" y="196"/>
                  </a:cubicBezTo>
                  <a:cubicBezTo>
                    <a:pt x="235" y="197"/>
                    <a:pt x="235" y="198"/>
                    <a:pt x="234" y="199"/>
                  </a:cubicBezTo>
                  <a:cubicBezTo>
                    <a:pt x="234" y="200"/>
                    <a:pt x="233" y="201"/>
                    <a:pt x="232" y="202"/>
                  </a:cubicBezTo>
                  <a:cubicBezTo>
                    <a:pt x="229" y="207"/>
                    <a:pt x="225" y="213"/>
                    <a:pt x="219" y="218"/>
                  </a:cubicBezTo>
                  <a:cubicBezTo>
                    <a:pt x="214" y="224"/>
                    <a:pt x="208" y="228"/>
                    <a:pt x="203" y="231"/>
                  </a:cubicBezTo>
                  <a:cubicBezTo>
                    <a:pt x="201" y="233"/>
                    <a:pt x="199" y="234"/>
                    <a:pt x="198" y="235"/>
                  </a:cubicBezTo>
                  <a:cubicBezTo>
                    <a:pt x="196" y="236"/>
                    <a:pt x="195" y="236"/>
                    <a:pt x="195" y="236"/>
                  </a:cubicBezTo>
                  <a:cubicBezTo>
                    <a:pt x="195" y="236"/>
                    <a:pt x="194" y="236"/>
                    <a:pt x="193" y="237"/>
                  </a:cubicBezTo>
                  <a:cubicBezTo>
                    <a:pt x="192" y="238"/>
                    <a:pt x="189" y="239"/>
                    <a:pt x="187" y="240"/>
                  </a:cubicBezTo>
                  <a:cubicBezTo>
                    <a:pt x="182" y="242"/>
                    <a:pt x="174" y="244"/>
                    <a:pt x="167" y="245"/>
                  </a:cubicBezTo>
                  <a:cubicBezTo>
                    <a:pt x="160" y="247"/>
                    <a:pt x="152" y="247"/>
                    <a:pt x="147" y="2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4" name="Freeform: Shape 10"/>
            <p:cNvSpPr>
              <a:spLocks/>
            </p:cNvSpPr>
            <p:nvPr/>
          </p:nvSpPr>
          <p:spPr bwMode="auto">
            <a:xfrm>
              <a:off x="4986551" y="4214819"/>
              <a:ext cx="1430693" cy="1500702"/>
            </a:xfrm>
            <a:custGeom>
              <a:avLst/>
              <a:gdLst>
                <a:gd name="T0" fmla="*/ 413 w 714"/>
                <a:gd name="T1" fmla="*/ 709 h 714"/>
                <a:gd name="T2" fmla="*/ 455 w 714"/>
                <a:gd name="T3" fmla="*/ 706 h 714"/>
                <a:gd name="T4" fmla="*/ 482 w 714"/>
                <a:gd name="T5" fmla="*/ 644 h 714"/>
                <a:gd name="T6" fmla="*/ 528 w 714"/>
                <a:gd name="T7" fmla="*/ 619 h 714"/>
                <a:gd name="T8" fmla="*/ 594 w 714"/>
                <a:gd name="T9" fmla="*/ 631 h 714"/>
                <a:gd name="T10" fmla="*/ 620 w 714"/>
                <a:gd name="T11" fmla="*/ 606 h 714"/>
                <a:gd name="T12" fmla="*/ 608 w 714"/>
                <a:gd name="T13" fmla="*/ 554 h 714"/>
                <a:gd name="T14" fmla="*/ 625 w 714"/>
                <a:gd name="T15" fmla="*/ 519 h 714"/>
                <a:gd name="T16" fmla="*/ 690 w 714"/>
                <a:gd name="T17" fmla="*/ 484 h 714"/>
                <a:gd name="T18" fmla="*/ 690 w 714"/>
                <a:gd name="T19" fmla="*/ 415 h 714"/>
                <a:gd name="T20" fmla="*/ 670 w 714"/>
                <a:gd name="T21" fmla="*/ 360 h 714"/>
                <a:gd name="T22" fmla="*/ 680 w 714"/>
                <a:gd name="T23" fmla="*/ 322 h 714"/>
                <a:gd name="T24" fmla="*/ 713 w 714"/>
                <a:gd name="T25" fmla="*/ 287 h 714"/>
                <a:gd name="T26" fmla="*/ 696 w 714"/>
                <a:gd name="T27" fmla="*/ 245 h 714"/>
                <a:gd name="T28" fmla="*/ 638 w 714"/>
                <a:gd name="T29" fmla="*/ 219 h 714"/>
                <a:gd name="T30" fmla="*/ 617 w 714"/>
                <a:gd name="T31" fmla="*/ 171 h 714"/>
                <a:gd name="T32" fmla="*/ 619 w 714"/>
                <a:gd name="T33" fmla="*/ 106 h 714"/>
                <a:gd name="T34" fmla="*/ 588 w 714"/>
                <a:gd name="T35" fmla="*/ 92 h 714"/>
                <a:gd name="T36" fmla="*/ 540 w 714"/>
                <a:gd name="T37" fmla="*/ 102 h 714"/>
                <a:gd name="T38" fmla="*/ 495 w 714"/>
                <a:gd name="T39" fmla="*/ 76 h 714"/>
                <a:gd name="T40" fmla="*/ 459 w 714"/>
                <a:gd name="T41" fmla="*/ 9 h 714"/>
                <a:gd name="T42" fmla="*/ 392 w 714"/>
                <a:gd name="T43" fmla="*/ 45 h 714"/>
                <a:gd name="T44" fmla="*/ 341 w 714"/>
                <a:gd name="T45" fmla="*/ 44 h 714"/>
                <a:gd name="T46" fmla="*/ 305 w 714"/>
                <a:gd name="T47" fmla="*/ 10 h 714"/>
                <a:gd name="T48" fmla="*/ 271 w 714"/>
                <a:gd name="T49" fmla="*/ 4 h 714"/>
                <a:gd name="T50" fmla="*/ 239 w 714"/>
                <a:gd name="T51" fmla="*/ 60 h 714"/>
                <a:gd name="T52" fmla="*/ 195 w 714"/>
                <a:gd name="T53" fmla="*/ 89 h 714"/>
                <a:gd name="T54" fmla="*/ 132 w 714"/>
                <a:gd name="T55" fmla="*/ 80 h 714"/>
                <a:gd name="T56" fmla="*/ 95 w 714"/>
                <a:gd name="T57" fmla="*/ 106 h 714"/>
                <a:gd name="T58" fmla="*/ 104 w 714"/>
                <a:gd name="T59" fmla="*/ 153 h 714"/>
                <a:gd name="T60" fmla="*/ 92 w 714"/>
                <a:gd name="T61" fmla="*/ 190 h 714"/>
                <a:gd name="T62" fmla="*/ 45 w 714"/>
                <a:gd name="T63" fmla="*/ 226 h 714"/>
                <a:gd name="T64" fmla="*/ 8 w 714"/>
                <a:gd name="T65" fmla="*/ 284 h 714"/>
                <a:gd name="T66" fmla="*/ 44 w 714"/>
                <a:gd name="T67" fmla="*/ 349 h 714"/>
                <a:gd name="T68" fmla="*/ 39 w 714"/>
                <a:gd name="T69" fmla="*/ 388 h 714"/>
                <a:gd name="T70" fmla="*/ 1 w 714"/>
                <a:gd name="T71" fmla="*/ 425 h 714"/>
                <a:gd name="T72" fmla="*/ 9 w 714"/>
                <a:gd name="T73" fmla="*/ 460 h 714"/>
                <a:gd name="T74" fmla="*/ 72 w 714"/>
                <a:gd name="T75" fmla="*/ 486 h 714"/>
                <a:gd name="T76" fmla="*/ 97 w 714"/>
                <a:gd name="T77" fmla="*/ 531 h 714"/>
                <a:gd name="T78" fmla="*/ 86 w 714"/>
                <a:gd name="T79" fmla="*/ 598 h 714"/>
                <a:gd name="T80" fmla="*/ 120 w 714"/>
                <a:gd name="T81" fmla="*/ 623 h 714"/>
                <a:gd name="T82" fmla="*/ 171 w 714"/>
                <a:gd name="T83" fmla="*/ 609 h 714"/>
                <a:gd name="T84" fmla="*/ 206 w 714"/>
                <a:gd name="T85" fmla="*/ 631 h 714"/>
                <a:gd name="T86" fmla="*/ 238 w 714"/>
                <a:gd name="T87" fmla="*/ 699 h 714"/>
                <a:gd name="T88" fmla="*/ 311 w 714"/>
                <a:gd name="T89" fmla="*/ 673 h 714"/>
                <a:gd name="T90" fmla="*/ 364 w 714"/>
                <a:gd name="T91" fmla="*/ 670 h 714"/>
                <a:gd name="T92" fmla="*/ 346 w 714"/>
                <a:gd name="T93" fmla="*/ 606 h 714"/>
                <a:gd name="T94" fmla="*/ 227 w 714"/>
                <a:gd name="T95" fmla="*/ 569 h 714"/>
                <a:gd name="T96" fmla="*/ 144 w 714"/>
                <a:gd name="T97" fmla="*/ 487 h 714"/>
                <a:gd name="T98" fmla="*/ 129 w 714"/>
                <a:gd name="T99" fmla="*/ 458 h 714"/>
                <a:gd name="T100" fmla="*/ 108 w 714"/>
                <a:gd name="T101" fmla="*/ 345 h 714"/>
                <a:gd name="T102" fmla="*/ 144 w 714"/>
                <a:gd name="T103" fmla="*/ 227 h 714"/>
                <a:gd name="T104" fmla="*/ 227 w 714"/>
                <a:gd name="T105" fmla="*/ 144 h 714"/>
                <a:gd name="T106" fmla="*/ 256 w 714"/>
                <a:gd name="T107" fmla="*/ 129 h 714"/>
                <a:gd name="T108" fmla="*/ 368 w 714"/>
                <a:gd name="T109" fmla="*/ 108 h 714"/>
                <a:gd name="T110" fmla="*/ 487 w 714"/>
                <a:gd name="T111" fmla="*/ 144 h 714"/>
                <a:gd name="T112" fmla="*/ 570 w 714"/>
                <a:gd name="T113" fmla="*/ 227 h 714"/>
                <a:gd name="T114" fmla="*/ 585 w 714"/>
                <a:gd name="T115" fmla="*/ 255 h 714"/>
                <a:gd name="T116" fmla="*/ 606 w 714"/>
                <a:gd name="T117" fmla="*/ 368 h 714"/>
                <a:gd name="T118" fmla="*/ 570 w 714"/>
                <a:gd name="T119" fmla="*/ 486 h 714"/>
                <a:gd name="T120" fmla="*/ 487 w 714"/>
                <a:gd name="T121" fmla="*/ 569 h 714"/>
                <a:gd name="T122" fmla="*/ 458 w 714"/>
                <a:gd name="T123" fmla="*/ 584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4" h="714">
                  <a:moveTo>
                    <a:pt x="388" y="674"/>
                  </a:moveTo>
                  <a:cubicBezTo>
                    <a:pt x="388" y="674"/>
                    <a:pt x="390" y="677"/>
                    <a:pt x="392" y="680"/>
                  </a:cubicBezTo>
                  <a:cubicBezTo>
                    <a:pt x="394" y="683"/>
                    <a:pt x="397" y="687"/>
                    <a:pt x="400" y="692"/>
                  </a:cubicBezTo>
                  <a:cubicBezTo>
                    <a:pt x="403" y="696"/>
                    <a:pt x="407" y="700"/>
                    <a:pt x="409" y="704"/>
                  </a:cubicBezTo>
                  <a:cubicBezTo>
                    <a:pt x="412" y="707"/>
                    <a:pt x="413" y="709"/>
                    <a:pt x="413" y="709"/>
                  </a:cubicBezTo>
                  <a:cubicBezTo>
                    <a:pt x="416" y="712"/>
                    <a:pt x="421" y="714"/>
                    <a:pt x="425" y="713"/>
                  </a:cubicBezTo>
                  <a:cubicBezTo>
                    <a:pt x="425" y="713"/>
                    <a:pt x="426" y="713"/>
                    <a:pt x="427" y="712"/>
                  </a:cubicBezTo>
                  <a:cubicBezTo>
                    <a:pt x="428" y="712"/>
                    <a:pt x="429" y="712"/>
                    <a:pt x="431" y="712"/>
                  </a:cubicBezTo>
                  <a:cubicBezTo>
                    <a:pt x="434" y="711"/>
                    <a:pt x="438" y="710"/>
                    <a:pt x="443" y="709"/>
                  </a:cubicBezTo>
                  <a:cubicBezTo>
                    <a:pt x="447" y="708"/>
                    <a:pt x="451" y="707"/>
                    <a:pt x="455" y="706"/>
                  </a:cubicBezTo>
                  <a:cubicBezTo>
                    <a:pt x="458" y="705"/>
                    <a:pt x="460" y="704"/>
                    <a:pt x="460" y="704"/>
                  </a:cubicBezTo>
                  <a:cubicBezTo>
                    <a:pt x="465" y="703"/>
                    <a:pt x="468" y="699"/>
                    <a:pt x="469" y="695"/>
                  </a:cubicBezTo>
                  <a:cubicBezTo>
                    <a:pt x="469" y="695"/>
                    <a:pt x="471" y="685"/>
                    <a:pt x="473" y="674"/>
                  </a:cubicBezTo>
                  <a:cubicBezTo>
                    <a:pt x="474" y="663"/>
                    <a:pt x="475" y="653"/>
                    <a:pt x="475" y="653"/>
                  </a:cubicBezTo>
                  <a:cubicBezTo>
                    <a:pt x="476" y="649"/>
                    <a:pt x="479" y="646"/>
                    <a:pt x="482" y="644"/>
                  </a:cubicBezTo>
                  <a:cubicBezTo>
                    <a:pt x="482" y="644"/>
                    <a:pt x="484" y="643"/>
                    <a:pt x="486" y="642"/>
                  </a:cubicBezTo>
                  <a:cubicBezTo>
                    <a:pt x="489" y="641"/>
                    <a:pt x="492" y="640"/>
                    <a:pt x="495" y="638"/>
                  </a:cubicBezTo>
                  <a:cubicBezTo>
                    <a:pt x="501" y="635"/>
                    <a:pt x="507" y="632"/>
                    <a:pt x="507" y="632"/>
                  </a:cubicBezTo>
                  <a:cubicBezTo>
                    <a:pt x="507" y="632"/>
                    <a:pt x="513" y="628"/>
                    <a:pt x="519" y="625"/>
                  </a:cubicBezTo>
                  <a:cubicBezTo>
                    <a:pt x="522" y="623"/>
                    <a:pt x="525" y="621"/>
                    <a:pt x="528" y="619"/>
                  </a:cubicBezTo>
                  <a:cubicBezTo>
                    <a:pt x="530" y="618"/>
                    <a:pt x="531" y="617"/>
                    <a:pt x="531" y="617"/>
                  </a:cubicBezTo>
                  <a:cubicBezTo>
                    <a:pt x="535" y="615"/>
                    <a:pt x="539" y="614"/>
                    <a:pt x="543" y="616"/>
                  </a:cubicBezTo>
                  <a:cubicBezTo>
                    <a:pt x="543" y="616"/>
                    <a:pt x="552" y="621"/>
                    <a:pt x="562" y="625"/>
                  </a:cubicBezTo>
                  <a:cubicBezTo>
                    <a:pt x="572" y="630"/>
                    <a:pt x="582" y="634"/>
                    <a:pt x="582" y="634"/>
                  </a:cubicBezTo>
                  <a:cubicBezTo>
                    <a:pt x="586" y="635"/>
                    <a:pt x="591" y="634"/>
                    <a:pt x="594" y="631"/>
                  </a:cubicBezTo>
                  <a:cubicBezTo>
                    <a:pt x="594" y="631"/>
                    <a:pt x="596" y="629"/>
                    <a:pt x="598" y="627"/>
                  </a:cubicBezTo>
                  <a:cubicBezTo>
                    <a:pt x="601" y="625"/>
                    <a:pt x="604" y="622"/>
                    <a:pt x="607" y="619"/>
                  </a:cubicBezTo>
                  <a:cubicBezTo>
                    <a:pt x="611" y="616"/>
                    <a:pt x="614" y="613"/>
                    <a:pt x="616" y="610"/>
                  </a:cubicBezTo>
                  <a:cubicBezTo>
                    <a:pt x="617" y="609"/>
                    <a:pt x="618" y="608"/>
                    <a:pt x="619" y="607"/>
                  </a:cubicBezTo>
                  <a:cubicBezTo>
                    <a:pt x="620" y="607"/>
                    <a:pt x="620" y="606"/>
                    <a:pt x="620" y="606"/>
                  </a:cubicBezTo>
                  <a:cubicBezTo>
                    <a:pt x="623" y="603"/>
                    <a:pt x="625" y="598"/>
                    <a:pt x="623" y="594"/>
                  </a:cubicBezTo>
                  <a:cubicBezTo>
                    <a:pt x="623" y="594"/>
                    <a:pt x="623" y="591"/>
                    <a:pt x="621" y="588"/>
                  </a:cubicBezTo>
                  <a:cubicBezTo>
                    <a:pt x="620" y="584"/>
                    <a:pt x="618" y="579"/>
                    <a:pt x="616" y="574"/>
                  </a:cubicBezTo>
                  <a:cubicBezTo>
                    <a:pt x="614" y="569"/>
                    <a:pt x="612" y="564"/>
                    <a:pt x="611" y="560"/>
                  </a:cubicBezTo>
                  <a:cubicBezTo>
                    <a:pt x="609" y="557"/>
                    <a:pt x="608" y="554"/>
                    <a:pt x="608" y="554"/>
                  </a:cubicBezTo>
                  <a:cubicBezTo>
                    <a:pt x="606" y="550"/>
                    <a:pt x="607" y="546"/>
                    <a:pt x="609" y="543"/>
                  </a:cubicBezTo>
                  <a:cubicBezTo>
                    <a:pt x="609" y="543"/>
                    <a:pt x="610" y="541"/>
                    <a:pt x="612" y="539"/>
                  </a:cubicBezTo>
                  <a:cubicBezTo>
                    <a:pt x="613" y="537"/>
                    <a:pt x="615" y="534"/>
                    <a:pt x="617" y="531"/>
                  </a:cubicBezTo>
                  <a:cubicBezTo>
                    <a:pt x="619" y="528"/>
                    <a:pt x="621" y="525"/>
                    <a:pt x="622" y="523"/>
                  </a:cubicBezTo>
                  <a:cubicBezTo>
                    <a:pt x="624" y="521"/>
                    <a:pt x="625" y="519"/>
                    <a:pt x="625" y="519"/>
                  </a:cubicBezTo>
                  <a:cubicBezTo>
                    <a:pt x="625" y="519"/>
                    <a:pt x="628" y="514"/>
                    <a:pt x="632" y="507"/>
                  </a:cubicBezTo>
                  <a:cubicBezTo>
                    <a:pt x="635" y="501"/>
                    <a:pt x="638" y="495"/>
                    <a:pt x="638" y="495"/>
                  </a:cubicBezTo>
                  <a:cubicBezTo>
                    <a:pt x="640" y="491"/>
                    <a:pt x="644" y="489"/>
                    <a:pt x="648" y="489"/>
                  </a:cubicBezTo>
                  <a:cubicBezTo>
                    <a:pt x="648" y="489"/>
                    <a:pt x="658" y="488"/>
                    <a:pt x="669" y="487"/>
                  </a:cubicBezTo>
                  <a:cubicBezTo>
                    <a:pt x="680" y="486"/>
                    <a:pt x="690" y="484"/>
                    <a:pt x="690" y="484"/>
                  </a:cubicBezTo>
                  <a:cubicBezTo>
                    <a:pt x="694" y="483"/>
                    <a:pt x="698" y="480"/>
                    <a:pt x="700" y="475"/>
                  </a:cubicBezTo>
                  <a:cubicBezTo>
                    <a:pt x="700" y="475"/>
                    <a:pt x="702" y="467"/>
                    <a:pt x="705" y="459"/>
                  </a:cubicBezTo>
                  <a:cubicBezTo>
                    <a:pt x="707" y="450"/>
                    <a:pt x="710" y="441"/>
                    <a:pt x="710" y="441"/>
                  </a:cubicBezTo>
                  <a:cubicBezTo>
                    <a:pt x="711" y="437"/>
                    <a:pt x="709" y="432"/>
                    <a:pt x="706" y="429"/>
                  </a:cubicBezTo>
                  <a:cubicBezTo>
                    <a:pt x="706" y="429"/>
                    <a:pt x="698" y="422"/>
                    <a:pt x="690" y="415"/>
                  </a:cubicBezTo>
                  <a:cubicBezTo>
                    <a:pt x="681" y="408"/>
                    <a:pt x="673" y="402"/>
                    <a:pt x="673" y="402"/>
                  </a:cubicBezTo>
                  <a:cubicBezTo>
                    <a:pt x="670" y="400"/>
                    <a:pt x="668" y="396"/>
                    <a:pt x="668" y="392"/>
                  </a:cubicBezTo>
                  <a:cubicBezTo>
                    <a:pt x="668" y="392"/>
                    <a:pt x="669" y="385"/>
                    <a:pt x="670" y="378"/>
                  </a:cubicBezTo>
                  <a:cubicBezTo>
                    <a:pt x="670" y="371"/>
                    <a:pt x="670" y="364"/>
                    <a:pt x="670" y="364"/>
                  </a:cubicBezTo>
                  <a:cubicBezTo>
                    <a:pt x="670" y="364"/>
                    <a:pt x="670" y="362"/>
                    <a:pt x="670" y="360"/>
                  </a:cubicBezTo>
                  <a:cubicBezTo>
                    <a:pt x="670" y="357"/>
                    <a:pt x="670" y="353"/>
                    <a:pt x="670" y="350"/>
                  </a:cubicBezTo>
                  <a:cubicBezTo>
                    <a:pt x="670" y="346"/>
                    <a:pt x="670" y="343"/>
                    <a:pt x="670" y="340"/>
                  </a:cubicBezTo>
                  <a:cubicBezTo>
                    <a:pt x="670" y="338"/>
                    <a:pt x="670" y="336"/>
                    <a:pt x="670" y="336"/>
                  </a:cubicBezTo>
                  <a:cubicBezTo>
                    <a:pt x="669" y="332"/>
                    <a:pt x="671" y="328"/>
                    <a:pt x="675" y="326"/>
                  </a:cubicBezTo>
                  <a:cubicBezTo>
                    <a:pt x="675" y="326"/>
                    <a:pt x="677" y="324"/>
                    <a:pt x="680" y="322"/>
                  </a:cubicBezTo>
                  <a:cubicBezTo>
                    <a:pt x="684" y="320"/>
                    <a:pt x="688" y="317"/>
                    <a:pt x="692" y="314"/>
                  </a:cubicBezTo>
                  <a:cubicBezTo>
                    <a:pt x="697" y="310"/>
                    <a:pt x="701" y="307"/>
                    <a:pt x="704" y="305"/>
                  </a:cubicBezTo>
                  <a:cubicBezTo>
                    <a:pt x="707" y="302"/>
                    <a:pt x="709" y="300"/>
                    <a:pt x="709" y="300"/>
                  </a:cubicBezTo>
                  <a:cubicBezTo>
                    <a:pt x="713" y="298"/>
                    <a:pt x="714" y="293"/>
                    <a:pt x="713" y="288"/>
                  </a:cubicBezTo>
                  <a:cubicBezTo>
                    <a:pt x="713" y="288"/>
                    <a:pt x="713" y="288"/>
                    <a:pt x="713" y="287"/>
                  </a:cubicBezTo>
                  <a:cubicBezTo>
                    <a:pt x="713" y="286"/>
                    <a:pt x="712" y="284"/>
                    <a:pt x="712" y="283"/>
                  </a:cubicBezTo>
                  <a:cubicBezTo>
                    <a:pt x="711" y="280"/>
                    <a:pt x="710" y="275"/>
                    <a:pt x="709" y="271"/>
                  </a:cubicBezTo>
                  <a:cubicBezTo>
                    <a:pt x="708" y="266"/>
                    <a:pt x="707" y="262"/>
                    <a:pt x="706" y="259"/>
                  </a:cubicBezTo>
                  <a:cubicBezTo>
                    <a:pt x="705" y="256"/>
                    <a:pt x="705" y="254"/>
                    <a:pt x="705" y="254"/>
                  </a:cubicBezTo>
                  <a:cubicBezTo>
                    <a:pt x="704" y="249"/>
                    <a:pt x="700" y="246"/>
                    <a:pt x="696" y="245"/>
                  </a:cubicBezTo>
                  <a:cubicBezTo>
                    <a:pt x="696" y="245"/>
                    <a:pt x="685" y="242"/>
                    <a:pt x="675" y="241"/>
                  </a:cubicBezTo>
                  <a:cubicBezTo>
                    <a:pt x="664" y="239"/>
                    <a:pt x="653" y="238"/>
                    <a:pt x="653" y="238"/>
                  </a:cubicBezTo>
                  <a:cubicBezTo>
                    <a:pt x="649" y="238"/>
                    <a:pt x="646" y="235"/>
                    <a:pt x="644" y="231"/>
                  </a:cubicBezTo>
                  <a:cubicBezTo>
                    <a:pt x="644" y="231"/>
                    <a:pt x="643" y="230"/>
                    <a:pt x="642" y="227"/>
                  </a:cubicBezTo>
                  <a:cubicBezTo>
                    <a:pt x="641" y="225"/>
                    <a:pt x="640" y="222"/>
                    <a:pt x="638" y="219"/>
                  </a:cubicBezTo>
                  <a:cubicBezTo>
                    <a:pt x="635" y="212"/>
                    <a:pt x="632" y="206"/>
                    <a:pt x="632" y="206"/>
                  </a:cubicBezTo>
                  <a:cubicBezTo>
                    <a:pt x="632" y="206"/>
                    <a:pt x="628" y="200"/>
                    <a:pt x="625" y="194"/>
                  </a:cubicBezTo>
                  <a:cubicBezTo>
                    <a:pt x="623" y="191"/>
                    <a:pt x="621" y="188"/>
                    <a:pt x="620" y="186"/>
                  </a:cubicBezTo>
                  <a:cubicBezTo>
                    <a:pt x="618" y="184"/>
                    <a:pt x="617" y="182"/>
                    <a:pt x="617" y="182"/>
                  </a:cubicBezTo>
                  <a:cubicBezTo>
                    <a:pt x="615" y="179"/>
                    <a:pt x="615" y="175"/>
                    <a:pt x="617" y="171"/>
                  </a:cubicBezTo>
                  <a:cubicBezTo>
                    <a:pt x="617" y="171"/>
                    <a:pt x="621" y="162"/>
                    <a:pt x="626" y="152"/>
                  </a:cubicBezTo>
                  <a:cubicBezTo>
                    <a:pt x="630" y="142"/>
                    <a:pt x="634" y="132"/>
                    <a:pt x="634" y="132"/>
                  </a:cubicBezTo>
                  <a:cubicBezTo>
                    <a:pt x="635" y="128"/>
                    <a:pt x="635" y="123"/>
                    <a:pt x="631" y="119"/>
                  </a:cubicBezTo>
                  <a:cubicBezTo>
                    <a:pt x="631" y="119"/>
                    <a:pt x="630" y="118"/>
                    <a:pt x="628" y="115"/>
                  </a:cubicBezTo>
                  <a:cubicBezTo>
                    <a:pt x="625" y="113"/>
                    <a:pt x="623" y="109"/>
                    <a:pt x="619" y="106"/>
                  </a:cubicBezTo>
                  <a:cubicBezTo>
                    <a:pt x="616" y="103"/>
                    <a:pt x="613" y="100"/>
                    <a:pt x="611" y="97"/>
                  </a:cubicBezTo>
                  <a:cubicBezTo>
                    <a:pt x="610" y="96"/>
                    <a:pt x="609" y="95"/>
                    <a:pt x="608" y="95"/>
                  </a:cubicBezTo>
                  <a:cubicBezTo>
                    <a:pt x="607" y="94"/>
                    <a:pt x="607" y="94"/>
                    <a:pt x="607" y="94"/>
                  </a:cubicBezTo>
                  <a:cubicBezTo>
                    <a:pt x="603" y="90"/>
                    <a:pt x="598" y="89"/>
                    <a:pt x="594" y="90"/>
                  </a:cubicBezTo>
                  <a:cubicBezTo>
                    <a:pt x="594" y="90"/>
                    <a:pt x="592" y="91"/>
                    <a:pt x="588" y="92"/>
                  </a:cubicBezTo>
                  <a:cubicBezTo>
                    <a:pt x="584" y="94"/>
                    <a:pt x="579" y="96"/>
                    <a:pt x="574" y="98"/>
                  </a:cubicBezTo>
                  <a:cubicBezTo>
                    <a:pt x="569" y="100"/>
                    <a:pt x="564" y="102"/>
                    <a:pt x="561" y="103"/>
                  </a:cubicBezTo>
                  <a:cubicBezTo>
                    <a:pt x="557" y="105"/>
                    <a:pt x="555" y="106"/>
                    <a:pt x="555" y="106"/>
                  </a:cubicBezTo>
                  <a:cubicBezTo>
                    <a:pt x="551" y="108"/>
                    <a:pt x="546" y="107"/>
                    <a:pt x="543" y="105"/>
                  </a:cubicBezTo>
                  <a:cubicBezTo>
                    <a:pt x="543" y="105"/>
                    <a:pt x="542" y="103"/>
                    <a:pt x="540" y="102"/>
                  </a:cubicBezTo>
                  <a:cubicBezTo>
                    <a:pt x="537" y="100"/>
                    <a:pt x="535" y="98"/>
                    <a:pt x="532" y="96"/>
                  </a:cubicBezTo>
                  <a:cubicBezTo>
                    <a:pt x="529" y="95"/>
                    <a:pt x="526" y="93"/>
                    <a:pt x="524" y="91"/>
                  </a:cubicBezTo>
                  <a:cubicBezTo>
                    <a:pt x="521" y="90"/>
                    <a:pt x="520" y="89"/>
                    <a:pt x="520" y="89"/>
                  </a:cubicBezTo>
                  <a:cubicBezTo>
                    <a:pt x="520" y="89"/>
                    <a:pt x="514" y="85"/>
                    <a:pt x="508" y="82"/>
                  </a:cubicBezTo>
                  <a:cubicBezTo>
                    <a:pt x="502" y="79"/>
                    <a:pt x="495" y="76"/>
                    <a:pt x="495" y="76"/>
                  </a:cubicBezTo>
                  <a:cubicBezTo>
                    <a:pt x="492" y="74"/>
                    <a:pt x="489" y="70"/>
                    <a:pt x="489" y="66"/>
                  </a:cubicBezTo>
                  <a:cubicBezTo>
                    <a:pt x="489" y="66"/>
                    <a:pt x="488" y="56"/>
                    <a:pt x="487" y="45"/>
                  </a:cubicBezTo>
                  <a:cubicBezTo>
                    <a:pt x="486" y="34"/>
                    <a:pt x="484" y="24"/>
                    <a:pt x="484" y="24"/>
                  </a:cubicBezTo>
                  <a:cubicBezTo>
                    <a:pt x="484" y="19"/>
                    <a:pt x="480" y="16"/>
                    <a:pt x="476" y="14"/>
                  </a:cubicBezTo>
                  <a:cubicBezTo>
                    <a:pt x="476" y="14"/>
                    <a:pt x="467" y="11"/>
                    <a:pt x="459" y="9"/>
                  </a:cubicBezTo>
                  <a:cubicBezTo>
                    <a:pt x="450" y="6"/>
                    <a:pt x="442" y="4"/>
                    <a:pt x="442" y="4"/>
                  </a:cubicBezTo>
                  <a:cubicBezTo>
                    <a:pt x="437" y="3"/>
                    <a:pt x="432" y="4"/>
                    <a:pt x="429" y="7"/>
                  </a:cubicBezTo>
                  <a:cubicBezTo>
                    <a:pt x="429" y="7"/>
                    <a:pt x="422" y="15"/>
                    <a:pt x="416" y="24"/>
                  </a:cubicBezTo>
                  <a:cubicBezTo>
                    <a:pt x="409" y="32"/>
                    <a:pt x="403" y="41"/>
                    <a:pt x="403" y="41"/>
                  </a:cubicBezTo>
                  <a:cubicBezTo>
                    <a:pt x="400" y="44"/>
                    <a:pt x="396" y="46"/>
                    <a:pt x="392" y="45"/>
                  </a:cubicBezTo>
                  <a:cubicBezTo>
                    <a:pt x="392" y="45"/>
                    <a:pt x="385" y="44"/>
                    <a:pt x="378" y="44"/>
                  </a:cubicBezTo>
                  <a:cubicBezTo>
                    <a:pt x="371" y="43"/>
                    <a:pt x="364" y="43"/>
                    <a:pt x="364" y="43"/>
                  </a:cubicBezTo>
                  <a:cubicBezTo>
                    <a:pt x="364" y="43"/>
                    <a:pt x="363" y="43"/>
                    <a:pt x="360" y="43"/>
                  </a:cubicBezTo>
                  <a:cubicBezTo>
                    <a:pt x="357" y="43"/>
                    <a:pt x="354" y="43"/>
                    <a:pt x="350" y="43"/>
                  </a:cubicBezTo>
                  <a:cubicBezTo>
                    <a:pt x="347" y="43"/>
                    <a:pt x="343" y="44"/>
                    <a:pt x="341" y="44"/>
                  </a:cubicBezTo>
                  <a:cubicBezTo>
                    <a:pt x="338" y="44"/>
                    <a:pt x="336" y="44"/>
                    <a:pt x="336" y="44"/>
                  </a:cubicBezTo>
                  <a:cubicBezTo>
                    <a:pt x="332" y="44"/>
                    <a:pt x="328" y="42"/>
                    <a:pt x="326" y="39"/>
                  </a:cubicBezTo>
                  <a:cubicBezTo>
                    <a:pt x="326" y="39"/>
                    <a:pt x="325" y="37"/>
                    <a:pt x="322" y="33"/>
                  </a:cubicBezTo>
                  <a:cubicBezTo>
                    <a:pt x="320" y="30"/>
                    <a:pt x="317" y="26"/>
                    <a:pt x="314" y="21"/>
                  </a:cubicBezTo>
                  <a:cubicBezTo>
                    <a:pt x="311" y="17"/>
                    <a:pt x="308" y="13"/>
                    <a:pt x="305" y="10"/>
                  </a:cubicBezTo>
                  <a:cubicBezTo>
                    <a:pt x="303" y="6"/>
                    <a:pt x="301" y="4"/>
                    <a:pt x="301" y="4"/>
                  </a:cubicBezTo>
                  <a:cubicBezTo>
                    <a:pt x="298" y="1"/>
                    <a:pt x="293" y="0"/>
                    <a:pt x="289" y="0"/>
                  </a:cubicBezTo>
                  <a:cubicBezTo>
                    <a:pt x="289" y="0"/>
                    <a:pt x="288" y="1"/>
                    <a:pt x="287" y="1"/>
                  </a:cubicBezTo>
                  <a:cubicBezTo>
                    <a:pt x="286" y="1"/>
                    <a:pt x="285" y="1"/>
                    <a:pt x="283" y="2"/>
                  </a:cubicBezTo>
                  <a:cubicBezTo>
                    <a:pt x="280" y="2"/>
                    <a:pt x="276" y="3"/>
                    <a:pt x="271" y="4"/>
                  </a:cubicBezTo>
                  <a:cubicBezTo>
                    <a:pt x="267" y="5"/>
                    <a:pt x="263" y="7"/>
                    <a:pt x="259" y="7"/>
                  </a:cubicBezTo>
                  <a:cubicBezTo>
                    <a:pt x="256" y="8"/>
                    <a:pt x="254" y="9"/>
                    <a:pt x="254" y="9"/>
                  </a:cubicBezTo>
                  <a:cubicBezTo>
                    <a:pt x="249" y="10"/>
                    <a:pt x="246" y="14"/>
                    <a:pt x="245" y="18"/>
                  </a:cubicBezTo>
                  <a:cubicBezTo>
                    <a:pt x="245" y="18"/>
                    <a:pt x="243" y="29"/>
                    <a:pt x="241" y="39"/>
                  </a:cubicBezTo>
                  <a:cubicBezTo>
                    <a:pt x="240" y="50"/>
                    <a:pt x="239" y="60"/>
                    <a:pt x="239" y="60"/>
                  </a:cubicBezTo>
                  <a:cubicBezTo>
                    <a:pt x="238" y="64"/>
                    <a:pt x="236" y="68"/>
                    <a:pt x="232" y="70"/>
                  </a:cubicBezTo>
                  <a:cubicBezTo>
                    <a:pt x="232" y="70"/>
                    <a:pt x="230" y="70"/>
                    <a:pt x="228" y="71"/>
                  </a:cubicBezTo>
                  <a:cubicBezTo>
                    <a:pt x="225" y="72"/>
                    <a:pt x="222" y="74"/>
                    <a:pt x="219" y="75"/>
                  </a:cubicBezTo>
                  <a:cubicBezTo>
                    <a:pt x="213" y="79"/>
                    <a:pt x="207" y="82"/>
                    <a:pt x="207" y="82"/>
                  </a:cubicBezTo>
                  <a:cubicBezTo>
                    <a:pt x="207" y="82"/>
                    <a:pt x="201" y="85"/>
                    <a:pt x="195" y="89"/>
                  </a:cubicBezTo>
                  <a:cubicBezTo>
                    <a:pt x="192" y="90"/>
                    <a:pt x="189" y="92"/>
                    <a:pt x="187" y="94"/>
                  </a:cubicBezTo>
                  <a:cubicBezTo>
                    <a:pt x="184" y="95"/>
                    <a:pt x="183" y="96"/>
                    <a:pt x="183" y="96"/>
                  </a:cubicBezTo>
                  <a:cubicBezTo>
                    <a:pt x="179" y="98"/>
                    <a:pt x="175" y="99"/>
                    <a:pt x="171" y="97"/>
                  </a:cubicBezTo>
                  <a:cubicBezTo>
                    <a:pt x="171" y="97"/>
                    <a:pt x="162" y="92"/>
                    <a:pt x="152" y="88"/>
                  </a:cubicBezTo>
                  <a:cubicBezTo>
                    <a:pt x="142" y="83"/>
                    <a:pt x="132" y="80"/>
                    <a:pt x="132" y="80"/>
                  </a:cubicBezTo>
                  <a:cubicBezTo>
                    <a:pt x="128" y="78"/>
                    <a:pt x="123" y="79"/>
                    <a:pt x="120" y="82"/>
                  </a:cubicBezTo>
                  <a:cubicBezTo>
                    <a:pt x="120" y="82"/>
                    <a:pt x="118" y="84"/>
                    <a:pt x="116" y="86"/>
                  </a:cubicBezTo>
                  <a:cubicBezTo>
                    <a:pt x="113" y="88"/>
                    <a:pt x="110" y="91"/>
                    <a:pt x="107" y="94"/>
                  </a:cubicBezTo>
                  <a:cubicBezTo>
                    <a:pt x="103" y="97"/>
                    <a:pt x="100" y="101"/>
                    <a:pt x="98" y="103"/>
                  </a:cubicBezTo>
                  <a:cubicBezTo>
                    <a:pt x="97" y="104"/>
                    <a:pt x="96" y="105"/>
                    <a:pt x="95" y="106"/>
                  </a:cubicBezTo>
                  <a:cubicBezTo>
                    <a:pt x="94" y="106"/>
                    <a:pt x="94" y="107"/>
                    <a:pt x="94" y="107"/>
                  </a:cubicBezTo>
                  <a:cubicBezTo>
                    <a:pt x="91" y="110"/>
                    <a:pt x="89" y="115"/>
                    <a:pt x="91" y="119"/>
                  </a:cubicBezTo>
                  <a:cubicBezTo>
                    <a:pt x="91" y="119"/>
                    <a:pt x="92" y="122"/>
                    <a:pt x="93" y="126"/>
                  </a:cubicBezTo>
                  <a:cubicBezTo>
                    <a:pt x="94" y="129"/>
                    <a:pt x="96" y="135"/>
                    <a:pt x="98" y="140"/>
                  </a:cubicBezTo>
                  <a:cubicBezTo>
                    <a:pt x="100" y="145"/>
                    <a:pt x="102" y="149"/>
                    <a:pt x="104" y="153"/>
                  </a:cubicBezTo>
                  <a:cubicBezTo>
                    <a:pt x="105" y="157"/>
                    <a:pt x="106" y="159"/>
                    <a:pt x="106" y="159"/>
                  </a:cubicBezTo>
                  <a:cubicBezTo>
                    <a:pt x="108" y="163"/>
                    <a:pt x="107" y="167"/>
                    <a:pt x="105" y="171"/>
                  </a:cubicBezTo>
                  <a:cubicBezTo>
                    <a:pt x="105" y="171"/>
                    <a:pt x="104" y="172"/>
                    <a:pt x="102" y="174"/>
                  </a:cubicBezTo>
                  <a:cubicBezTo>
                    <a:pt x="101" y="176"/>
                    <a:pt x="99" y="179"/>
                    <a:pt x="97" y="182"/>
                  </a:cubicBezTo>
                  <a:cubicBezTo>
                    <a:pt x="95" y="185"/>
                    <a:pt x="93" y="188"/>
                    <a:pt x="92" y="190"/>
                  </a:cubicBezTo>
                  <a:cubicBezTo>
                    <a:pt x="90" y="192"/>
                    <a:pt x="89" y="194"/>
                    <a:pt x="89" y="194"/>
                  </a:cubicBezTo>
                  <a:cubicBezTo>
                    <a:pt x="89" y="194"/>
                    <a:pt x="86" y="200"/>
                    <a:pt x="82" y="206"/>
                  </a:cubicBezTo>
                  <a:cubicBezTo>
                    <a:pt x="79" y="212"/>
                    <a:pt x="76" y="218"/>
                    <a:pt x="76" y="218"/>
                  </a:cubicBezTo>
                  <a:cubicBezTo>
                    <a:pt x="74" y="222"/>
                    <a:pt x="70" y="224"/>
                    <a:pt x="66" y="225"/>
                  </a:cubicBezTo>
                  <a:cubicBezTo>
                    <a:pt x="66" y="225"/>
                    <a:pt x="56" y="225"/>
                    <a:pt x="45" y="226"/>
                  </a:cubicBezTo>
                  <a:cubicBezTo>
                    <a:pt x="35" y="227"/>
                    <a:pt x="24" y="229"/>
                    <a:pt x="24" y="229"/>
                  </a:cubicBezTo>
                  <a:cubicBezTo>
                    <a:pt x="20" y="230"/>
                    <a:pt x="16" y="233"/>
                    <a:pt x="14" y="238"/>
                  </a:cubicBezTo>
                  <a:cubicBezTo>
                    <a:pt x="14" y="238"/>
                    <a:pt x="12" y="246"/>
                    <a:pt x="9" y="255"/>
                  </a:cubicBezTo>
                  <a:cubicBezTo>
                    <a:pt x="7" y="263"/>
                    <a:pt x="4" y="272"/>
                    <a:pt x="4" y="272"/>
                  </a:cubicBezTo>
                  <a:cubicBezTo>
                    <a:pt x="3" y="277"/>
                    <a:pt x="5" y="281"/>
                    <a:pt x="8" y="284"/>
                  </a:cubicBezTo>
                  <a:cubicBezTo>
                    <a:pt x="8" y="284"/>
                    <a:pt x="16" y="291"/>
                    <a:pt x="24" y="298"/>
                  </a:cubicBezTo>
                  <a:cubicBezTo>
                    <a:pt x="33" y="305"/>
                    <a:pt x="41" y="311"/>
                    <a:pt x="41" y="311"/>
                  </a:cubicBezTo>
                  <a:cubicBezTo>
                    <a:pt x="44" y="313"/>
                    <a:pt x="46" y="317"/>
                    <a:pt x="46" y="322"/>
                  </a:cubicBezTo>
                  <a:cubicBezTo>
                    <a:pt x="46" y="322"/>
                    <a:pt x="45" y="328"/>
                    <a:pt x="44" y="335"/>
                  </a:cubicBezTo>
                  <a:cubicBezTo>
                    <a:pt x="44" y="342"/>
                    <a:pt x="44" y="349"/>
                    <a:pt x="44" y="349"/>
                  </a:cubicBezTo>
                  <a:cubicBezTo>
                    <a:pt x="44" y="349"/>
                    <a:pt x="44" y="351"/>
                    <a:pt x="44" y="354"/>
                  </a:cubicBezTo>
                  <a:cubicBezTo>
                    <a:pt x="44" y="356"/>
                    <a:pt x="44" y="360"/>
                    <a:pt x="44" y="363"/>
                  </a:cubicBezTo>
                  <a:cubicBezTo>
                    <a:pt x="44" y="367"/>
                    <a:pt x="44" y="370"/>
                    <a:pt x="44" y="373"/>
                  </a:cubicBezTo>
                  <a:cubicBezTo>
                    <a:pt x="44" y="375"/>
                    <a:pt x="44" y="377"/>
                    <a:pt x="44" y="377"/>
                  </a:cubicBezTo>
                  <a:cubicBezTo>
                    <a:pt x="45" y="381"/>
                    <a:pt x="43" y="385"/>
                    <a:pt x="39" y="388"/>
                  </a:cubicBezTo>
                  <a:cubicBezTo>
                    <a:pt x="39" y="388"/>
                    <a:pt x="37" y="389"/>
                    <a:pt x="34" y="391"/>
                  </a:cubicBezTo>
                  <a:cubicBezTo>
                    <a:pt x="31" y="394"/>
                    <a:pt x="26" y="397"/>
                    <a:pt x="22" y="400"/>
                  </a:cubicBezTo>
                  <a:cubicBezTo>
                    <a:pt x="18" y="403"/>
                    <a:pt x="13" y="406"/>
                    <a:pt x="10" y="409"/>
                  </a:cubicBezTo>
                  <a:cubicBezTo>
                    <a:pt x="7" y="411"/>
                    <a:pt x="5" y="413"/>
                    <a:pt x="5" y="413"/>
                  </a:cubicBezTo>
                  <a:cubicBezTo>
                    <a:pt x="2" y="415"/>
                    <a:pt x="0" y="420"/>
                    <a:pt x="1" y="425"/>
                  </a:cubicBezTo>
                  <a:cubicBezTo>
                    <a:pt x="1" y="425"/>
                    <a:pt x="1" y="426"/>
                    <a:pt x="1" y="427"/>
                  </a:cubicBezTo>
                  <a:cubicBezTo>
                    <a:pt x="1" y="427"/>
                    <a:pt x="2" y="429"/>
                    <a:pt x="2" y="430"/>
                  </a:cubicBezTo>
                  <a:cubicBezTo>
                    <a:pt x="3" y="434"/>
                    <a:pt x="4" y="438"/>
                    <a:pt x="5" y="442"/>
                  </a:cubicBezTo>
                  <a:cubicBezTo>
                    <a:pt x="6" y="447"/>
                    <a:pt x="7" y="451"/>
                    <a:pt x="8" y="454"/>
                  </a:cubicBezTo>
                  <a:cubicBezTo>
                    <a:pt x="9" y="457"/>
                    <a:pt x="9" y="460"/>
                    <a:pt x="9" y="460"/>
                  </a:cubicBezTo>
                  <a:cubicBezTo>
                    <a:pt x="11" y="464"/>
                    <a:pt x="14" y="468"/>
                    <a:pt x="18" y="469"/>
                  </a:cubicBezTo>
                  <a:cubicBezTo>
                    <a:pt x="18" y="469"/>
                    <a:pt x="29" y="471"/>
                    <a:pt x="40" y="472"/>
                  </a:cubicBezTo>
                  <a:cubicBezTo>
                    <a:pt x="50" y="474"/>
                    <a:pt x="61" y="475"/>
                    <a:pt x="61" y="475"/>
                  </a:cubicBezTo>
                  <a:cubicBezTo>
                    <a:pt x="65" y="475"/>
                    <a:pt x="68" y="478"/>
                    <a:pt x="70" y="482"/>
                  </a:cubicBezTo>
                  <a:cubicBezTo>
                    <a:pt x="70" y="482"/>
                    <a:pt x="71" y="484"/>
                    <a:pt x="72" y="486"/>
                  </a:cubicBezTo>
                  <a:cubicBezTo>
                    <a:pt x="73" y="488"/>
                    <a:pt x="74" y="491"/>
                    <a:pt x="76" y="495"/>
                  </a:cubicBezTo>
                  <a:cubicBezTo>
                    <a:pt x="79" y="501"/>
                    <a:pt x="82" y="507"/>
                    <a:pt x="82" y="507"/>
                  </a:cubicBezTo>
                  <a:cubicBezTo>
                    <a:pt x="82" y="507"/>
                    <a:pt x="86" y="513"/>
                    <a:pt x="89" y="519"/>
                  </a:cubicBezTo>
                  <a:cubicBezTo>
                    <a:pt x="91" y="522"/>
                    <a:pt x="93" y="525"/>
                    <a:pt x="94" y="527"/>
                  </a:cubicBezTo>
                  <a:cubicBezTo>
                    <a:pt x="96" y="529"/>
                    <a:pt x="97" y="531"/>
                    <a:pt x="97" y="531"/>
                  </a:cubicBezTo>
                  <a:cubicBezTo>
                    <a:pt x="99" y="534"/>
                    <a:pt x="99" y="539"/>
                    <a:pt x="97" y="542"/>
                  </a:cubicBezTo>
                  <a:cubicBezTo>
                    <a:pt x="97" y="542"/>
                    <a:pt x="93" y="552"/>
                    <a:pt x="88" y="562"/>
                  </a:cubicBezTo>
                  <a:cubicBezTo>
                    <a:pt x="84" y="571"/>
                    <a:pt x="80" y="581"/>
                    <a:pt x="80" y="581"/>
                  </a:cubicBezTo>
                  <a:cubicBezTo>
                    <a:pt x="79" y="585"/>
                    <a:pt x="79" y="590"/>
                    <a:pt x="83" y="594"/>
                  </a:cubicBezTo>
                  <a:cubicBezTo>
                    <a:pt x="83" y="594"/>
                    <a:pt x="84" y="596"/>
                    <a:pt x="86" y="598"/>
                  </a:cubicBezTo>
                  <a:cubicBezTo>
                    <a:pt x="89" y="600"/>
                    <a:pt x="92" y="604"/>
                    <a:pt x="95" y="607"/>
                  </a:cubicBezTo>
                  <a:cubicBezTo>
                    <a:pt x="98" y="610"/>
                    <a:pt x="101" y="613"/>
                    <a:pt x="103" y="616"/>
                  </a:cubicBezTo>
                  <a:cubicBezTo>
                    <a:pt x="104" y="617"/>
                    <a:pt x="105" y="618"/>
                    <a:pt x="106" y="619"/>
                  </a:cubicBezTo>
                  <a:cubicBezTo>
                    <a:pt x="107" y="619"/>
                    <a:pt x="107" y="620"/>
                    <a:pt x="107" y="620"/>
                  </a:cubicBezTo>
                  <a:cubicBezTo>
                    <a:pt x="111" y="623"/>
                    <a:pt x="116" y="624"/>
                    <a:pt x="120" y="623"/>
                  </a:cubicBezTo>
                  <a:cubicBezTo>
                    <a:pt x="120" y="623"/>
                    <a:pt x="122" y="622"/>
                    <a:pt x="126" y="621"/>
                  </a:cubicBezTo>
                  <a:cubicBezTo>
                    <a:pt x="130" y="619"/>
                    <a:pt x="135" y="618"/>
                    <a:pt x="140" y="616"/>
                  </a:cubicBezTo>
                  <a:cubicBezTo>
                    <a:pt x="145" y="614"/>
                    <a:pt x="150" y="612"/>
                    <a:pt x="153" y="610"/>
                  </a:cubicBezTo>
                  <a:cubicBezTo>
                    <a:pt x="157" y="609"/>
                    <a:pt x="159" y="607"/>
                    <a:pt x="159" y="607"/>
                  </a:cubicBezTo>
                  <a:cubicBezTo>
                    <a:pt x="163" y="606"/>
                    <a:pt x="168" y="606"/>
                    <a:pt x="171" y="609"/>
                  </a:cubicBezTo>
                  <a:cubicBezTo>
                    <a:pt x="171" y="609"/>
                    <a:pt x="172" y="610"/>
                    <a:pt x="175" y="611"/>
                  </a:cubicBezTo>
                  <a:cubicBezTo>
                    <a:pt x="177" y="613"/>
                    <a:pt x="180" y="615"/>
                    <a:pt x="182" y="617"/>
                  </a:cubicBezTo>
                  <a:cubicBezTo>
                    <a:pt x="185" y="619"/>
                    <a:pt x="188" y="621"/>
                    <a:pt x="190" y="622"/>
                  </a:cubicBezTo>
                  <a:cubicBezTo>
                    <a:pt x="193" y="623"/>
                    <a:pt x="194" y="624"/>
                    <a:pt x="194" y="624"/>
                  </a:cubicBezTo>
                  <a:cubicBezTo>
                    <a:pt x="194" y="624"/>
                    <a:pt x="200" y="628"/>
                    <a:pt x="206" y="631"/>
                  </a:cubicBezTo>
                  <a:cubicBezTo>
                    <a:pt x="212" y="635"/>
                    <a:pt x="219" y="638"/>
                    <a:pt x="219" y="638"/>
                  </a:cubicBezTo>
                  <a:cubicBezTo>
                    <a:pt x="222" y="639"/>
                    <a:pt x="225" y="643"/>
                    <a:pt x="225" y="647"/>
                  </a:cubicBezTo>
                  <a:cubicBezTo>
                    <a:pt x="225" y="647"/>
                    <a:pt x="226" y="658"/>
                    <a:pt x="227" y="668"/>
                  </a:cubicBezTo>
                  <a:cubicBezTo>
                    <a:pt x="228" y="679"/>
                    <a:pt x="230" y="690"/>
                    <a:pt x="230" y="690"/>
                  </a:cubicBezTo>
                  <a:cubicBezTo>
                    <a:pt x="230" y="694"/>
                    <a:pt x="234" y="698"/>
                    <a:pt x="238" y="699"/>
                  </a:cubicBezTo>
                  <a:cubicBezTo>
                    <a:pt x="238" y="699"/>
                    <a:pt x="247" y="702"/>
                    <a:pt x="255" y="705"/>
                  </a:cubicBezTo>
                  <a:cubicBezTo>
                    <a:pt x="264" y="707"/>
                    <a:pt x="272" y="709"/>
                    <a:pt x="272" y="709"/>
                  </a:cubicBezTo>
                  <a:cubicBezTo>
                    <a:pt x="277" y="710"/>
                    <a:pt x="282" y="709"/>
                    <a:pt x="285" y="706"/>
                  </a:cubicBezTo>
                  <a:cubicBezTo>
                    <a:pt x="285" y="706"/>
                    <a:pt x="292" y="698"/>
                    <a:pt x="299" y="689"/>
                  </a:cubicBezTo>
                  <a:cubicBezTo>
                    <a:pt x="305" y="681"/>
                    <a:pt x="311" y="673"/>
                    <a:pt x="311" y="673"/>
                  </a:cubicBezTo>
                  <a:cubicBezTo>
                    <a:pt x="314" y="669"/>
                    <a:pt x="318" y="667"/>
                    <a:pt x="322" y="668"/>
                  </a:cubicBezTo>
                  <a:cubicBezTo>
                    <a:pt x="322" y="668"/>
                    <a:pt x="329" y="669"/>
                    <a:pt x="336" y="669"/>
                  </a:cubicBezTo>
                  <a:cubicBezTo>
                    <a:pt x="343" y="670"/>
                    <a:pt x="350" y="670"/>
                    <a:pt x="350" y="670"/>
                  </a:cubicBezTo>
                  <a:cubicBezTo>
                    <a:pt x="350" y="670"/>
                    <a:pt x="352" y="670"/>
                    <a:pt x="354" y="670"/>
                  </a:cubicBezTo>
                  <a:cubicBezTo>
                    <a:pt x="357" y="670"/>
                    <a:pt x="360" y="670"/>
                    <a:pt x="364" y="670"/>
                  </a:cubicBezTo>
                  <a:cubicBezTo>
                    <a:pt x="367" y="670"/>
                    <a:pt x="371" y="670"/>
                    <a:pt x="373" y="670"/>
                  </a:cubicBezTo>
                  <a:cubicBezTo>
                    <a:pt x="376" y="669"/>
                    <a:pt x="378" y="669"/>
                    <a:pt x="378" y="669"/>
                  </a:cubicBezTo>
                  <a:cubicBezTo>
                    <a:pt x="382" y="669"/>
                    <a:pt x="386" y="671"/>
                    <a:pt x="388" y="674"/>
                  </a:cubicBezTo>
                  <a:close/>
                  <a:moveTo>
                    <a:pt x="351" y="606"/>
                  </a:moveTo>
                  <a:cubicBezTo>
                    <a:pt x="351" y="606"/>
                    <a:pt x="349" y="606"/>
                    <a:pt x="346" y="606"/>
                  </a:cubicBezTo>
                  <a:cubicBezTo>
                    <a:pt x="342" y="605"/>
                    <a:pt x="337" y="605"/>
                    <a:pt x="331" y="604"/>
                  </a:cubicBezTo>
                  <a:cubicBezTo>
                    <a:pt x="319" y="603"/>
                    <a:pt x="303" y="600"/>
                    <a:pt x="287" y="596"/>
                  </a:cubicBezTo>
                  <a:cubicBezTo>
                    <a:pt x="271" y="591"/>
                    <a:pt x="256" y="585"/>
                    <a:pt x="245" y="579"/>
                  </a:cubicBezTo>
                  <a:cubicBezTo>
                    <a:pt x="240" y="577"/>
                    <a:pt x="235" y="574"/>
                    <a:pt x="232" y="572"/>
                  </a:cubicBezTo>
                  <a:cubicBezTo>
                    <a:pt x="229" y="571"/>
                    <a:pt x="227" y="569"/>
                    <a:pt x="227" y="569"/>
                  </a:cubicBezTo>
                  <a:cubicBezTo>
                    <a:pt x="227" y="569"/>
                    <a:pt x="226" y="568"/>
                    <a:pt x="223" y="567"/>
                  </a:cubicBezTo>
                  <a:cubicBezTo>
                    <a:pt x="220" y="565"/>
                    <a:pt x="215" y="562"/>
                    <a:pt x="210" y="558"/>
                  </a:cubicBezTo>
                  <a:cubicBezTo>
                    <a:pt x="200" y="551"/>
                    <a:pt x="188" y="541"/>
                    <a:pt x="177" y="529"/>
                  </a:cubicBezTo>
                  <a:cubicBezTo>
                    <a:pt x="165" y="517"/>
                    <a:pt x="156" y="504"/>
                    <a:pt x="149" y="494"/>
                  </a:cubicBezTo>
                  <a:cubicBezTo>
                    <a:pt x="147" y="491"/>
                    <a:pt x="146" y="489"/>
                    <a:pt x="144" y="487"/>
                  </a:cubicBezTo>
                  <a:cubicBezTo>
                    <a:pt x="143" y="485"/>
                    <a:pt x="142" y="483"/>
                    <a:pt x="141" y="481"/>
                  </a:cubicBezTo>
                  <a:cubicBezTo>
                    <a:pt x="139" y="478"/>
                    <a:pt x="138" y="476"/>
                    <a:pt x="138" y="476"/>
                  </a:cubicBezTo>
                  <a:cubicBezTo>
                    <a:pt x="138" y="476"/>
                    <a:pt x="137" y="474"/>
                    <a:pt x="136" y="471"/>
                  </a:cubicBezTo>
                  <a:cubicBezTo>
                    <a:pt x="135" y="470"/>
                    <a:pt x="134" y="468"/>
                    <a:pt x="133" y="465"/>
                  </a:cubicBezTo>
                  <a:cubicBezTo>
                    <a:pt x="132" y="463"/>
                    <a:pt x="131" y="461"/>
                    <a:pt x="129" y="458"/>
                  </a:cubicBezTo>
                  <a:cubicBezTo>
                    <a:pt x="124" y="447"/>
                    <a:pt x="119" y="431"/>
                    <a:pt x="115" y="416"/>
                  </a:cubicBezTo>
                  <a:cubicBezTo>
                    <a:pt x="111" y="400"/>
                    <a:pt x="109" y="383"/>
                    <a:pt x="108" y="371"/>
                  </a:cubicBezTo>
                  <a:cubicBezTo>
                    <a:pt x="108" y="365"/>
                    <a:pt x="108" y="360"/>
                    <a:pt x="108" y="357"/>
                  </a:cubicBezTo>
                  <a:cubicBezTo>
                    <a:pt x="108" y="353"/>
                    <a:pt x="108" y="351"/>
                    <a:pt x="108" y="351"/>
                  </a:cubicBezTo>
                  <a:cubicBezTo>
                    <a:pt x="108" y="351"/>
                    <a:pt x="108" y="349"/>
                    <a:pt x="108" y="345"/>
                  </a:cubicBezTo>
                  <a:cubicBezTo>
                    <a:pt x="108" y="342"/>
                    <a:pt x="108" y="337"/>
                    <a:pt x="109" y="331"/>
                  </a:cubicBezTo>
                  <a:cubicBezTo>
                    <a:pt x="110" y="318"/>
                    <a:pt x="113" y="302"/>
                    <a:pt x="118" y="287"/>
                  </a:cubicBezTo>
                  <a:cubicBezTo>
                    <a:pt x="122" y="271"/>
                    <a:pt x="129" y="256"/>
                    <a:pt x="134" y="245"/>
                  </a:cubicBezTo>
                  <a:cubicBezTo>
                    <a:pt x="137" y="239"/>
                    <a:pt x="140" y="235"/>
                    <a:pt x="141" y="232"/>
                  </a:cubicBezTo>
                  <a:cubicBezTo>
                    <a:pt x="143" y="229"/>
                    <a:pt x="144" y="227"/>
                    <a:pt x="144" y="227"/>
                  </a:cubicBezTo>
                  <a:cubicBezTo>
                    <a:pt x="144" y="227"/>
                    <a:pt x="145" y="225"/>
                    <a:pt x="147" y="222"/>
                  </a:cubicBezTo>
                  <a:cubicBezTo>
                    <a:pt x="149" y="219"/>
                    <a:pt x="152" y="215"/>
                    <a:pt x="155" y="210"/>
                  </a:cubicBezTo>
                  <a:cubicBezTo>
                    <a:pt x="163" y="200"/>
                    <a:pt x="173" y="188"/>
                    <a:pt x="185" y="176"/>
                  </a:cubicBezTo>
                  <a:cubicBezTo>
                    <a:pt x="197" y="165"/>
                    <a:pt x="210" y="155"/>
                    <a:pt x="220" y="149"/>
                  </a:cubicBezTo>
                  <a:cubicBezTo>
                    <a:pt x="223" y="147"/>
                    <a:pt x="225" y="145"/>
                    <a:pt x="227" y="144"/>
                  </a:cubicBezTo>
                  <a:cubicBezTo>
                    <a:pt x="229" y="143"/>
                    <a:pt x="231" y="142"/>
                    <a:pt x="233" y="141"/>
                  </a:cubicBezTo>
                  <a:cubicBezTo>
                    <a:pt x="236" y="139"/>
                    <a:pt x="237" y="138"/>
                    <a:pt x="237" y="138"/>
                  </a:cubicBezTo>
                  <a:cubicBezTo>
                    <a:pt x="237" y="138"/>
                    <a:pt x="239" y="137"/>
                    <a:pt x="242" y="135"/>
                  </a:cubicBezTo>
                  <a:cubicBezTo>
                    <a:pt x="244" y="135"/>
                    <a:pt x="246" y="134"/>
                    <a:pt x="248" y="132"/>
                  </a:cubicBezTo>
                  <a:cubicBezTo>
                    <a:pt x="250" y="131"/>
                    <a:pt x="253" y="130"/>
                    <a:pt x="256" y="129"/>
                  </a:cubicBezTo>
                  <a:cubicBezTo>
                    <a:pt x="267" y="124"/>
                    <a:pt x="282" y="118"/>
                    <a:pt x="298" y="114"/>
                  </a:cubicBezTo>
                  <a:cubicBezTo>
                    <a:pt x="314" y="111"/>
                    <a:pt x="330" y="108"/>
                    <a:pt x="342" y="108"/>
                  </a:cubicBezTo>
                  <a:cubicBezTo>
                    <a:pt x="348" y="107"/>
                    <a:pt x="354" y="107"/>
                    <a:pt x="357" y="107"/>
                  </a:cubicBezTo>
                  <a:cubicBezTo>
                    <a:pt x="361" y="107"/>
                    <a:pt x="363" y="107"/>
                    <a:pt x="363" y="107"/>
                  </a:cubicBezTo>
                  <a:cubicBezTo>
                    <a:pt x="363" y="107"/>
                    <a:pt x="365" y="108"/>
                    <a:pt x="368" y="108"/>
                  </a:cubicBezTo>
                  <a:cubicBezTo>
                    <a:pt x="372" y="108"/>
                    <a:pt x="377" y="108"/>
                    <a:pt x="383" y="109"/>
                  </a:cubicBezTo>
                  <a:cubicBezTo>
                    <a:pt x="395" y="110"/>
                    <a:pt x="411" y="113"/>
                    <a:pt x="427" y="117"/>
                  </a:cubicBezTo>
                  <a:cubicBezTo>
                    <a:pt x="443" y="122"/>
                    <a:pt x="458" y="128"/>
                    <a:pt x="469" y="134"/>
                  </a:cubicBezTo>
                  <a:cubicBezTo>
                    <a:pt x="474" y="137"/>
                    <a:pt x="479" y="139"/>
                    <a:pt x="482" y="141"/>
                  </a:cubicBezTo>
                  <a:cubicBezTo>
                    <a:pt x="485" y="143"/>
                    <a:pt x="487" y="144"/>
                    <a:pt x="487" y="144"/>
                  </a:cubicBezTo>
                  <a:cubicBezTo>
                    <a:pt x="487" y="144"/>
                    <a:pt x="488" y="145"/>
                    <a:pt x="491" y="147"/>
                  </a:cubicBezTo>
                  <a:cubicBezTo>
                    <a:pt x="494" y="149"/>
                    <a:pt x="499" y="151"/>
                    <a:pt x="504" y="155"/>
                  </a:cubicBezTo>
                  <a:cubicBezTo>
                    <a:pt x="514" y="162"/>
                    <a:pt x="526" y="173"/>
                    <a:pt x="537" y="184"/>
                  </a:cubicBezTo>
                  <a:cubicBezTo>
                    <a:pt x="549" y="196"/>
                    <a:pt x="558" y="209"/>
                    <a:pt x="565" y="220"/>
                  </a:cubicBezTo>
                  <a:cubicBezTo>
                    <a:pt x="567" y="222"/>
                    <a:pt x="568" y="224"/>
                    <a:pt x="570" y="227"/>
                  </a:cubicBezTo>
                  <a:cubicBezTo>
                    <a:pt x="571" y="229"/>
                    <a:pt x="572" y="231"/>
                    <a:pt x="573" y="232"/>
                  </a:cubicBezTo>
                  <a:cubicBezTo>
                    <a:pt x="575" y="235"/>
                    <a:pt x="576" y="237"/>
                    <a:pt x="576" y="237"/>
                  </a:cubicBezTo>
                  <a:cubicBezTo>
                    <a:pt x="576" y="237"/>
                    <a:pt x="577" y="239"/>
                    <a:pt x="578" y="242"/>
                  </a:cubicBezTo>
                  <a:cubicBezTo>
                    <a:pt x="579" y="244"/>
                    <a:pt x="580" y="246"/>
                    <a:pt x="581" y="248"/>
                  </a:cubicBezTo>
                  <a:cubicBezTo>
                    <a:pt x="582" y="250"/>
                    <a:pt x="583" y="253"/>
                    <a:pt x="585" y="255"/>
                  </a:cubicBezTo>
                  <a:cubicBezTo>
                    <a:pt x="590" y="267"/>
                    <a:pt x="595" y="282"/>
                    <a:pt x="599" y="298"/>
                  </a:cubicBezTo>
                  <a:cubicBezTo>
                    <a:pt x="603" y="314"/>
                    <a:pt x="605" y="330"/>
                    <a:pt x="606" y="342"/>
                  </a:cubicBezTo>
                  <a:cubicBezTo>
                    <a:pt x="606" y="348"/>
                    <a:pt x="606" y="353"/>
                    <a:pt x="606" y="357"/>
                  </a:cubicBezTo>
                  <a:cubicBezTo>
                    <a:pt x="606" y="360"/>
                    <a:pt x="606" y="362"/>
                    <a:pt x="606" y="362"/>
                  </a:cubicBezTo>
                  <a:cubicBezTo>
                    <a:pt x="606" y="362"/>
                    <a:pt x="606" y="364"/>
                    <a:pt x="606" y="368"/>
                  </a:cubicBezTo>
                  <a:cubicBezTo>
                    <a:pt x="606" y="371"/>
                    <a:pt x="606" y="377"/>
                    <a:pt x="605" y="383"/>
                  </a:cubicBezTo>
                  <a:cubicBezTo>
                    <a:pt x="604" y="395"/>
                    <a:pt x="601" y="411"/>
                    <a:pt x="596" y="427"/>
                  </a:cubicBezTo>
                  <a:cubicBezTo>
                    <a:pt x="592" y="442"/>
                    <a:pt x="585" y="458"/>
                    <a:pt x="580" y="468"/>
                  </a:cubicBezTo>
                  <a:cubicBezTo>
                    <a:pt x="577" y="474"/>
                    <a:pt x="574" y="478"/>
                    <a:pt x="573" y="481"/>
                  </a:cubicBezTo>
                  <a:cubicBezTo>
                    <a:pt x="571" y="484"/>
                    <a:pt x="570" y="486"/>
                    <a:pt x="570" y="486"/>
                  </a:cubicBezTo>
                  <a:cubicBezTo>
                    <a:pt x="570" y="486"/>
                    <a:pt x="569" y="488"/>
                    <a:pt x="567" y="491"/>
                  </a:cubicBezTo>
                  <a:cubicBezTo>
                    <a:pt x="565" y="494"/>
                    <a:pt x="562" y="498"/>
                    <a:pt x="559" y="503"/>
                  </a:cubicBezTo>
                  <a:cubicBezTo>
                    <a:pt x="552" y="513"/>
                    <a:pt x="541" y="526"/>
                    <a:pt x="529" y="537"/>
                  </a:cubicBezTo>
                  <a:cubicBezTo>
                    <a:pt x="517" y="548"/>
                    <a:pt x="504" y="558"/>
                    <a:pt x="494" y="565"/>
                  </a:cubicBezTo>
                  <a:cubicBezTo>
                    <a:pt x="492" y="566"/>
                    <a:pt x="489" y="568"/>
                    <a:pt x="487" y="569"/>
                  </a:cubicBezTo>
                  <a:cubicBezTo>
                    <a:pt x="485" y="570"/>
                    <a:pt x="483" y="572"/>
                    <a:pt x="482" y="572"/>
                  </a:cubicBezTo>
                  <a:cubicBezTo>
                    <a:pt x="478" y="574"/>
                    <a:pt x="477" y="575"/>
                    <a:pt x="477" y="575"/>
                  </a:cubicBezTo>
                  <a:cubicBezTo>
                    <a:pt x="477" y="575"/>
                    <a:pt x="475" y="576"/>
                    <a:pt x="472" y="578"/>
                  </a:cubicBezTo>
                  <a:cubicBezTo>
                    <a:pt x="470" y="579"/>
                    <a:pt x="468" y="580"/>
                    <a:pt x="466" y="581"/>
                  </a:cubicBezTo>
                  <a:cubicBezTo>
                    <a:pt x="464" y="582"/>
                    <a:pt x="461" y="583"/>
                    <a:pt x="458" y="584"/>
                  </a:cubicBezTo>
                  <a:cubicBezTo>
                    <a:pt x="447" y="589"/>
                    <a:pt x="432" y="595"/>
                    <a:pt x="416" y="599"/>
                  </a:cubicBezTo>
                  <a:cubicBezTo>
                    <a:pt x="400" y="603"/>
                    <a:pt x="384" y="605"/>
                    <a:pt x="372" y="605"/>
                  </a:cubicBezTo>
                  <a:cubicBezTo>
                    <a:pt x="366" y="606"/>
                    <a:pt x="361" y="606"/>
                    <a:pt x="357" y="606"/>
                  </a:cubicBezTo>
                  <a:cubicBezTo>
                    <a:pt x="353" y="606"/>
                    <a:pt x="351" y="606"/>
                    <a:pt x="351" y="6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5" name="Freeform: Shape 13"/>
            <p:cNvSpPr>
              <a:spLocks/>
            </p:cNvSpPr>
            <p:nvPr/>
          </p:nvSpPr>
          <p:spPr bwMode="auto">
            <a:xfrm>
              <a:off x="4783375" y="3199233"/>
              <a:ext cx="1056324" cy="1106299"/>
            </a:xfrm>
            <a:custGeom>
              <a:avLst/>
              <a:gdLst>
                <a:gd name="T0" fmla="*/ 316 w 527"/>
                <a:gd name="T1" fmla="*/ 522 h 526"/>
                <a:gd name="T2" fmla="*/ 330 w 527"/>
                <a:gd name="T3" fmla="*/ 489 h 526"/>
                <a:gd name="T4" fmla="*/ 352 w 527"/>
                <a:gd name="T5" fmla="*/ 471 h 526"/>
                <a:gd name="T6" fmla="*/ 396 w 527"/>
                <a:gd name="T7" fmla="*/ 470 h 526"/>
                <a:gd name="T8" fmla="*/ 442 w 527"/>
                <a:gd name="T9" fmla="*/ 451 h 526"/>
                <a:gd name="T10" fmla="*/ 447 w 527"/>
                <a:gd name="T11" fmla="*/ 396 h 526"/>
                <a:gd name="T12" fmla="*/ 465 w 527"/>
                <a:gd name="T13" fmla="*/ 376 h 526"/>
                <a:gd name="T14" fmla="*/ 505 w 527"/>
                <a:gd name="T15" fmla="*/ 370 h 526"/>
                <a:gd name="T16" fmla="*/ 514 w 527"/>
                <a:gd name="T17" fmla="*/ 346 h 526"/>
                <a:gd name="T18" fmla="*/ 486 w 527"/>
                <a:gd name="T19" fmla="*/ 304 h 526"/>
                <a:gd name="T20" fmla="*/ 490 w 527"/>
                <a:gd name="T21" fmla="*/ 267 h 526"/>
                <a:gd name="T22" fmla="*/ 526 w 527"/>
                <a:gd name="T23" fmla="*/ 231 h 526"/>
                <a:gd name="T24" fmla="*/ 516 w 527"/>
                <a:gd name="T25" fmla="*/ 202 h 526"/>
                <a:gd name="T26" fmla="*/ 478 w 527"/>
                <a:gd name="T27" fmla="*/ 190 h 526"/>
                <a:gd name="T28" fmla="*/ 466 w 527"/>
                <a:gd name="T29" fmla="*/ 162 h 526"/>
                <a:gd name="T30" fmla="*/ 477 w 527"/>
                <a:gd name="T31" fmla="*/ 107 h 526"/>
                <a:gd name="T32" fmla="*/ 421 w 527"/>
                <a:gd name="T33" fmla="*/ 94 h 526"/>
                <a:gd name="T34" fmla="*/ 389 w 527"/>
                <a:gd name="T35" fmla="*/ 74 h 526"/>
                <a:gd name="T36" fmla="*/ 376 w 527"/>
                <a:gd name="T37" fmla="*/ 45 h 526"/>
                <a:gd name="T38" fmla="*/ 367 w 527"/>
                <a:gd name="T39" fmla="*/ 20 h 526"/>
                <a:gd name="T40" fmla="*/ 326 w 527"/>
                <a:gd name="T41" fmla="*/ 26 h 526"/>
                <a:gd name="T42" fmla="*/ 287 w 527"/>
                <a:gd name="T43" fmla="*/ 38 h 526"/>
                <a:gd name="T44" fmla="*/ 252 w 527"/>
                <a:gd name="T45" fmla="*/ 18 h 526"/>
                <a:gd name="T46" fmla="*/ 214 w 527"/>
                <a:gd name="T47" fmla="*/ 4 h 526"/>
                <a:gd name="T48" fmla="*/ 199 w 527"/>
                <a:gd name="T49" fmla="*/ 26 h 526"/>
                <a:gd name="T50" fmla="*/ 181 w 527"/>
                <a:gd name="T51" fmla="*/ 52 h 526"/>
                <a:gd name="T52" fmla="*/ 145 w 527"/>
                <a:gd name="T53" fmla="*/ 65 h 526"/>
                <a:gd name="T54" fmla="*/ 88 w 527"/>
                <a:gd name="T55" fmla="*/ 66 h 526"/>
                <a:gd name="T56" fmla="*/ 86 w 527"/>
                <a:gd name="T57" fmla="*/ 122 h 526"/>
                <a:gd name="T58" fmla="*/ 69 w 527"/>
                <a:gd name="T59" fmla="*/ 146 h 526"/>
                <a:gd name="T60" fmla="*/ 29 w 527"/>
                <a:gd name="T61" fmla="*/ 150 h 526"/>
                <a:gd name="T62" fmla="*/ 14 w 527"/>
                <a:gd name="T63" fmla="*/ 176 h 526"/>
                <a:gd name="T64" fmla="*/ 41 w 527"/>
                <a:gd name="T65" fmla="*/ 219 h 526"/>
                <a:gd name="T66" fmla="*/ 37 w 527"/>
                <a:gd name="T67" fmla="*/ 256 h 526"/>
                <a:gd name="T68" fmla="*/ 1 w 527"/>
                <a:gd name="T69" fmla="*/ 291 h 526"/>
                <a:gd name="T70" fmla="*/ 5 w 527"/>
                <a:gd name="T71" fmla="*/ 317 h 526"/>
                <a:gd name="T72" fmla="*/ 42 w 527"/>
                <a:gd name="T73" fmla="*/ 331 h 526"/>
                <a:gd name="T74" fmla="*/ 56 w 527"/>
                <a:gd name="T75" fmla="*/ 355 h 526"/>
                <a:gd name="T76" fmla="*/ 49 w 527"/>
                <a:gd name="T77" fmla="*/ 409 h 526"/>
                <a:gd name="T78" fmla="*/ 91 w 527"/>
                <a:gd name="T79" fmla="*/ 437 h 526"/>
                <a:gd name="T80" fmla="*/ 133 w 527"/>
                <a:gd name="T81" fmla="*/ 448 h 526"/>
                <a:gd name="T82" fmla="*/ 151 w 527"/>
                <a:gd name="T83" fmla="*/ 470 h 526"/>
                <a:gd name="T84" fmla="*/ 158 w 527"/>
                <a:gd name="T85" fmla="*/ 505 h 526"/>
                <a:gd name="T86" fmla="*/ 190 w 527"/>
                <a:gd name="T87" fmla="*/ 512 h 526"/>
                <a:gd name="T88" fmla="*/ 229 w 527"/>
                <a:gd name="T89" fmla="*/ 487 h 526"/>
                <a:gd name="T90" fmla="*/ 267 w 527"/>
                <a:gd name="T91" fmla="*/ 494 h 526"/>
                <a:gd name="T92" fmla="*/ 253 w 527"/>
                <a:gd name="T93" fmla="*/ 441 h 526"/>
                <a:gd name="T94" fmla="*/ 230 w 527"/>
                <a:gd name="T95" fmla="*/ 438 h 526"/>
                <a:gd name="T96" fmla="*/ 155 w 527"/>
                <a:gd name="T97" fmla="*/ 405 h 526"/>
                <a:gd name="T98" fmla="*/ 101 w 527"/>
                <a:gd name="T99" fmla="*/ 335 h 526"/>
                <a:gd name="T100" fmla="*/ 86 w 527"/>
                <a:gd name="T101" fmla="*/ 253 h 526"/>
                <a:gd name="T102" fmla="*/ 89 w 527"/>
                <a:gd name="T103" fmla="*/ 230 h 526"/>
                <a:gd name="T104" fmla="*/ 122 w 527"/>
                <a:gd name="T105" fmla="*/ 155 h 526"/>
                <a:gd name="T106" fmla="*/ 191 w 527"/>
                <a:gd name="T107" fmla="*/ 100 h 526"/>
                <a:gd name="T108" fmla="*/ 274 w 527"/>
                <a:gd name="T109" fmla="*/ 85 h 526"/>
                <a:gd name="T110" fmla="*/ 297 w 527"/>
                <a:gd name="T111" fmla="*/ 88 h 526"/>
                <a:gd name="T112" fmla="*/ 371 w 527"/>
                <a:gd name="T113" fmla="*/ 122 h 526"/>
                <a:gd name="T114" fmla="*/ 426 w 527"/>
                <a:gd name="T115" fmla="*/ 191 h 526"/>
                <a:gd name="T116" fmla="*/ 441 w 527"/>
                <a:gd name="T117" fmla="*/ 273 h 526"/>
                <a:gd name="T118" fmla="*/ 438 w 527"/>
                <a:gd name="T119" fmla="*/ 296 h 526"/>
                <a:gd name="T120" fmla="*/ 405 w 527"/>
                <a:gd name="T121" fmla="*/ 371 h 526"/>
                <a:gd name="T122" fmla="*/ 336 w 527"/>
                <a:gd name="T123" fmla="*/ 4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27" h="526">
                  <a:moveTo>
                    <a:pt x="292" y="526"/>
                  </a:moveTo>
                  <a:cubicBezTo>
                    <a:pt x="292" y="526"/>
                    <a:pt x="293" y="525"/>
                    <a:pt x="296" y="525"/>
                  </a:cubicBezTo>
                  <a:cubicBezTo>
                    <a:pt x="298" y="525"/>
                    <a:pt x="301" y="525"/>
                    <a:pt x="304" y="524"/>
                  </a:cubicBezTo>
                  <a:cubicBezTo>
                    <a:pt x="308" y="523"/>
                    <a:pt x="311" y="523"/>
                    <a:pt x="313" y="522"/>
                  </a:cubicBezTo>
                  <a:cubicBezTo>
                    <a:pt x="314" y="522"/>
                    <a:pt x="315" y="522"/>
                    <a:pt x="316" y="522"/>
                  </a:cubicBezTo>
                  <a:cubicBezTo>
                    <a:pt x="317" y="522"/>
                    <a:pt x="317" y="522"/>
                    <a:pt x="317" y="522"/>
                  </a:cubicBezTo>
                  <a:cubicBezTo>
                    <a:pt x="321" y="521"/>
                    <a:pt x="323" y="518"/>
                    <a:pt x="324" y="515"/>
                  </a:cubicBezTo>
                  <a:cubicBezTo>
                    <a:pt x="324" y="515"/>
                    <a:pt x="325" y="514"/>
                    <a:pt x="326" y="511"/>
                  </a:cubicBezTo>
                  <a:cubicBezTo>
                    <a:pt x="326" y="508"/>
                    <a:pt x="327" y="504"/>
                    <a:pt x="328" y="500"/>
                  </a:cubicBezTo>
                  <a:cubicBezTo>
                    <a:pt x="329" y="496"/>
                    <a:pt x="330" y="492"/>
                    <a:pt x="330" y="489"/>
                  </a:cubicBezTo>
                  <a:cubicBezTo>
                    <a:pt x="331" y="486"/>
                    <a:pt x="331" y="484"/>
                    <a:pt x="331" y="484"/>
                  </a:cubicBezTo>
                  <a:cubicBezTo>
                    <a:pt x="332" y="481"/>
                    <a:pt x="334" y="478"/>
                    <a:pt x="337" y="478"/>
                  </a:cubicBezTo>
                  <a:cubicBezTo>
                    <a:pt x="337" y="478"/>
                    <a:pt x="338" y="477"/>
                    <a:pt x="340" y="477"/>
                  </a:cubicBezTo>
                  <a:cubicBezTo>
                    <a:pt x="341" y="476"/>
                    <a:pt x="344" y="475"/>
                    <a:pt x="346" y="474"/>
                  </a:cubicBezTo>
                  <a:cubicBezTo>
                    <a:pt x="348" y="473"/>
                    <a:pt x="351" y="472"/>
                    <a:pt x="352" y="471"/>
                  </a:cubicBezTo>
                  <a:cubicBezTo>
                    <a:pt x="354" y="471"/>
                    <a:pt x="355" y="470"/>
                    <a:pt x="355" y="470"/>
                  </a:cubicBezTo>
                  <a:cubicBezTo>
                    <a:pt x="355" y="470"/>
                    <a:pt x="360" y="468"/>
                    <a:pt x="364" y="466"/>
                  </a:cubicBezTo>
                  <a:cubicBezTo>
                    <a:pt x="369" y="464"/>
                    <a:pt x="373" y="461"/>
                    <a:pt x="373" y="461"/>
                  </a:cubicBezTo>
                  <a:cubicBezTo>
                    <a:pt x="376" y="460"/>
                    <a:pt x="379" y="460"/>
                    <a:pt x="382" y="461"/>
                  </a:cubicBezTo>
                  <a:cubicBezTo>
                    <a:pt x="382" y="461"/>
                    <a:pt x="389" y="466"/>
                    <a:pt x="396" y="470"/>
                  </a:cubicBezTo>
                  <a:cubicBezTo>
                    <a:pt x="403" y="474"/>
                    <a:pt x="410" y="477"/>
                    <a:pt x="410" y="477"/>
                  </a:cubicBezTo>
                  <a:cubicBezTo>
                    <a:pt x="413" y="479"/>
                    <a:pt x="416" y="478"/>
                    <a:pt x="419" y="476"/>
                  </a:cubicBezTo>
                  <a:cubicBezTo>
                    <a:pt x="419" y="476"/>
                    <a:pt x="424" y="472"/>
                    <a:pt x="429" y="469"/>
                  </a:cubicBezTo>
                  <a:cubicBezTo>
                    <a:pt x="434" y="464"/>
                    <a:pt x="439" y="460"/>
                    <a:pt x="439" y="460"/>
                  </a:cubicBezTo>
                  <a:cubicBezTo>
                    <a:pt x="442" y="458"/>
                    <a:pt x="443" y="454"/>
                    <a:pt x="442" y="451"/>
                  </a:cubicBezTo>
                  <a:cubicBezTo>
                    <a:pt x="442" y="451"/>
                    <a:pt x="440" y="443"/>
                    <a:pt x="438" y="436"/>
                  </a:cubicBezTo>
                  <a:cubicBezTo>
                    <a:pt x="435" y="428"/>
                    <a:pt x="433" y="421"/>
                    <a:pt x="433" y="421"/>
                  </a:cubicBezTo>
                  <a:cubicBezTo>
                    <a:pt x="432" y="418"/>
                    <a:pt x="432" y="414"/>
                    <a:pt x="434" y="412"/>
                  </a:cubicBezTo>
                  <a:cubicBezTo>
                    <a:pt x="434" y="412"/>
                    <a:pt x="437" y="408"/>
                    <a:pt x="441" y="404"/>
                  </a:cubicBezTo>
                  <a:cubicBezTo>
                    <a:pt x="444" y="401"/>
                    <a:pt x="447" y="396"/>
                    <a:pt x="447" y="396"/>
                  </a:cubicBezTo>
                  <a:cubicBezTo>
                    <a:pt x="447" y="396"/>
                    <a:pt x="447" y="395"/>
                    <a:pt x="448" y="394"/>
                  </a:cubicBezTo>
                  <a:cubicBezTo>
                    <a:pt x="450" y="392"/>
                    <a:pt x="451" y="390"/>
                    <a:pt x="452" y="388"/>
                  </a:cubicBezTo>
                  <a:cubicBezTo>
                    <a:pt x="454" y="386"/>
                    <a:pt x="455" y="384"/>
                    <a:pt x="456" y="382"/>
                  </a:cubicBezTo>
                  <a:cubicBezTo>
                    <a:pt x="457" y="381"/>
                    <a:pt x="458" y="380"/>
                    <a:pt x="458" y="380"/>
                  </a:cubicBezTo>
                  <a:cubicBezTo>
                    <a:pt x="459" y="377"/>
                    <a:pt x="462" y="376"/>
                    <a:pt x="465" y="376"/>
                  </a:cubicBezTo>
                  <a:cubicBezTo>
                    <a:pt x="465" y="376"/>
                    <a:pt x="467" y="376"/>
                    <a:pt x="470" y="376"/>
                  </a:cubicBezTo>
                  <a:cubicBezTo>
                    <a:pt x="473" y="376"/>
                    <a:pt x="477" y="376"/>
                    <a:pt x="481" y="376"/>
                  </a:cubicBezTo>
                  <a:cubicBezTo>
                    <a:pt x="485" y="376"/>
                    <a:pt x="489" y="376"/>
                    <a:pt x="492" y="376"/>
                  </a:cubicBezTo>
                  <a:cubicBezTo>
                    <a:pt x="495" y="376"/>
                    <a:pt x="497" y="376"/>
                    <a:pt x="497" y="376"/>
                  </a:cubicBezTo>
                  <a:cubicBezTo>
                    <a:pt x="501" y="375"/>
                    <a:pt x="504" y="373"/>
                    <a:pt x="505" y="370"/>
                  </a:cubicBezTo>
                  <a:cubicBezTo>
                    <a:pt x="505" y="370"/>
                    <a:pt x="505" y="370"/>
                    <a:pt x="505" y="369"/>
                  </a:cubicBezTo>
                  <a:cubicBezTo>
                    <a:pt x="506" y="368"/>
                    <a:pt x="506" y="367"/>
                    <a:pt x="507" y="366"/>
                  </a:cubicBezTo>
                  <a:cubicBezTo>
                    <a:pt x="508" y="364"/>
                    <a:pt x="509" y="361"/>
                    <a:pt x="510" y="358"/>
                  </a:cubicBezTo>
                  <a:cubicBezTo>
                    <a:pt x="511" y="355"/>
                    <a:pt x="512" y="352"/>
                    <a:pt x="513" y="350"/>
                  </a:cubicBezTo>
                  <a:cubicBezTo>
                    <a:pt x="514" y="347"/>
                    <a:pt x="514" y="346"/>
                    <a:pt x="514" y="346"/>
                  </a:cubicBezTo>
                  <a:cubicBezTo>
                    <a:pt x="516" y="342"/>
                    <a:pt x="515" y="339"/>
                    <a:pt x="512" y="337"/>
                  </a:cubicBezTo>
                  <a:cubicBezTo>
                    <a:pt x="512" y="337"/>
                    <a:pt x="507" y="331"/>
                    <a:pt x="501" y="325"/>
                  </a:cubicBezTo>
                  <a:cubicBezTo>
                    <a:pt x="495" y="320"/>
                    <a:pt x="489" y="315"/>
                    <a:pt x="489" y="315"/>
                  </a:cubicBezTo>
                  <a:cubicBezTo>
                    <a:pt x="486" y="313"/>
                    <a:pt x="485" y="310"/>
                    <a:pt x="486" y="307"/>
                  </a:cubicBezTo>
                  <a:cubicBezTo>
                    <a:pt x="486" y="307"/>
                    <a:pt x="486" y="306"/>
                    <a:pt x="486" y="304"/>
                  </a:cubicBezTo>
                  <a:cubicBezTo>
                    <a:pt x="487" y="302"/>
                    <a:pt x="487" y="299"/>
                    <a:pt x="487" y="297"/>
                  </a:cubicBezTo>
                  <a:cubicBezTo>
                    <a:pt x="488" y="292"/>
                    <a:pt x="489" y="287"/>
                    <a:pt x="489" y="287"/>
                  </a:cubicBezTo>
                  <a:cubicBezTo>
                    <a:pt x="489" y="287"/>
                    <a:pt x="489" y="282"/>
                    <a:pt x="490" y="277"/>
                  </a:cubicBezTo>
                  <a:cubicBezTo>
                    <a:pt x="490" y="274"/>
                    <a:pt x="490" y="272"/>
                    <a:pt x="490" y="270"/>
                  </a:cubicBezTo>
                  <a:cubicBezTo>
                    <a:pt x="490" y="268"/>
                    <a:pt x="490" y="267"/>
                    <a:pt x="490" y="267"/>
                  </a:cubicBezTo>
                  <a:cubicBezTo>
                    <a:pt x="490" y="264"/>
                    <a:pt x="492" y="261"/>
                    <a:pt x="495" y="260"/>
                  </a:cubicBezTo>
                  <a:cubicBezTo>
                    <a:pt x="495" y="260"/>
                    <a:pt x="502" y="256"/>
                    <a:pt x="509" y="252"/>
                  </a:cubicBezTo>
                  <a:cubicBezTo>
                    <a:pt x="516" y="248"/>
                    <a:pt x="522" y="243"/>
                    <a:pt x="522" y="243"/>
                  </a:cubicBezTo>
                  <a:cubicBezTo>
                    <a:pt x="525" y="242"/>
                    <a:pt x="527" y="238"/>
                    <a:pt x="526" y="235"/>
                  </a:cubicBezTo>
                  <a:cubicBezTo>
                    <a:pt x="526" y="235"/>
                    <a:pt x="526" y="233"/>
                    <a:pt x="526" y="231"/>
                  </a:cubicBezTo>
                  <a:cubicBezTo>
                    <a:pt x="525" y="228"/>
                    <a:pt x="525" y="225"/>
                    <a:pt x="524" y="222"/>
                  </a:cubicBezTo>
                  <a:cubicBezTo>
                    <a:pt x="524" y="219"/>
                    <a:pt x="523" y="216"/>
                    <a:pt x="523" y="213"/>
                  </a:cubicBezTo>
                  <a:cubicBezTo>
                    <a:pt x="523" y="212"/>
                    <a:pt x="522" y="211"/>
                    <a:pt x="522" y="210"/>
                  </a:cubicBezTo>
                  <a:cubicBezTo>
                    <a:pt x="522" y="210"/>
                    <a:pt x="522" y="209"/>
                    <a:pt x="522" y="209"/>
                  </a:cubicBezTo>
                  <a:cubicBezTo>
                    <a:pt x="521" y="206"/>
                    <a:pt x="519" y="203"/>
                    <a:pt x="516" y="202"/>
                  </a:cubicBezTo>
                  <a:cubicBezTo>
                    <a:pt x="516" y="202"/>
                    <a:pt x="514" y="202"/>
                    <a:pt x="511" y="201"/>
                  </a:cubicBezTo>
                  <a:cubicBezTo>
                    <a:pt x="508" y="200"/>
                    <a:pt x="504" y="199"/>
                    <a:pt x="500" y="198"/>
                  </a:cubicBezTo>
                  <a:cubicBezTo>
                    <a:pt x="496" y="197"/>
                    <a:pt x="492" y="197"/>
                    <a:pt x="489" y="196"/>
                  </a:cubicBezTo>
                  <a:cubicBezTo>
                    <a:pt x="486" y="196"/>
                    <a:pt x="484" y="195"/>
                    <a:pt x="484" y="195"/>
                  </a:cubicBezTo>
                  <a:cubicBezTo>
                    <a:pt x="481" y="195"/>
                    <a:pt x="479" y="193"/>
                    <a:pt x="478" y="190"/>
                  </a:cubicBezTo>
                  <a:cubicBezTo>
                    <a:pt x="478" y="190"/>
                    <a:pt x="478" y="189"/>
                    <a:pt x="477" y="187"/>
                  </a:cubicBezTo>
                  <a:cubicBezTo>
                    <a:pt x="476" y="185"/>
                    <a:pt x="475" y="183"/>
                    <a:pt x="474" y="180"/>
                  </a:cubicBezTo>
                  <a:cubicBezTo>
                    <a:pt x="474" y="178"/>
                    <a:pt x="473" y="176"/>
                    <a:pt x="472" y="174"/>
                  </a:cubicBezTo>
                  <a:cubicBezTo>
                    <a:pt x="471" y="172"/>
                    <a:pt x="471" y="171"/>
                    <a:pt x="471" y="171"/>
                  </a:cubicBezTo>
                  <a:cubicBezTo>
                    <a:pt x="471" y="171"/>
                    <a:pt x="469" y="166"/>
                    <a:pt x="466" y="162"/>
                  </a:cubicBezTo>
                  <a:cubicBezTo>
                    <a:pt x="464" y="157"/>
                    <a:pt x="462" y="153"/>
                    <a:pt x="462" y="153"/>
                  </a:cubicBezTo>
                  <a:cubicBezTo>
                    <a:pt x="460" y="150"/>
                    <a:pt x="460" y="147"/>
                    <a:pt x="462" y="145"/>
                  </a:cubicBezTo>
                  <a:cubicBezTo>
                    <a:pt x="462" y="145"/>
                    <a:pt x="466" y="138"/>
                    <a:pt x="470" y="131"/>
                  </a:cubicBezTo>
                  <a:cubicBezTo>
                    <a:pt x="474" y="124"/>
                    <a:pt x="478" y="117"/>
                    <a:pt x="478" y="117"/>
                  </a:cubicBezTo>
                  <a:cubicBezTo>
                    <a:pt x="479" y="114"/>
                    <a:pt x="479" y="110"/>
                    <a:pt x="477" y="107"/>
                  </a:cubicBezTo>
                  <a:cubicBezTo>
                    <a:pt x="477" y="107"/>
                    <a:pt x="473" y="102"/>
                    <a:pt x="469" y="97"/>
                  </a:cubicBezTo>
                  <a:cubicBezTo>
                    <a:pt x="465" y="92"/>
                    <a:pt x="461" y="87"/>
                    <a:pt x="461" y="87"/>
                  </a:cubicBezTo>
                  <a:cubicBezTo>
                    <a:pt x="458" y="85"/>
                    <a:pt x="455" y="83"/>
                    <a:pt x="452" y="84"/>
                  </a:cubicBezTo>
                  <a:cubicBezTo>
                    <a:pt x="452" y="84"/>
                    <a:pt x="444" y="86"/>
                    <a:pt x="436" y="89"/>
                  </a:cubicBezTo>
                  <a:cubicBezTo>
                    <a:pt x="428" y="91"/>
                    <a:pt x="421" y="94"/>
                    <a:pt x="421" y="94"/>
                  </a:cubicBezTo>
                  <a:cubicBezTo>
                    <a:pt x="418" y="95"/>
                    <a:pt x="415" y="94"/>
                    <a:pt x="413" y="92"/>
                  </a:cubicBezTo>
                  <a:cubicBezTo>
                    <a:pt x="413" y="92"/>
                    <a:pt x="409" y="89"/>
                    <a:pt x="405" y="86"/>
                  </a:cubicBezTo>
                  <a:cubicBezTo>
                    <a:pt x="401" y="83"/>
                    <a:pt x="397" y="80"/>
                    <a:pt x="397" y="80"/>
                  </a:cubicBezTo>
                  <a:cubicBezTo>
                    <a:pt x="397" y="80"/>
                    <a:pt x="396" y="79"/>
                    <a:pt x="394" y="78"/>
                  </a:cubicBezTo>
                  <a:cubicBezTo>
                    <a:pt x="393" y="77"/>
                    <a:pt x="391" y="75"/>
                    <a:pt x="389" y="74"/>
                  </a:cubicBezTo>
                  <a:cubicBezTo>
                    <a:pt x="386" y="73"/>
                    <a:pt x="384" y="71"/>
                    <a:pt x="383" y="70"/>
                  </a:cubicBezTo>
                  <a:cubicBezTo>
                    <a:pt x="381" y="69"/>
                    <a:pt x="380" y="69"/>
                    <a:pt x="380" y="69"/>
                  </a:cubicBezTo>
                  <a:cubicBezTo>
                    <a:pt x="377" y="67"/>
                    <a:pt x="376" y="64"/>
                    <a:pt x="376" y="61"/>
                  </a:cubicBezTo>
                  <a:cubicBezTo>
                    <a:pt x="376" y="61"/>
                    <a:pt x="376" y="59"/>
                    <a:pt x="376" y="56"/>
                  </a:cubicBezTo>
                  <a:cubicBezTo>
                    <a:pt x="376" y="53"/>
                    <a:pt x="376" y="49"/>
                    <a:pt x="376" y="45"/>
                  </a:cubicBezTo>
                  <a:cubicBezTo>
                    <a:pt x="376" y="41"/>
                    <a:pt x="376" y="37"/>
                    <a:pt x="376" y="34"/>
                  </a:cubicBezTo>
                  <a:cubicBezTo>
                    <a:pt x="376" y="31"/>
                    <a:pt x="376" y="29"/>
                    <a:pt x="376" y="29"/>
                  </a:cubicBezTo>
                  <a:cubicBezTo>
                    <a:pt x="376" y="26"/>
                    <a:pt x="374" y="23"/>
                    <a:pt x="370" y="21"/>
                  </a:cubicBezTo>
                  <a:cubicBezTo>
                    <a:pt x="370" y="21"/>
                    <a:pt x="370" y="21"/>
                    <a:pt x="369" y="21"/>
                  </a:cubicBezTo>
                  <a:cubicBezTo>
                    <a:pt x="369" y="21"/>
                    <a:pt x="368" y="20"/>
                    <a:pt x="367" y="20"/>
                  </a:cubicBezTo>
                  <a:cubicBezTo>
                    <a:pt x="364" y="19"/>
                    <a:pt x="361" y="18"/>
                    <a:pt x="358" y="16"/>
                  </a:cubicBezTo>
                  <a:cubicBezTo>
                    <a:pt x="355" y="15"/>
                    <a:pt x="352" y="14"/>
                    <a:pt x="350" y="13"/>
                  </a:cubicBezTo>
                  <a:cubicBezTo>
                    <a:pt x="348" y="13"/>
                    <a:pt x="346" y="12"/>
                    <a:pt x="346" y="12"/>
                  </a:cubicBezTo>
                  <a:cubicBezTo>
                    <a:pt x="343" y="11"/>
                    <a:pt x="339" y="12"/>
                    <a:pt x="337" y="14"/>
                  </a:cubicBezTo>
                  <a:cubicBezTo>
                    <a:pt x="337" y="14"/>
                    <a:pt x="331" y="20"/>
                    <a:pt x="326" y="26"/>
                  </a:cubicBezTo>
                  <a:cubicBezTo>
                    <a:pt x="320" y="32"/>
                    <a:pt x="315" y="38"/>
                    <a:pt x="315" y="38"/>
                  </a:cubicBezTo>
                  <a:cubicBezTo>
                    <a:pt x="313" y="40"/>
                    <a:pt x="310" y="41"/>
                    <a:pt x="307" y="41"/>
                  </a:cubicBezTo>
                  <a:cubicBezTo>
                    <a:pt x="307" y="41"/>
                    <a:pt x="306" y="40"/>
                    <a:pt x="304" y="40"/>
                  </a:cubicBezTo>
                  <a:cubicBezTo>
                    <a:pt x="302" y="40"/>
                    <a:pt x="300" y="39"/>
                    <a:pt x="297" y="39"/>
                  </a:cubicBezTo>
                  <a:cubicBezTo>
                    <a:pt x="292" y="38"/>
                    <a:pt x="287" y="38"/>
                    <a:pt x="287" y="38"/>
                  </a:cubicBezTo>
                  <a:cubicBezTo>
                    <a:pt x="287" y="38"/>
                    <a:pt x="282" y="37"/>
                    <a:pt x="277" y="37"/>
                  </a:cubicBezTo>
                  <a:cubicBezTo>
                    <a:pt x="275" y="37"/>
                    <a:pt x="272" y="37"/>
                    <a:pt x="270" y="37"/>
                  </a:cubicBezTo>
                  <a:cubicBezTo>
                    <a:pt x="269" y="36"/>
                    <a:pt x="267" y="36"/>
                    <a:pt x="267" y="36"/>
                  </a:cubicBezTo>
                  <a:cubicBezTo>
                    <a:pt x="264" y="36"/>
                    <a:pt x="261" y="35"/>
                    <a:pt x="260" y="32"/>
                  </a:cubicBezTo>
                  <a:cubicBezTo>
                    <a:pt x="260" y="32"/>
                    <a:pt x="256" y="25"/>
                    <a:pt x="252" y="18"/>
                  </a:cubicBezTo>
                  <a:cubicBezTo>
                    <a:pt x="248" y="11"/>
                    <a:pt x="244" y="4"/>
                    <a:pt x="244" y="4"/>
                  </a:cubicBezTo>
                  <a:cubicBezTo>
                    <a:pt x="242" y="2"/>
                    <a:pt x="239" y="0"/>
                    <a:pt x="235" y="0"/>
                  </a:cubicBezTo>
                  <a:cubicBezTo>
                    <a:pt x="235" y="0"/>
                    <a:pt x="234" y="1"/>
                    <a:pt x="231" y="1"/>
                  </a:cubicBezTo>
                  <a:cubicBezTo>
                    <a:pt x="229" y="1"/>
                    <a:pt x="226" y="1"/>
                    <a:pt x="222" y="2"/>
                  </a:cubicBezTo>
                  <a:cubicBezTo>
                    <a:pt x="219" y="3"/>
                    <a:pt x="216" y="3"/>
                    <a:pt x="214" y="4"/>
                  </a:cubicBezTo>
                  <a:cubicBezTo>
                    <a:pt x="212" y="4"/>
                    <a:pt x="211" y="4"/>
                    <a:pt x="211" y="4"/>
                  </a:cubicBezTo>
                  <a:cubicBezTo>
                    <a:pt x="210" y="4"/>
                    <a:pt x="210" y="4"/>
                    <a:pt x="210" y="4"/>
                  </a:cubicBezTo>
                  <a:cubicBezTo>
                    <a:pt x="206" y="5"/>
                    <a:pt x="203" y="8"/>
                    <a:pt x="203" y="11"/>
                  </a:cubicBezTo>
                  <a:cubicBezTo>
                    <a:pt x="203" y="11"/>
                    <a:pt x="202" y="13"/>
                    <a:pt x="201" y="15"/>
                  </a:cubicBezTo>
                  <a:cubicBezTo>
                    <a:pt x="201" y="18"/>
                    <a:pt x="200" y="22"/>
                    <a:pt x="199" y="26"/>
                  </a:cubicBezTo>
                  <a:cubicBezTo>
                    <a:pt x="198" y="30"/>
                    <a:pt x="197" y="34"/>
                    <a:pt x="197" y="37"/>
                  </a:cubicBezTo>
                  <a:cubicBezTo>
                    <a:pt x="196" y="40"/>
                    <a:pt x="196" y="42"/>
                    <a:pt x="196" y="42"/>
                  </a:cubicBezTo>
                  <a:cubicBezTo>
                    <a:pt x="195" y="45"/>
                    <a:pt x="193" y="48"/>
                    <a:pt x="190" y="49"/>
                  </a:cubicBezTo>
                  <a:cubicBezTo>
                    <a:pt x="190" y="49"/>
                    <a:pt x="189" y="49"/>
                    <a:pt x="187" y="49"/>
                  </a:cubicBezTo>
                  <a:cubicBezTo>
                    <a:pt x="185" y="50"/>
                    <a:pt x="183" y="51"/>
                    <a:pt x="181" y="52"/>
                  </a:cubicBezTo>
                  <a:cubicBezTo>
                    <a:pt x="178" y="53"/>
                    <a:pt x="176" y="54"/>
                    <a:pt x="174" y="55"/>
                  </a:cubicBezTo>
                  <a:cubicBezTo>
                    <a:pt x="173" y="55"/>
                    <a:pt x="171" y="56"/>
                    <a:pt x="171" y="56"/>
                  </a:cubicBezTo>
                  <a:cubicBezTo>
                    <a:pt x="171" y="56"/>
                    <a:pt x="167" y="58"/>
                    <a:pt x="162" y="60"/>
                  </a:cubicBezTo>
                  <a:cubicBezTo>
                    <a:pt x="158" y="62"/>
                    <a:pt x="153" y="65"/>
                    <a:pt x="153" y="65"/>
                  </a:cubicBezTo>
                  <a:cubicBezTo>
                    <a:pt x="151" y="66"/>
                    <a:pt x="148" y="66"/>
                    <a:pt x="145" y="65"/>
                  </a:cubicBezTo>
                  <a:cubicBezTo>
                    <a:pt x="145" y="65"/>
                    <a:pt x="138" y="60"/>
                    <a:pt x="131" y="56"/>
                  </a:cubicBezTo>
                  <a:cubicBezTo>
                    <a:pt x="124" y="52"/>
                    <a:pt x="117" y="49"/>
                    <a:pt x="117" y="49"/>
                  </a:cubicBezTo>
                  <a:cubicBezTo>
                    <a:pt x="114" y="47"/>
                    <a:pt x="111" y="48"/>
                    <a:pt x="108" y="50"/>
                  </a:cubicBezTo>
                  <a:cubicBezTo>
                    <a:pt x="108" y="50"/>
                    <a:pt x="103" y="54"/>
                    <a:pt x="97" y="58"/>
                  </a:cubicBezTo>
                  <a:cubicBezTo>
                    <a:pt x="93" y="62"/>
                    <a:pt x="88" y="66"/>
                    <a:pt x="88" y="66"/>
                  </a:cubicBezTo>
                  <a:cubicBezTo>
                    <a:pt x="85" y="68"/>
                    <a:pt x="84" y="72"/>
                    <a:pt x="85" y="75"/>
                  </a:cubicBezTo>
                  <a:cubicBezTo>
                    <a:pt x="85" y="75"/>
                    <a:pt x="87" y="83"/>
                    <a:pt x="89" y="90"/>
                  </a:cubicBezTo>
                  <a:cubicBezTo>
                    <a:pt x="92" y="98"/>
                    <a:pt x="94" y="105"/>
                    <a:pt x="94" y="105"/>
                  </a:cubicBezTo>
                  <a:cubicBezTo>
                    <a:pt x="95" y="108"/>
                    <a:pt x="95" y="112"/>
                    <a:pt x="93" y="114"/>
                  </a:cubicBezTo>
                  <a:cubicBezTo>
                    <a:pt x="93" y="114"/>
                    <a:pt x="89" y="118"/>
                    <a:pt x="86" y="122"/>
                  </a:cubicBezTo>
                  <a:cubicBezTo>
                    <a:pt x="83" y="125"/>
                    <a:pt x="80" y="130"/>
                    <a:pt x="80" y="130"/>
                  </a:cubicBezTo>
                  <a:cubicBezTo>
                    <a:pt x="80" y="130"/>
                    <a:pt x="80" y="131"/>
                    <a:pt x="78" y="132"/>
                  </a:cubicBezTo>
                  <a:cubicBezTo>
                    <a:pt x="77" y="134"/>
                    <a:pt x="76" y="136"/>
                    <a:pt x="74" y="138"/>
                  </a:cubicBezTo>
                  <a:cubicBezTo>
                    <a:pt x="73" y="140"/>
                    <a:pt x="72" y="142"/>
                    <a:pt x="71" y="144"/>
                  </a:cubicBezTo>
                  <a:cubicBezTo>
                    <a:pt x="70" y="145"/>
                    <a:pt x="69" y="146"/>
                    <a:pt x="69" y="146"/>
                  </a:cubicBezTo>
                  <a:cubicBezTo>
                    <a:pt x="68" y="149"/>
                    <a:pt x="65" y="151"/>
                    <a:pt x="62" y="150"/>
                  </a:cubicBezTo>
                  <a:cubicBezTo>
                    <a:pt x="62" y="150"/>
                    <a:pt x="60" y="150"/>
                    <a:pt x="57" y="150"/>
                  </a:cubicBezTo>
                  <a:cubicBezTo>
                    <a:pt x="54" y="150"/>
                    <a:pt x="50" y="150"/>
                    <a:pt x="46" y="150"/>
                  </a:cubicBezTo>
                  <a:cubicBezTo>
                    <a:pt x="42" y="150"/>
                    <a:pt x="38" y="150"/>
                    <a:pt x="34" y="150"/>
                  </a:cubicBezTo>
                  <a:cubicBezTo>
                    <a:pt x="31" y="150"/>
                    <a:pt x="29" y="150"/>
                    <a:pt x="29" y="150"/>
                  </a:cubicBezTo>
                  <a:cubicBezTo>
                    <a:pt x="26" y="151"/>
                    <a:pt x="23" y="153"/>
                    <a:pt x="22" y="156"/>
                  </a:cubicBezTo>
                  <a:cubicBezTo>
                    <a:pt x="22" y="156"/>
                    <a:pt x="22" y="156"/>
                    <a:pt x="21" y="157"/>
                  </a:cubicBezTo>
                  <a:cubicBezTo>
                    <a:pt x="21" y="158"/>
                    <a:pt x="21" y="159"/>
                    <a:pt x="20" y="160"/>
                  </a:cubicBezTo>
                  <a:cubicBezTo>
                    <a:pt x="19" y="162"/>
                    <a:pt x="18" y="165"/>
                    <a:pt x="17" y="168"/>
                  </a:cubicBezTo>
                  <a:cubicBezTo>
                    <a:pt x="16" y="171"/>
                    <a:pt x="15" y="174"/>
                    <a:pt x="14" y="176"/>
                  </a:cubicBezTo>
                  <a:cubicBezTo>
                    <a:pt x="13" y="179"/>
                    <a:pt x="13" y="180"/>
                    <a:pt x="13" y="180"/>
                  </a:cubicBezTo>
                  <a:cubicBezTo>
                    <a:pt x="11" y="184"/>
                    <a:pt x="12" y="187"/>
                    <a:pt x="14" y="190"/>
                  </a:cubicBezTo>
                  <a:cubicBezTo>
                    <a:pt x="14" y="190"/>
                    <a:pt x="20" y="195"/>
                    <a:pt x="26" y="201"/>
                  </a:cubicBezTo>
                  <a:cubicBezTo>
                    <a:pt x="32" y="206"/>
                    <a:pt x="38" y="211"/>
                    <a:pt x="38" y="211"/>
                  </a:cubicBezTo>
                  <a:cubicBezTo>
                    <a:pt x="41" y="213"/>
                    <a:pt x="42" y="216"/>
                    <a:pt x="41" y="219"/>
                  </a:cubicBezTo>
                  <a:cubicBezTo>
                    <a:pt x="41" y="219"/>
                    <a:pt x="41" y="220"/>
                    <a:pt x="41" y="222"/>
                  </a:cubicBezTo>
                  <a:cubicBezTo>
                    <a:pt x="40" y="224"/>
                    <a:pt x="40" y="227"/>
                    <a:pt x="39" y="229"/>
                  </a:cubicBezTo>
                  <a:cubicBezTo>
                    <a:pt x="39" y="234"/>
                    <a:pt x="38" y="239"/>
                    <a:pt x="38" y="239"/>
                  </a:cubicBezTo>
                  <a:cubicBezTo>
                    <a:pt x="38" y="239"/>
                    <a:pt x="38" y="244"/>
                    <a:pt x="37" y="249"/>
                  </a:cubicBezTo>
                  <a:cubicBezTo>
                    <a:pt x="37" y="252"/>
                    <a:pt x="37" y="254"/>
                    <a:pt x="37" y="256"/>
                  </a:cubicBezTo>
                  <a:cubicBezTo>
                    <a:pt x="37" y="258"/>
                    <a:pt x="37" y="259"/>
                    <a:pt x="37" y="259"/>
                  </a:cubicBezTo>
                  <a:cubicBezTo>
                    <a:pt x="37" y="262"/>
                    <a:pt x="35" y="265"/>
                    <a:pt x="32" y="266"/>
                  </a:cubicBezTo>
                  <a:cubicBezTo>
                    <a:pt x="32" y="266"/>
                    <a:pt x="25" y="270"/>
                    <a:pt x="18" y="274"/>
                  </a:cubicBezTo>
                  <a:cubicBezTo>
                    <a:pt x="11" y="278"/>
                    <a:pt x="5" y="283"/>
                    <a:pt x="5" y="283"/>
                  </a:cubicBezTo>
                  <a:cubicBezTo>
                    <a:pt x="2" y="284"/>
                    <a:pt x="0" y="288"/>
                    <a:pt x="1" y="291"/>
                  </a:cubicBezTo>
                  <a:cubicBezTo>
                    <a:pt x="1" y="291"/>
                    <a:pt x="1" y="293"/>
                    <a:pt x="1" y="295"/>
                  </a:cubicBezTo>
                  <a:cubicBezTo>
                    <a:pt x="2" y="298"/>
                    <a:pt x="2" y="301"/>
                    <a:pt x="2" y="304"/>
                  </a:cubicBezTo>
                  <a:cubicBezTo>
                    <a:pt x="3" y="307"/>
                    <a:pt x="4" y="310"/>
                    <a:pt x="4" y="313"/>
                  </a:cubicBezTo>
                  <a:cubicBezTo>
                    <a:pt x="4" y="314"/>
                    <a:pt x="4" y="315"/>
                    <a:pt x="5" y="316"/>
                  </a:cubicBezTo>
                  <a:cubicBezTo>
                    <a:pt x="5" y="316"/>
                    <a:pt x="5" y="317"/>
                    <a:pt x="5" y="317"/>
                  </a:cubicBezTo>
                  <a:cubicBezTo>
                    <a:pt x="6" y="320"/>
                    <a:pt x="8" y="323"/>
                    <a:pt x="11" y="324"/>
                  </a:cubicBezTo>
                  <a:cubicBezTo>
                    <a:pt x="11" y="324"/>
                    <a:pt x="13" y="324"/>
                    <a:pt x="16" y="325"/>
                  </a:cubicBezTo>
                  <a:cubicBezTo>
                    <a:pt x="19" y="326"/>
                    <a:pt x="23" y="327"/>
                    <a:pt x="27" y="328"/>
                  </a:cubicBezTo>
                  <a:cubicBezTo>
                    <a:pt x="31" y="329"/>
                    <a:pt x="35" y="329"/>
                    <a:pt x="37" y="330"/>
                  </a:cubicBezTo>
                  <a:cubicBezTo>
                    <a:pt x="40" y="330"/>
                    <a:pt x="42" y="331"/>
                    <a:pt x="42" y="331"/>
                  </a:cubicBezTo>
                  <a:cubicBezTo>
                    <a:pt x="45" y="331"/>
                    <a:pt x="48" y="333"/>
                    <a:pt x="49" y="336"/>
                  </a:cubicBezTo>
                  <a:cubicBezTo>
                    <a:pt x="49" y="336"/>
                    <a:pt x="49" y="337"/>
                    <a:pt x="50" y="339"/>
                  </a:cubicBezTo>
                  <a:cubicBezTo>
                    <a:pt x="51" y="341"/>
                    <a:pt x="51" y="343"/>
                    <a:pt x="52" y="346"/>
                  </a:cubicBezTo>
                  <a:cubicBezTo>
                    <a:pt x="53" y="348"/>
                    <a:pt x="54" y="350"/>
                    <a:pt x="55" y="352"/>
                  </a:cubicBezTo>
                  <a:cubicBezTo>
                    <a:pt x="56" y="354"/>
                    <a:pt x="56" y="355"/>
                    <a:pt x="56" y="355"/>
                  </a:cubicBezTo>
                  <a:cubicBezTo>
                    <a:pt x="56" y="355"/>
                    <a:pt x="58" y="360"/>
                    <a:pt x="61" y="364"/>
                  </a:cubicBezTo>
                  <a:cubicBezTo>
                    <a:pt x="63" y="369"/>
                    <a:pt x="65" y="373"/>
                    <a:pt x="65" y="373"/>
                  </a:cubicBezTo>
                  <a:cubicBezTo>
                    <a:pt x="67" y="376"/>
                    <a:pt x="67" y="379"/>
                    <a:pt x="65" y="382"/>
                  </a:cubicBezTo>
                  <a:cubicBezTo>
                    <a:pt x="65" y="382"/>
                    <a:pt x="61" y="388"/>
                    <a:pt x="57" y="395"/>
                  </a:cubicBezTo>
                  <a:cubicBezTo>
                    <a:pt x="53" y="402"/>
                    <a:pt x="49" y="409"/>
                    <a:pt x="49" y="409"/>
                  </a:cubicBezTo>
                  <a:cubicBezTo>
                    <a:pt x="48" y="412"/>
                    <a:pt x="48" y="416"/>
                    <a:pt x="50" y="419"/>
                  </a:cubicBezTo>
                  <a:cubicBezTo>
                    <a:pt x="50" y="419"/>
                    <a:pt x="54" y="424"/>
                    <a:pt x="58" y="429"/>
                  </a:cubicBezTo>
                  <a:cubicBezTo>
                    <a:pt x="62" y="434"/>
                    <a:pt x="66" y="439"/>
                    <a:pt x="66" y="439"/>
                  </a:cubicBezTo>
                  <a:cubicBezTo>
                    <a:pt x="69" y="441"/>
                    <a:pt x="72" y="443"/>
                    <a:pt x="75" y="442"/>
                  </a:cubicBezTo>
                  <a:cubicBezTo>
                    <a:pt x="75" y="442"/>
                    <a:pt x="83" y="440"/>
                    <a:pt x="91" y="437"/>
                  </a:cubicBezTo>
                  <a:cubicBezTo>
                    <a:pt x="99" y="435"/>
                    <a:pt x="106" y="432"/>
                    <a:pt x="106" y="432"/>
                  </a:cubicBezTo>
                  <a:cubicBezTo>
                    <a:pt x="109" y="431"/>
                    <a:pt x="112" y="432"/>
                    <a:pt x="114" y="434"/>
                  </a:cubicBezTo>
                  <a:cubicBezTo>
                    <a:pt x="114" y="434"/>
                    <a:pt x="118" y="437"/>
                    <a:pt x="122" y="440"/>
                  </a:cubicBezTo>
                  <a:cubicBezTo>
                    <a:pt x="126" y="443"/>
                    <a:pt x="130" y="446"/>
                    <a:pt x="130" y="446"/>
                  </a:cubicBezTo>
                  <a:cubicBezTo>
                    <a:pt x="130" y="446"/>
                    <a:pt x="131" y="447"/>
                    <a:pt x="133" y="448"/>
                  </a:cubicBezTo>
                  <a:cubicBezTo>
                    <a:pt x="134" y="449"/>
                    <a:pt x="136" y="451"/>
                    <a:pt x="138" y="452"/>
                  </a:cubicBezTo>
                  <a:cubicBezTo>
                    <a:pt x="140" y="453"/>
                    <a:pt x="143" y="455"/>
                    <a:pt x="144" y="456"/>
                  </a:cubicBezTo>
                  <a:cubicBezTo>
                    <a:pt x="146" y="457"/>
                    <a:pt x="147" y="457"/>
                    <a:pt x="147" y="457"/>
                  </a:cubicBezTo>
                  <a:cubicBezTo>
                    <a:pt x="149" y="459"/>
                    <a:pt x="151" y="462"/>
                    <a:pt x="151" y="465"/>
                  </a:cubicBezTo>
                  <a:cubicBezTo>
                    <a:pt x="151" y="465"/>
                    <a:pt x="151" y="467"/>
                    <a:pt x="151" y="470"/>
                  </a:cubicBezTo>
                  <a:cubicBezTo>
                    <a:pt x="150" y="473"/>
                    <a:pt x="150" y="477"/>
                    <a:pt x="150" y="481"/>
                  </a:cubicBezTo>
                  <a:cubicBezTo>
                    <a:pt x="150" y="485"/>
                    <a:pt x="151" y="489"/>
                    <a:pt x="151" y="492"/>
                  </a:cubicBezTo>
                  <a:cubicBezTo>
                    <a:pt x="151" y="495"/>
                    <a:pt x="151" y="497"/>
                    <a:pt x="151" y="497"/>
                  </a:cubicBezTo>
                  <a:cubicBezTo>
                    <a:pt x="151" y="500"/>
                    <a:pt x="153" y="503"/>
                    <a:pt x="157" y="505"/>
                  </a:cubicBezTo>
                  <a:cubicBezTo>
                    <a:pt x="157" y="505"/>
                    <a:pt x="157" y="505"/>
                    <a:pt x="158" y="505"/>
                  </a:cubicBezTo>
                  <a:cubicBezTo>
                    <a:pt x="158" y="505"/>
                    <a:pt x="159" y="506"/>
                    <a:pt x="160" y="506"/>
                  </a:cubicBezTo>
                  <a:cubicBezTo>
                    <a:pt x="162" y="507"/>
                    <a:pt x="165" y="508"/>
                    <a:pt x="169" y="510"/>
                  </a:cubicBezTo>
                  <a:cubicBezTo>
                    <a:pt x="171" y="511"/>
                    <a:pt x="175" y="512"/>
                    <a:pt x="177" y="513"/>
                  </a:cubicBezTo>
                  <a:cubicBezTo>
                    <a:pt x="179" y="513"/>
                    <a:pt x="181" y="514"/>
                    <a:pt x="181" y="514"/>
                  </a:cubicBezTo>
                  <a:cubicBezTo>
                    <a:pt x="184" y="515"/>
                    <a:pt x="188" y="514"/>
                    <a:pt x="190" y="512"/>
                  </a:cubicBezTo>
                  <a:cubicBezTo>
                    <a:pt x="190" y="512"/>
                    <a:pt x="196" y="506"/>
                    <a:pt x="201" y="500"/>
                  </a:cubicBezTo>
                  <a:cubicBezTo>
                    <a:pt x="207" y="494"/>
                    <a:pt x="212" y="488"/>
                    <a:pt x="212" y="488"/>
                  </a:cubicBezTo>
                  <a:cubicBezTo>
                    <a:pt x="214" y="486"/>
                    <a:pt x="217" y="485"/>
                    <a:pt x="220" y="485"/>
                  </a:cubicBezTo>
                  <a:cubicBezTo>
                    <a:pt x="220" y="485"/>
                    <a:pt x="221" y="486"/>
                    <a:pt x="223" y="486"/>
                  </a:cubicBezTo>
                  <a:cubicBezTo>
                    <a:pt x="225" y="486"/>
                    <a:pt x="227" y="487"/>
                    <a:pt x="229" y="487"/>
                  </a:cubicBezTo>
                  <a:cubicBezTo>
                    <a:pt x="234" y="488"/>
                    <a:pt x="239" y="488"/>
                    <a:pt x="239" y="488"/>
                  </a:cubicBezTo>
                  <a:cubicBezTo>
                    <a:pt x="239" y="488"/>
                    <a:pt x="245" y="489"/>
                    <a:pt x="250" y="489"/>
                  </a:cubicBezTo>
                  <a:cubicBezTo>
                    <a:pt x="252" y="489"/>
                    <a:pt x="255" y="489"/>
                    <a:pt x="256" y="490"/>
                  </a:cubicBezTo>
                  <a:cubicBezTo>
                    <a:pt x="258" y="490"/>
                    <a:pt x="260" y="490"/>
                    <a:pt x="260" y="490"/>
                  </a:cubicBezTo>
                  <a:cubicBezTo>
                    <a:pt x="263" y="490"/>
                    <a:pt x="265" y="491"/>
                    <a:pt x="267" y="494"/>
                  </a:cubicBezTo>
                  <a:cubicBezTo>
                    <a:pt x="267" y="494"/>
                    <a:pt x="270" y="501"/>
                    <a:pt x="274" y="508"/>
                  </a:cubicBezTo>
                  <a:cubicBezTo>
                    <a:pt x="278" y="515"/>
                    <a:pt x="283" y="522"/>
                    <a:pt x="283" y="522"/>
                  </a:cubicBezTo>
                  <a:cubicBezTo>
                    <a:pt x="285" y="525"/>
                    <a:pt x="288" y="526"/>
                    <a:pt x="292" y="526"/>
                  </a:cubicBezTo>
                  <a:close/>
                  <a:moveTo>
                    <a:pt x="259" y="441"/>
                  </a:moveTo>
                  <a:cubicBezTo>
                    <a:pt x="257" y="441"/>
                    <a:pt x="255" y="441"/>
                    <a:pt x="253" y="441"/>
                  </a:cubicBezTo>
                  <a:cubicBezTo>
                    <a:pt x="251" y="441"/>
                    <a:pt x="250" y="440"/>
                    <a:pt x="249" y="440"/>
                  </a:cubicBezTo>
                  <a:cubicBezTo>
                    <a:pt x="246" y="440"/>
                    <a:pt x="245" y="440"/>
                    <a:pt x="245" y="440"/>
                  </a:cubicBezTo>
                  <a:cubicBezTo>
                    <a:pt x="245" y="440"/>
                    <a:pt x="243" y="440"/>
                    <a:pt x="241" y="439"/>
                  </a:cubicBezTo>
                  <a:cubicBezTo>
                    <a:pt x="239" y="439"/>
                    <a:pt x="238" y="439"/>
                    <a:pt x="236" y="439"/>
                  </a:cubicBezTo>
                  <a:cubicBezTo>
                    <a:pt x="234" y="439"/>
                    <a:pt x="232" y="438"/>
                    <a:pt x="230" y="438"/>
                  </a:cubicBezTo>
                  <a:cubicBezTo>
                    <a:pt x="222" y="436"/>
                    <a:pt x="210" y="433"/>
                    <a:pt x="199" y="429"/>
                  </a:cubicBezTo>
                  <a:cubicBezTo>
                    <a:pt x="189" y="425"/>
                    <a:pt x="178" y="420"/>
                    <a:pt x="171" y="415"/>
                  </a:cubicBezTo>
                  <a:cubicBezTo>
                    <a:pt x="167" y="413"/>
                    <a:pt x="164" y="411"/>
                    <a:pt x="162" y="409"/>
                  </a:cubicBezTo>
                  <a:cubicBezTo>
                    <a:pt x="160" y="408"/>
                    <a:pt x="159" y="407"/>
                    <a:pt x="159" y="407"/>
                  </a:cubicBezTo>
                  <a:cubicBezTo>
                    <a:pt x="159" y="407"/>
                    <a:pt x="158" y="406"/>
                    <a:pt x="155" y="405"/>
                  </a:cubicBezTo>
                  <a:cubicBezTo>
                    <a:pt x="154" y="403"/>
                    <a:pt x="151" y="401"/>
                    <a:pt x="147" y="398"/>
                  </a:cubicBezTo>
                  <a:cubicBezTo>
                    <a:pt x="141" y="392"/>
                    <a:pt x="132" y="384"/>
                    <a:pt x="125" y="375"/>
                  </a:cubicBezTo>
                  <a:cubicBezTo>
                    <a:pt x="118" y="366"/>
                    <a:pt x="111" y="356"/>
                    <a:pt x="107" y="348"/>
                  </a:cubicBezTo>
                  <a:cubicBezTo>
                    <a:pt x="105" y="344"/>
                    <a:pt x="104" y="341"/>
                    <a:pt x="102" y="339"/>
                  </a:cubicBezTo>
                  <a:cubicBezTo>
                    <a:pt x="101" y="336"/>
                    <a:pt x="101" y="335"/>
                    <a:pt x="101" y="335"/>
                  </a:cubicBezTo>
                  <a:cubicBezTo>
                    <a:pt x="101" y="335"/>
                    <a:pt x="100" y="334"/>
                    <a:pt x="99" y="331"/>
                  </a:cubicBezTo>
                  <a:cubicBezTo>
                    <a:pt x="98" y="329"/>
                    <a:pt x="97" y="326"/>
                    <a:pt x="95" y="322"/>
                  </a:cubicBezTo>
                  <a:cubicBezTo>
                    <a:pt x="92" y="313"/>
                    <a:pt x="89" y="302"/>
                    <a:pt x="88" y="291"/>
                  </a:cubicBezTo>
                  <a:cubicBezTo>
                    <a:pt x="86" y="279"/>
                    <a:pt x="85" y="268"/>
                    <a:pt x="86" y="259"/>
                  </a:cubicBezTo>
                  <a:cubicBezTo>
                    <a:pt x="86" y="257"/>
                    <a:pt x="86" y="255"/>
                    <a:pt x="86" y="253"/>
                  </a:cubicBezTo>
                  <a:cubicBezTo>
                    <a:pt x="86" y="251"/>
                    <a:pt x="86" y="250"/>
                    <a:pt x="86" y="248"/>
                  </a:cubicBezTo>
                  <a:cubicBezTo>
                    <a:pt x="86" y="246"/>
                    <a:pt x="86" y="244"/>
                    <a:pt x="86" y="244"/>
                  </a:cubicBezTo>
                  <a:cubicBezTo>
                    <a:pt x="86" y="244"/>
                    <a:pt x="87" y="243"/>
                    <a:pt x="87" y="240"/>
                  </a:cubicBezTo>
                  <a:cubicBezTo>
                    <a:pt x="87" y="239"/>
                    <a:pt x="87" y="237"/>
                    <a:pt x="88" y="236"/>
                  </a:cubicBezTo>
                  <a:cubicBezTo>
                    <a:pt x="88" y="234"/>
                    <a:pt x="88" y="232"/>
                    <a:pt x="89" y="230"/>
                  </a:cubicBezTo>
                  <a:cubicBezTo>
                    <a:pt x="90" y="221"/>
                    <a:pt x="93" y="210"/>
                    <a:pt x="97" y="199"/>
                  </a:cubicBezTo>
                  <a:cubicBezTo>
                    <a:pt x="102" y="188"/>
                    <a:pt x="107" y="178"/>
                    <a:pt x="111" y="170"/>
                  </a:cubicBezTo>
                  <a:cubicBezTo>
                    <a:pt x="114" y="167"/>
                    <a:pt x="116" y="164"/>
                    <a:pt x="117" y="162"/>
                  </a:cubicBezTo>
                  <a:cubicBezTo>
                    <a:pt x="119" y="159"/>
                    <a:pt x="120" y="158"/>
                    <a:pt x="120" y="158"/>
                  </a:cubicBezTo>
                  <a:cubicBezTo>
                    <a:pt x="120" y="158"/>
                    <a:pt x="120" y="157"/>
                    <a:pt x="122" y="155"/>
                  </a:cubicBezTo>
                  <a:cubicBezTo>
                    <a:pt x="124" y="153"/>
                    <a:pt x="126" y="150"/>
                    <a:pt x="129" y="147"/>
                  </a:cubicBezTo>
                  <a:cubicBezTo>
                    <a:pt x="134" y="140"/>
                    <a:pt x="143" y="132"/>
                    <a:pt x="152" y="125"/>
                  </a:cubicBezTo>
                  <a:cubicBezTo>
                    <a:pt x="161" y="117"/>
                    <a:pt x="171" y="111"/>
                    <a:pt x="178" y="107"/>
                  </a:cubicBezTo>
                  <a:cubicBezTo>
                    <a:pt x="182" y="105"/>
                    <a:pt x="185" y="103"/>
                    <a:pt x="188" y="102"/>
                  </a:cubicBezTo>
                  <a:cubicBezTo>
                    <a:pt x="190" y="101"/>
                    <a:pt x="191" y="100"/>
                    <a:pt x="191" y="100"/>
                  </a:cubicBezTo>
                  <a:cubicBezTo>
                    <a:pt x="191" y="100"/>
                    <a:pt x="193" y="100"/>
                    <a:pt x="195" y="99"/>
                  </a:cubicBezTo>
                  <a:cubicBezTo>
                    <a:pt x="197" y="98"/>
                    <a:pt x="201" y="96"/>
                    <a:pt x="205" y="95"/>
                  </a:cubicBezTo>
                  <a:cubicBezTo>
                    <a:pt x="213" y="92"/>
                    <a:pt x="224" y="89"/>
                    <a:pt x="236" y="87"/>
                  </a:cubicBezTo>
                  <a:cubicBezTo>
                    <a:pt x="247" y="85"/>
                    <a:pt x="259" y="85"/>
                    <a:pt x="268" y="85"/>
                  </a:cubicBezTo>
                  <a:cubicBezTo>
                    <a:pt x="270" y="85"/>
                    <a:pt x="272" y="85"/>
                    <a:pt x="274" y="85"/>
                  </a:cubicBezTo>
                  <a:cubicBezTo>
                    <a:pt x="275" y="86"/>
                    <a:pt x="277" y="86"/>
                    <a:pt x="278" y="86"/>
                  </a:cubicBezTo>
                  <a:cubicBezTo>
                    <a:pt x="281" y="86"/>
                    <a:pt x="282" y="86"/>
                    <a:pt x="282" y="86"/>
                  </a:cubicBezTo>
                  <a:cubicBezTo>
                    <a:pt x="282" y="86"/>
                    <a:pt x="284" y="86"/>
                    <a:pt x="286" y="87"/>
                  </a:cubicBezTo>
                  <a:cubicBezTo>
                    <a:pt x="287" y="87"/>
                    <a:pt x="289" y="87"/>
                    <a:pt x="291" y="87"/>
                  </a:cubicBezTo>
                  <a:cubicBezTo>
                    <a:pt x="293" y="87"/>
                    <a:pt x="295" y="88"/>
                    <a:pt x="297" y="88"/>
                  </a:cubicBezTo>
                  <a:cubicBezTo>
                    <a:pt x="305" y="90"/>
                    <a:pt x="317" y="93"/>
                    <a:pt x="327" y="97"/>
                  </a:cubicBezTo>
                  <a:cubicBezTo>
                    <a:pt x="338" y="101"/>
                    <a:pt x="349" y="106"/>
                    <a:pt x="356" y="111"/>
                  </a:cubicBezTo>
                  <a:cubicBezTo>
                    <a:pt x="360" y="113"/>
                    <a:pt x="363" y="115"/>
                    <a:pt x="365" y="117"/>
                  </a:cubicBezTo>
                  <a:cubicBezTo>
                    <a:pt x="367" y="118"/>
                    <a:pt x="368" y="119"/>
                    <a:pt x="368" y="119"/>
                  </a:cubicBezTo>
                  <a:cubicBezTo>
                    <a:pt x="368" y="119"/>
                    <a:pt x="369" y="120"/>
                    <a:pt x="371" y="122"/>
                  </a:cubicBezTo>
                  <a:cubicBezTo>
                    <a:pt x="373" y="123"/>
                    <a:pt x="376" y="125"/>
                    <a:pt x="380" y="128"/>
                  </a:cubicBezTo>
                  <a:cubicBezTo>
                    <a:pt x="386" y="134"/>
                    <a:pt x="395" y="142"/>
                    <a:pt x="402" y="151"/>
                  </a:cubicBezTo>
                  <a:cubicBezTo>
                    <a:pt x="409" y="160"/>
                    <a:pt x="416" y="170"/>
                    <a:pt x="420" y="178"/>
                  </a:cubicBezTo>
                  <a:cubicBezTo>
                    <a:pt x="422" y="182"/>
                    <a:pt x="423" y="185"/>
                    <a:pt x="424" y="187"/>
                  </a:cubicBezTo>
                  <a:cubicBezTo>
                    <a:pt x="425" y="190"/>
                    <a:pt x="426" y="191"/>
                    <a:pt x="426" y="191"/>
                  </a:cubicBezTo>
                  <a:cubicBezTo>
                    <a:pt x="426" y="191"/>
                    <a:pt x="427" y="192"/>
                    <a:pt x="428" y="195"/>
                  </a:cubicBezTo>
                  <a:cubicBezTo>
                    <a:pt x="429" y="197"/>
                    <a:pt x="430" y="200"/>
                    <a:pt x="431" y="204"/>
                  </a:cubicBezTo>
                  <a:cubicBezTo>
                    <a:pt x="434" y="213"/>
                    <a:pt x="437" y="224"/>
                    <a:pt x="439" y="235"/>
                  </a:cubicBezTo>
                  <a:cubicBezTo>
                    <a:pt x="441" y="247"/>
                    <a:pt x="442" y="259"/>
                    <a:pt x="441" y="267"/>
                  </a:cubicBezTo>
                  <a:cubicBezTo>
                    <a:pt x="441" y="269"/>
                    <a:pt x="441" y="271"/>
                    <a:pt x="441" y="273"/>
                  </a:cubicBezTo>
                  <a:cubicBezTo>
                    <a:pt x="441" y="275"/>
                    <a:pt x="441" y="277"/>
                    <a:pt x="441" y="278"/>
                  </a:cubicBezTo>
                  <a:cubicBezTo>
                    <a:pt x="440" y="280"/>
                    <a:pt x="440" y="282"/>
                    <a:pt x="440" y="282"/>
                  </a:cubicBezTo>
                  <a:cubicBezTo>
                    <a:pt x="440" y="282"/>
                    <a:pt x="440" y="283"/>
                    <a:pt x="440" y="286"/>
                  </a:cubicBezTo>
                  <a:cubicBezTo>
                    <a:pt x="440" y="287"/>
                    <a:pt x="439" y="289"/>
                    <a:pt x="439" y="290"/>
                  </a:cubicBezTo>
                  <a:cubicBezTo>
                    <a:pt x="439" y="292"/>
                    <a:pt x="439" y="294"/>
                    <a:pt x="438" y="296"/>
                  </a:cubicBezTo>
                  <a:cubicBezTo>
                    <a:pt x="437" y="305"/>
                    <a:pt x="434" y="316"/>
                    <a:pt x="429" y="327"/>
                  </a:cubicBezTo>
                  <a:cubicBezTo>
                    <a:pt x="425" y="338"/>
                    <a:pt x="420" y="348"/>
                    <a:pt x="415" y="356"/>
                  </a:cubicBezTo>
                  <a:cubicBezTo>
                    <a:pt x="413" y="359"/>
                    <a:pt x="411" y="362"/>
                    <a:pt x="410" y="364"/>
                  </a:cubicBezTo>
                  <a:cubicBezTo>
                    <a:pt x="408" y="367"/>
                    <a:pt x="407" y="368"/>
                    <a:pt x="407" y="368"/>
                  </a:cubicBezTo>
                  <a:cubicBezTo>
                    <a:pt x="407" y="368"/>
                    <a:pt x="406" y="369"/>
                    <a:pt x="405" y="371"/>
                  </a:cubicBezTo>
                  <a:cubicBezTo>
                    <a:pt x="403" y="373"/>
                    <a:pt x="401" y="376"/>
                    <a:pt x="398" y="379"/>
                  </a:cubicBezTo>
                  <a:cubicBezTo>
                    <a:pt x="393" y="386"/>
                    <a:pt x="384" y="394"/>
                    <a:pt x="375" y="401"/>
                  </a:cubicBezTo>
                  <a:cubicBezTo>
                    <a:pt x="366" y="409"/>
                    <a:pt x="356" y="415"/>
                    <a:pt x="349" y="419"/>
                  </a:cubicBezTo>
                  <a:cubicBezTo>
                    <a:pt x="345" y="421"/>
                    <a:pt x="341" y="423"/>
                    <a:pt x="339" y="424"/>
                  </a:cubicBezTo>
                  <a:cubicBezTo>
                    <a:pt x="337" y="425"/>
                    <a:pt x="336" y="426"/>
                    <a:pt x="336" y="426"/>
                  </a:cubicBezTo>
                  <a:cubicBezTo>
                    <a:pt x="336" y="426"/>
                    <a:pt x="334" y="426"/>
                    <a:pt x="332" y="427"/>
                  </a:cubicBezTo>
                  <a:cubicBezTo>
                    <a:pt x="330" y="428"/>
                    <a:pt x="326" y="430"/>
                    <a:pt x="322" y="431"/>
                  </a:cubicBezTo>
                  <a:cubicBezTo>
                    <a:pt x="314" y="434"/>
                    <a:pt x="303" y="437"/>
                    <a:pt x="291" y="439"/>
                  </a:cubicBezTo>
                  <a:cubicBezTo>
                    <a:pt x="280" y="441"/>
                    <a:pt x="268" y="441"/>
                    <a:pt x="259" y="4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6" name="Freeform: Shape 14"/>
            <p:cNvSpPr>
              <a:spLocks/>
            </p:cNvSpPr>
            <p:nvPr/>
          </p:nvSpPr>
          <p:spPr bwMode="auto">
            <a:xfrm>
              <a:off x="5809598" y="3208107"/>
              <a:ext cx="1194595" cy="1259130"/>
            </a:xfrm>
            <a:custGeom>
              <a:avLst/>
              <a:gdLst>
                <a:gd name="T0" fmla="*/ 320 w 596"/>
                <a:gd name="T1" fmla="*/ 561 h 599"/>
                <a:gd name="T2" fmla="*/ 361 w 596"/>
                <a:gd name="T3" fmla="*/ 559 h 599"/>
                <a:gd name="T4" fmla="*/ 406 w 596"/>
                <a:gd name="T5" fmla="*/ 581 h 599"/>
                <a:gd name="T6" fmla="*/ 430 w 596"/>
                <a:gd name="T7" fmla="*/ 527 h 599"/>
                <a:gd name="T8" fmla="*/ 466 w 596"/>
                <a:gd name="T9" fmla="*/ 503 h 599"/>
                <a:gd name="T10" fmla="*/ 524 w 596"/>
                <a:gd name="T11" fmla="*/ 500 h 599"/>
                <a:gd name="T12" fmla="*/ 521 w 596"/>
                <a:gd name="T13" fmla="*/ 450 h 599"/>
                <a:gd name="T14" fmla="*/ 537 w 596"/>
                <a:gd name="T15" fmla="*/ 413 h 599"/>
                <a:gd name="T16" fmla="*/ 588 w 596"/>
                <a:gd name="T17" fmla="*/ 385 h 599"/>
                <a:gd name="T18" fmla="*/ 579 w 596"/>
                <a:gd name="T19" fmla="*/ 340 h 599"/>
                <a:gd name="T20" fmla="*/ 562 w 596"/>
                <a:gd name="T21" fmla="*/ 297 h 599"/>
                <a:gd name="T22" fmla="*/ 592 w 596"/>
                <a:gd name="T23" fmla="*/ 251 h 599"/>
                <a:gd name="T24" fmla="*/ 588 w 596"/>
                <a:gd name="T25" fmla="*/ 216 h 599"/>
                <a:gd name="T26" fmla="*/ 537 w 596"/>
                <a:gd name="T27" fmla="*/ 188 h 599"/>
                <a:gd name="T28" fmla="*/ 522 w 596"/>
                <a:gd name="T29" fmla="*/ 151 h 599"/>
                <a:gd name="T30" fmla="*/ 526 w 596"/>
                <a:gd name="T31" fmla="*/ 101 h 599"/>
                <a:gd name="T32" fmla="*/ 476 w 596"/>
                <a:gd name="T33" fmla="*/ 99 h 599"/>
                <a:gd name="T34" fmla="*/ 432 w 596"/>
                <a:gd name="T35" fmla="*/ 73 h 599"/>
                <a:gd name="T36" fmla="*/ 416 w 596"/>
                <a:gd name="T37" fmla="*/ 23 h 599"/>
                <a:gd name="T38" fmla="*/ 381 w 596"/>
                <a:gd name="T39" fmla="*/ 20 h 599"/>
                <a:gd name="T40" fmla="*/ 336 w 596"/>
                <a:gd name="T41" fmla="*/ 40 h 599"/>
                <a:gd name="T42" fmla="*/ 301 w 596"/>
                <a:gd name="T43" fmla="*/ 28 h 599"/>
                <a:gd name="T44" fmla="*/ 256 w 596"/>
                <a:gd name="T45" fmla="*/ 3 h 599"/>
                <a:gd name="T46" fmla="*/ 228 w 596"/>
                <a:gd name="T47" fmla="*/ 47 h 599"/>
                <a:gd name="T48" fmla="*/ 188 w 596"/>
                <a:gd name="T49" fmla="*/ 63 h 599"/>
                <a:gd name="T50" fmla="*/ 119 w 596"/>
                <a:gd name="T51" fmla="*/ 60 h 599"/>
                <a:gd name="T52" fmla="*/ 104 w 596"/>
                <a:gd name="T53" fmla="*/ 125 h 599"/>
                <a:gd name="T54" fmla="*/ 66 w 596"/>
                <a:gd name="T55" fmla="*/ 144 h 599"/>
                <a:gd name="T56" fmla="*/ 30 w 596"/>
                <a:gd name="T57" fmla="*/ 168 h 599"/>
                <a:gd name="T58" fmla="*/ 52 w 596"/>
                <a:gd name="T59" fmla="*/ 215 h 599"/>
                <a:gd name="T60" fmla="*/ 42 w 596"/>
                <a:gd name="T61" fmla="*/ 254 h 599"/>
                <a:gd name="T62" fmla="*/ 0 w 596"/>
                <a:gd name="T63" fmla="*/ 285 h 599"/>
                <a:gd name="T64" fmla="*/ 5 w 596"/>
                <a:gd name="T65" fmla="*/ 321 h 599"/>
                <a:gd name="T66" fmla="*/ 45 w 596"/>
                <a:gd name="T67" fmla="*/ 362 h 599"/>
                <a:gd name="T68" fmla="*/ 32 w 596"/>
                <a:gd name="T69" fmla="*/ 412 h 599"/>
                <a:gd name="T70" fmla="*/ 40 w 596"/>
                <a:gd name="T71" fmla="*/ 450 h 599"/>
                <a:gd name="T72" fmla="*/ 92 w 596"/>
                <a:gd name="T73" fmla="*/ 459 h 599"/>
                <a:gd name="T74" fmla="*/ 121 w 596"/>
                <a:gd name="T75" fmla="*/ 497 h 599"/>
                <a:gd name="T76" fmla="*/ 129 w 596"/>
                <a:gd name="T77" fmla="*/ 546 h 599"/>
                <a:gd name="T78" fmla="*/ 178 w 596"/>
                <a:gd name="T79" fmla="*/ 537 h 599"/>
                <a:gd name="T80" fmla="*/ 217 w 596"/>
                <a:gd name="T81" fmla="*/ 548 h 599"/>
                <a:gd name="T82" fmla="*/ 250 w 596"/>
                <a:gd name="T83" fmla="*/ 596 h 599"/>
                <a:gd name="T84" fmla="*/ 274 w 596"/>
                <a:gd name="T85" fmla="*/ 511 h 599"/>
                <a:gd name="T86" fmla="*/ 215 w 596"/>
                <a:gd name="T87" fmla="*/ 495 h 599"/>
                <a:gd name="T88" fmla="*/ 141 w 596"/>
                <a:gd name="T89" fmla="*/ 440 h 599"/>
                <a:gd name="T90" fmla="*/ 94 w 596"/>
                <a:gd name="T91" fmla="*/ 354 h 599"/>
                <a:gd name="T92" fmla="*/ 90 w 596"/>
                <a:gd name="T93" fmla="*/ 264 h 599"/>
                <a:gd name="T94" fmla="*/ 98 w 596"/>
                <a:gd name="T95" fmla="*/ 233 h 599"/>
                <a:gd name="T96" fmla="*/ 141 w 596"/>
                <a:gd name="T97" fmla="*/ 158 h 599"/>
                <a:gd name="T98" fmla="*/ 225 w 596"/>
                <a:gd name="T99" fmla="*/ 100 h 599"/>
                <a:gd name="T100" fmla="*/ 310 w 596"/>
                <a:gd name="T101" fmla="*/ 87 h 599"/>
                <a:gd name="T102" fmla="*/ 342 w 596"/>
                <a:gd name="T103" fmla="*/ 91 h 599"/>
                <a:gd name="T104" fmla="*/ 425 w 596"/>
                <a:gd name="T105" fmla="*/ 127 h 599"/>
                <a:gd name="T106" fmla="*/ 489 w 596"/>
                <a:gd name="T107" fmla="*/ 201 h 599"/>
                <a:gd name="T108" fmla="*/ 513 w 596"/>
                <a:gd name="T109" fmla="*/ 291 h 599"/>
                <a:gd name="T110" fmla="*/ 507 w 596"/>
                <a:gd name="T111" fmla="*/ 351 h 599"/>
                <a:gd name="T112" fmla="*/ 480 w 596"/>
                <a:gd name="T113" fmla="*/ 413 h 599"/>
                <a:gd name="T114" fmla="*/ 420 w 596"/>
                <a:gd name="T115" fmla="*/ 475 h 599"/>
                <a:gd name="T116" fmla="*/ 341 w 596"/>
                <a:gd name="T117" fmla="*/ 509 h 599"/>
                <a:gd name="T118" fmla="*/ 274 w 596"/>
                <a:gd name="T119" fmla="*/ 511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6" h="599">
                  <a:moveTo>
                    <a:pt x="285" y="595"/>
                  </a:moveTo>
                  <a:cubicBezTo>
                    <a:pt x="285" y="595"/>
                    <a:pt x="287" y="593"/>
                    <a:pt x="288" y="591"/>
                  </a:cubicBezTo>
                  <a:cubicBezTo>
                    <a:pt x="290" y="588"/>
                    <a:pt x="292" y="584"/>
                    <a:pt x="294" y="581"/>
                  </a:cubicBezTo>
                  <a:cubicBezTo>
                    <a:pt x="298" y="574"/>
                    <a:pt x="302" y="566"/>
                    <a:pt x="302" y="566"/>
                  </a:cubicBezTo>
                  <a:cubicBezTo>
                    <a:pt x="303" y="564"/>
                    <a:pt x="306" y="562"/>
                    <a:pt x="310" y="562"/>
                  </a:cubicBezTo>
                  <a:cubicBezTo>
                    <a:pt x="310" y="562"/>
                    <a:pt x="315" y="562"/>
                    <a:pt x="320" y="561"/>
                  </a:cubicBezTo>
                  <a:cubicBezTo>
                    <a:pt x="323" y="561"/>
                    <a:pt x="326" y="561"/>
                    <a:pt x="328" y="561"/>
                  </a:cubicBezTo>
                  <a:cubicBezTo>
                    <a:pt x="330" y="560"/>
                    <a:pt x="331" y="560"/>
                    <a:pt x="331" y="560"/>
                  </a:cubicBezTo>
                  <a:cubicBezTo>
                    <a:pt x="331" y="560"/>
                    <a:pt x="332" y="560"/>
                    <a:pt x="334" y="560"/>
                  </a:cubicBezTo>
                  <a:cubicBezTo>
                    <a:pt x="336" y="559"/>
                    <a:pt x="339" y="559"/>
                    <a:pt x="342" y="559"/>
                  </a:cubicBezTo>
                  <a:cubicBezTo>
                    <a:pt x="347" y="558"/>
                    <a:pt x="352" y="557"/>
                    <a:pt x="352" y="557"/>
                  </a:cubicBezTo>
                  <a:cubicBezTo>
                    <a:pt x="355" y="556"/>
                    <a:pt x="359" y="557"/>
                    <a:pt x="361" y="559"/>
                  </a:cubicBezTo>
                  <a:cubicBezTo>
                    <a:pt x="361" y="559"/>
                    <a:pt x="362" y="561"/>
                    <a:pt x="364" y="563"/>
                  </a:cubicBezTo>
                  <a:cubicBezTo>
                    <a:pt x="366" y="566"/>
                    <a:pt x="369" y="569"/>
                    <a:pt x="372" y="572"/>
                  </a:cubicBezTo>
                  <a:cubicBezTo>
                    <a:pt x="377" y="578"/>
                    <a:pt x="383" y="583"/>
                    <a:pt x="383" y="583"/>
                  </a:cubicBezTo>
                  <a:cubicBezTo>
                    <a:pt x="386" y="586"/>
                    <a:pt x="389" y="587"/>
                    <a:pt x="393" y="585"/>
                  </a:cubicBezTo>
                  <a:cubicBezTo>
                    <a:pt x="393" y="585"/>
                    <a:pt x="395" y="585"/>
                    <a:pt x="397" y="584"/>
                  </a:cubicBezTo>
                  <a:cubicBezTo>
                    <a:pt x="399" y="583"/>
                    <a:pt x="403" y="582"/>
                    <a:pt x="406" y="581"/>
                  </a:cubicBezTo>
                  <a:cubicBezTo>
                    <a:pt x="409" y="580"/>
                    <a:pt x="412" y="578"/>
                    <a:pt x="415" y="577"/>
                  </a:cubicBezTo>
                  <a:cubicBezTo>
                    <a:pt x="417" y="576"/>
                    <a:pt x="418" y="576"/>
                    <a:pt x="418" y="576"/>
                  </a:cubicBezTo>
                  <a:cubicBezTo>
                    <a:pt x="422" y="574"/>
                    <a:pt x="424" y="571"/>
                    <a:pt x="424" y="568"/>
                  </a:cubicBezTo>
                  <a:cubicBezTo>
                    <a:pt x="424" y="568"/>
                    <a:pt x="425" y="560"/>
                    <a:pt x="425" y="551"/>
                  </a:cubicBezTo>
                  <a:cubicBezTo>
                    <a:pt x="426" y="543"/>
                    <a:pt x="426" y="535"/>
                    <a:pt x="426" y="535"/>
                  </a:cubicBezTo>
                  <a:cubicBezTo>
                    <a:pt x="426" y="532"/>
                    <a:pt x="427" y="529"/>
                    <a:pt x="430" y="527"/>
                  </a:cubicBezTo>
                  <a:cubicBezTo>
                    <a:pt x="430" y="527"/>
                    <a:pt x="431" y="527"/>
                    <a:pt x="433" y="526"/>
                  </a:cubicBezTo>
                  <a:cubicBezTo>
                    <a:pt x="435" y="525"/>
                    <a:pt x="437" y="523"/>
                    <a:pt x="439" y="522"/>
                  </a:cubicBezTo>
                  <a:cubicBezTo>
                    <a:pt x="444" y="519"/>
                    <a:pt x="448" y="516"/>
                    <a:pt x="448" y="516"/>
                  </a:cubicBezTo>
                  <a:cubicBezTo>
                    <a:pt x="448" y="516"/>
                    <a:pt x="453" y="513"/>
                    <a:pt x="457" y="510"/>
                  </a:cubicBezTo>
                  <a:cubicBezTo>
                    <a:pt x="459" y="508"/>
                    <a:pt x="461" y="506"/>
                    <a:pt x="463" y="505"/>
                  </a:cubicBezTo>
                  <a:cubicBezTo>
                    <a:pt x="465" y="504"/>
                    <a:pt x="466" y="503"/>
                    <a:pt x="466" y="503"/>
                  </a:cubicBezTo>
                  <a:cubicBezTo>
                    <a:pt x="468" y="501"/>
                    <a:pt x="472" y="500"/>
                    <a:pt x="475" y="502"/>
                  </a:cubicBezTo>
                  <a:cubicBezTo>
                    <a:pt x="475" y="502"/>
                    <a:pt x="482" y="505"/>
                    <a:pt x="490" y="507"/>
                  </a:cubicBezTo>
                  <a:cubicBezTo>
                    <a:pt x="498" y="510"/>
                    <a:pt x="506" y="512"/>
                    <a:pt x="506" y="512"/>
                  </a:cubicBezTo>
                  <a:cubicBezTo>
                    <a:pt x="509" y="513"/>
                    <a:pt x="512" y="512"/>
                    <a:pt x="515" y="509"/>
                  </a:cubicBezTo>
                  <a:cubicBezTo>
                    <a:pt x="515" y="509"/>
                    <a:pt x="516" y="508"/>
                    <a:pt x="518" y="506"/>
                  </a:cubicBezTo>
                  <a:cubicBezTo>
                    <a:pt x="520" y="505"/>
                    <a:pt x="522" y="502"/>
                    <a:pt x="524" y="500"/>
                  </a:cubicBezTo>
                  <a:cubicBezTo>
                    <a:pt x="527" y="497"/>
                    <a:pt x="529" y="494"/>
                    <a:pt x="530" y="492"/>
                  </a:cubicBezTo>
                  <a:cubicBezTo>
                    <a:pt x="532" y="490"/>
                    <a:pt x="533" y="489"/>
                    <a:pt x="533" y="489"/>
                  </a:cubicBezTo>
                  <a:cubicBezTo>
                    <a:pt x="536" y="486"/>
                    <a:pt x="536" y="483"/>
                    <a:pt x="535" y="480"/>
                  </a:cubicBezTo>
                  <a:cubicBezTo>
                    <a:pt x="535" y="480"/>
                    <a:pt x="532" y="472"/>
                    <a:pt x="528" y="464"/>
                  </a:cubicBezTo>
                  <a:cubicBezTo>
                    <a:pt x="526" y="461"/>
                    <a:pt x="525" y="457"/>
                    <a:pt x="523" y="454"/>
                  </a:cubicBezTo>
                  <a:cubicBezTo>
                    <a:pt x="522" y="452"/>
                    <a:pt x="521" y="450"/>
                    <a:pt x="521" y="450"/>
                  </a:cubicBezTo>
                  <a:cubicBezTo>
                    <a:pt x="519" y="447"/>
                    <a:pt x="519" y="444"/>
                    <a:pt x="521" y="441"/>
                  </a:cubicBezTo>
                  <a:cubicBezTo>
                    <a:pt x="521" y="441"/>
                    <a:pt x="524" y="436"/>
                    <a:pt x="527" y="432"/>
                  </a:cubicBezTo>
                  <a:cubicBezTo>
                    <a:pt x="528" y="429"/>
                    <a:pt x="529" y="427"/>
                    <a:pt x="530" y="425"/>
                  </a:cubicBezTo>
                  <a:cubicBezTo>
                    <a:pt x="531" y="423"/>
                    <a:pt x="532" y="422"/>
                    <a:pt x="532" y="422"/>
                  </a:cubicBezTo>
                  <a:cubicBezTo>
                    <a:pt x="532" y="422"/>
                    <a:pt x="533" y="421"/>
                    <a:pt x="534" y="419"/>
                  </a:cubicBezTo>
                  <a:cubicBezTo>
                    <a:pt x="534" y="417"/>
                    <a:pt x="536" y="415"/>
                    <a:pt x="537" y="413"/>
                  </a:cubicBezTo>
                  <a:cubicBezTo>
                    <a:pt x="539" y="408"/>
                    <a:pt x="541" y="403"/>
                    <a:pt x="541" y="403"/>
                  </a:cubicBezTo>
                  <a:cubicBezTo>
                    <a:pt x="542" y="400"/>
                    <a:pt x="545" y="398"/>
                    <a:pt x="548" y="397"/>
                  </a:cubicBezTo>
                  <a:cubicBezTo>
                    <a:pt x="548" y="397"/>
                    <a:pt x="556" y="397"/>
                    <a:pt x="565" y="395"/>
                  </a:cubicBezTo>
                  <a:cubicBezTo>
                    <a:pt x="569" y="395"/>
                    <a:pt x="573" y="394"/>
                    <a:pt x="576" y="393"/>
                  </a:cubicBezTo>
                  <a:cubicBezTo>
                    <a:pt x="579" y="393"/>
                    <a:pt x="581" y="392"/>
                    <a:pt x="581" y="392"/>
                  </a:cubicBezTo>
                  <a:cubicBezTo>
                    <a:pt x="584" y="392"/>
                    <a:pt x="587" y="389"/>
                    <a:pt x="588" y="385"/>
                  </a:cubicBezTo>
                  <a:cubicBezTo>
                    <a:pt x="588" y="385"/>
                    <a:pt x="588" y="384"/>
                    <a:pt x="589" y="381"/>
                  </a:cubicBezTo>
                  <a:cubicBezTo>
                    <a:pt x="590" y="379"/>
                    <a:pt x="591" y="376"/>
                    <a:pt x="591" y="372"/>
                  </a:cubicBezTo>
                  <a:cubicBezTo>
                    <a:pt x="592" y="369"/>
                    <a:pt x="593" y="366"/>
                    <a:pt x="594" y="363"/>
                  </a:cubicBezTo>
                  <a:cubicBezTo>
                    <a:pt x="594" y="361"/>
                    <a:pt x="594" y="359"/>
                    <a:pt x="594" y="359"/>
                  </a:cubicBezTo>
                  <a:cubicBezTo>
                    <a:pt x="595" y="356"/>
                    <a:pt x="594" y="352"/>
                    <a:pt x="592" y="350"/>
                  </a:cubicBezTo>
                  <a:cubicBezTo>
                    <a:pt x="592" y="350"/>
                    <a:pt x="585" y="344"/>
                    <a:pt x="579" y="340"/>
                  </a:cubicBezTo>
                  <a:cubicBezTo>
                    <a:pt x="575" y="337"/>
                    <a:pt x="572" y="335"/>
                    <a:pt x="569" y="333"/>
                  </a:cubicBezTo>
                  <a:cubicBezTo>
                    <a:pt x="567" y="331"/>
                    <a:pt x="565" y="330"/>
                    <a:pt x="565" y="330"/>
                  </a:cubicBezTo>
                  <a:cubicBezTo>
                    <a:pt x="563" y="328"/>
                    <a:pt x="561" y="325"/>
                    <a:pt x="561" y="322"/>
                  </a:cubicBezTo>
                  <a:cubicBezTo>
                    <a:pt x="561" y="322"/>
                    <a:pt x="562" y="317"/>
                    <a:pt x="562" y="311"/>
                  </a:cubicBezTo>
                  <a:cubicBezTo>
                    <a:pt x="562" y="306"/>
                    <a:pt x="562" y="300"/>
                    <a:pt x="562" y="300"/>
                  </a:cubicBezTo>
                  <a:cubicBezTo>
                    <a:pt x="562" y="300"/>
                    <a:pt x="562" y="299"/>
                    <a:pt x="562" y="297"/>
                  </a:cubicBezTo>
                  <a:cubicBezTo>
                    <a:pt x="562" y="295"/>
                    <a:pt x="562" y="292"/>
                    <a:pt x="562" y="290"/>
                  </a:cubicBezTo>
                  <a:cubicBezTo>
                    <a:pt x="562" y="287"/>
                    <a:pt x="562" y="284"/>
                    <a:pt x="562" y="282"/>
                  </a:cubicBezTo>
                  <a:cubicBezTo>
                    <a:pt x="562" y="280"/>
                    <a:pt x="562" y="279"/>
                    <a:pt x="562" y="279"/>
                  </a:cubicBezTo>
                  <a:cubicBezTo>
                    <a:pt x="561" y="276"/>
                    <a:pt x="563" y="273"/>
                    <a:pt x="565" y="271"/>
                  </a:cubicBezTo>
                  <a:cubicBezTo>
                    <a:pt x="565" y="271"/>
                    <a:pt x="572" y="266"/>
                    <a:pt x="579" y="261"/>
                  </a:cubicBezTo>
                  <a:cubicBezTo>
                    <a:pt x="586" y="257"/>
                    <a:pt x="592" y="251"/>
                    <a:pt x="592" y="251"/>
                  </a:cubicBezTo>
                  <a:cubicBezTo>
                    <a:pt x="594" y="249"/>
                    <a:pt x="596" y="246"/>
                    <a:pt x="595" y="242"/>
                  </a:cubicBezTo>
                  <a:cubicBezTo>
                    <a:pt x="595" y="242"/>
                    <a:pt x="595" y="242"/>
                    <a:pt x="595" y="241"/>
                  </a:cubicBezTo>
                  <a:cubicBezTo>
                    <a:pt x="595" y="240"/>
                    <a:pt x="594" y="239"/>
                    <a:pt x="594" y="238"/>
                  </a:cubicBezTo>
                  <a:cubicBezTo>
                    <a:pt x="593" y="235"/>
                    <a:pt x="593" y="232"/>
                    <a:pt x="592" y="229"/>
                  </a:cubicBezTo>
                  <a:cubicBezTo>
                    <a:pt x="591" y="225"/>
                    <a:pt x="590" y="222"/>
                    <a:pt x="590" y="220"/>
                  </a:cubicBezTo>
                  <a:cubicBezTo>
                    <a:pt x="589" y="217"/>
                    <a:pt x="588" y="216"/>
                    <a:pt x="588" y="216"/>
                  </a:cubicBezTo>
                  <a:cubicBezTo>
                    <a:pt x="587" y="212"/>
                    <a:pt x="585" y="209"/>
                    <a:pt x="582" y="209"/>
                  </a:cubicBezTo>
                  <a:cubicBezTo>
                    <a:pt x="582" y="209"/>
                    <a:pt x="573" y="207"/>
                    <a:pt x="565" y="206"/>
                  </a:cubicBezTo>
                  <a:cubicBezTo>
                    <a:pt x="561" y="205"/>
                    <a:pt x="557" y="204"/>
                    <a:pt x="554" y="204"/>
                  </a:cubicBezTo>
                  <a:cubicBezTo>
                    <a:pt x="551" y="204"/>
                    <a:pt x="549" y="203"/>
                    <a:pt x="549" y="203"/>
                  </a:cubicBezTo>
                  <a:cubicBezTo>
                    <a:pt x="546" y="203"/>
                    <a:pt x="543" y="201"/>
                    <a:pt x="542" y="198"/>
                  </a:cubicBezTo>
                  <a:cubicBezTo>
                    <a:pt x="542" y="198"/>
                    <a:pt x="540" y="193"/>
                    <a:pt x="537" y="188"/>
                  </a:cubicBezTo>
                  <a:cubicBezTo>
                    <a:pt x="536" y="186"/>
                    <a:pt x="535" y="183"/>
                    <a:pt x="534" y="182"/>
                  </a:cubicBezTo>
                  <a:cubicBezTo>
                    <a:pt x="533" y="180"/>
                    <a:pt x="533" y="179"/>
                    <a:pt x="533" y="179"/>
                  </a:cubicBezTo>
                  <a:cubicBezTo>
                    <a:pt x="533" y="179"/>
                    <a:pt x="530" y="174"/>
                    <a:pt x="527" y="169"/>
                  </a:cubicBezTo>
                  <a:cubicBezTo>
                    <a:pt x="526" y="167"/>
                    <a:pt x="525" y="164"/>
                    <a:pt x="524" y="163"/>
                  </a:cubicBezTo>
                  <a:cubicBezTo>
                    <a:pt x="523" y="161"/>
                    <a:pt x="522" y="160"/>
                    <a:pt x="522" y="160"/>
                  </a:cubicBezTo>
                  <a:cubicBezTo>
                    <a:pt x="520" y="157"/>
                    <a:pt x="520" y="154"/>
                    <a:pt x="522" y="151"/>
                  </a:cubicBezTo>
                  <a:cubicBezTo>
                    <a:pt x="522" y="151"/>
                    <a:pt x="523" y="149"/>
                    <a:pt x="524" y="146"/>
                  </a:cubicBezTo>
                  <a:cubicBezTo>
                    <a:pt x="525" y="144"/>
                    <a:pt x="527" y="140"/>
                    <a:pt x="529" y="136"/>
                  </a:cubicBezTo>
                  <a:cubicBezTo>
                    <a:pt x="533" y="129"/>
                    <a:pt x="536" y="121"/>
                    <a:pt x="536" y="121"/>
                  </a:cubicBezTo>
                  <a:cubicBezTo>
                    <a:pt x="537" y="118"/>
                    <a:pt x="537" y="115"/>
                    <a:pt x="534" y="112"/>
                  </a:cubicBezTo>
                  <a:cubicBezTo>
                    <a:pt x="534" y="112"/>
                    <a:pt x="533" y="110"/>
                    <a:pt x="532" y="108"/>
                  </a:cubicBezTo>
                  <a:cubicBezTo>
                    <a:pt x="530" y="106"/>
                    <a:pt x="528" y="104"/>
                    <a:pt x="526" y="101"/>
                  </a:cubicBezTo>
                  <a:cubicBezTo>
                    <a:pt x="523" y="99"/>
                    <a:pt x="521" y="96"/>
                    <a:pt x="519" y="94"/>
                  </a:cubicBezTo>
                  <a:cubicBezTo>
                    <a:pt x="518" y="92"/>
                    <a:pt x="516" y="91"/>
                    <a:pt x="516" y="91"/>
                  </a:cubicBezTo>
                  <a:cubicBezTo>
                    <a:pt x="514" y="89"/>
                    <a:pt x="510" y="87"/>
                    <a:pt x="507" y="88"/>
                  </a:cubicBezTo>
                  <a:cubicBezTo>
                    <a:pt x="507" y="88"/>
                    <a:pt x="505" y="89"/>
                    <a:pt x="502" y="90"/>
                  </a:cubicBezTo>
                  <a:cubicBezTo>
                    <a:pt x="499" y="91"/>
                    <a:pt x="495" y="92"/>
                    <a:pt x="491" y="93"/>
                  </a:cubicBezTo>
                  <a:cubicBezTo>
                    <a:pt x="483" y="96"/>
                    <a:pt x="476" y="99"/>
                    <a:pt x="476" y="99"/>
                  </a:cubicBezTo>
                  <a:cubicBezTo>
                    <a:pt x="473" y="100"/>
                    <a:pt x="469" y="99"/>
                    <a:pt x="467" y="97"/>
                  </a:cubicBezTo>
                  <a:cubicBezTo>
                    <a:pt x="467" y="97"/>
                    <a:pt x="463" y="94"/>
                    <a:pt x="458" y="91"/>
                  </a:cubicBezTo>
                  <a:cubicBezTo>
                    <a:pt x="456" y="89"/>
                    <a:pt x="454" y="87"/>
                    <a:pt x="453" y="86"/>
                  </a:cubicBezTo>
                  <a:cubicBezTo>
                    <a:pt x="451" y="85"/>
                    <a:pt x="450" y="84"/>
                    <a:pt x="450" y="84"/>
                  </a:cubicBezTo>
                  <a:cubicBezTo>
                    <a:pt x="450" y="84"/>
                    <a:pt x="445" y="81"/>
                    <a:pt x="441" y="78"/>
                  </a:cubicBezTo>
                  <a:cubicBezTo>
                    <a:pt x="436" y="76"/>
                    <a:pt x="432" y="73"/>
                    <a:pt x="432" y="73"/>
                  </a:cubicBezTo>
                  <a:cubicBezTo>
                    <a:pt x="429" y="71"/>
                    <a:pt x="427" y="68"/>
                    <a:pt x="427" y="65"/>
                  </a:cubicBezTo>
                  <a:cubicBezTo>
                    <a:pt x="427" y="65"/>
                    <a:pt x="427" y="63"/>
                    <a:pt x="427" y="60"/>
                  </a:cubicBezTo>
                  <a:cubicBezTo>
                    <a:pt x="427" y="57"/>
                    <a:pt x="427" y="53"/>
                    <a:pt x="427" y="49"/>
                  </a:cubicBezTo>
                  <a:cubicBezTo>
                    <a:pt x="427" y="40"/>
                    <a:pt x="426" y="32"/>
                    <a:pt x="426" y="32"/>
                  </a:cubicBezTo>
                  <a:cubicBezTo>
                    <a:pt x="426" y="29"/>
                    <a:pt x="423" y="26"/>
                    <a:pt x="420" y="24"/>
                  </a:cubicBezTo>
                  <a:cubicBezTo>
                    <a:pt x="420" y="24"/>
                    <a:pt x="418" y="24"/>
                    <a:pt x="416" y="23"/>
                  </a:cubicBezTo>
                  <a:cubicBezTo>
                    <a:pt x="414" y="22"/>
                    <a:pt x="411" y="20"/>
                    <a:pt x="407" y="19"/>
                  </a:cubicBezTo>
                  <a:cubicBezTo>
                    <a:pt x="404" y="18"/>
                    <a:pt x="401" y="17"/>
                    <a:pt x="399" y="16"/>
                  </a:cubicBezTo>
                  <a:cubicBezTo>
                    <a:pt x="397" y="16"/>
                    <a:pt x="396" y="15"/>
                    <a:pt x="396" y="15"/>
                  </a:cubicBezTo>
                  <a:cubicBezTo>
                    <a:pt x="395" y="15"/>
                    <a:pt x="395" y="15"/>
                    <a:pt x="395" y="15"/>
                  </a:cubicBezTo>
                  <a:cubicBezTo>
                    <a:pt x="391" y="14"/>
                    <a:pt x="387" y="14"/>
                    <a:pt x="385" y="16"/>
                  </a:cubicBezTo>
                  <a:cubicBezTo>
                    <a:pt x="385" y="16"/>
                    <a:pt x="384" y="18"/>
                    <a:pt x="381" y="20"/>
                  </a:cubicBezTo>
                  <a:cubicBezTo>
                    <a:pt x="379" y="22"/>
                    <a:pt x="376" y="25"/>
                    <a:pt x="373" y="28"/>
                  </a:cubicBezTo>
                  <a:cubicBezTo>
                    <a:pt x="368" y="34"/>
                    <a:pt x="362" y="40"/>
                    <a:pt x="362" y="40"/>
                  </a:cubicBezTo>
                  <a:cubicBezTo>
                    <a:pt x="360" y="43"/>
                    <a:pt x="357" y="44"/>
                    <a:pt x="354" y="43"/>
                  </a:cubicBezTo>
                  <a:cubicBezTo>
                    <a:pt x="354" y="43"/>
                    <a:pt x="352" y="43"/>
                    <a:pt x="350" y="42"/>
                  </a:cubicBezTo>
                  <a:cubicBezTo>
                    <a:pt x="349" y="42"/>
                    <a:pt x="346" y="42"/>
                    <a:pt x="343" y="41"/>
                  </a:cubicBezTo>
                  <a:cubicBezTo>
                    <a:pt x="341" y="41"/>
                    <a:pt x="338" y="40"/>
                    <a:pt x="336" y="40"/>
                  </a:cubicBezTo>
                  <a:cubicBezTo>
                    <a:pt x="334" y="40"/>
                    <a:pt x="333" y="40"/>
                    <a:pt x="333" y="40"/>
                  </a:cubicBezTo>
                  <a:cubicBezTo>
                    <a:pt x="333" y="40"/>
                    <a:pt x="331" y="39"/>
                    <a:pt x="329" y="39"/>
                  </a:cubicBezTo>
                  <a:cubicBezTo>
                    <a:pt x="327" y="39"/>
                    <a:pt x="325" y="39"/>
                    <a:pt x="322" y="38"/>
                  </a:cubicBezTo>
                  <a:cubicBezTo>
                    <a:pt x="316" y="38"/>
                    <a:pt x="311" y="38"/>
                    <a:pt x="311" y="38"/>
                  </a:cubicBezTo>
                  <a:cubicBezTo>
                    <a:pt x="308" y="38"/>
                    <a:pt x="305" y="36"/>
                    <a:pt x="304" y="33"/>
                  </a:cubicBezTo>
                  <a:cubicBezTo>
                    <a:pt x="304" y="33"/>
                    <a:pt x="303" y="31"/>
                    <a:pt x="301" y="28"/>
                  </a:cubicBezTo>
                  <a:cubicBezTo>
                    <a:pt x="300" y="26"/>
                    <a:pt x="298" y="22"/>
                    <a:pt x="296" y="18"/>
                  </a:cubicBezTo>
                  <a:cubicBezTo>
                    <a:pt x="292" y="11"/>
                    <a:pt x="287" y="4"/>
                    <a:pt x="287" y="4"/>
                  </a:cubicBezTo>
                  <a:cubicBezTo>
                    <a:pt x="286" y="1"/>
                    <a:pt x="282" y="0"/>
                    <a:pt x="278" y="0"/>
                  </a:cubicBezTo>
                  <a:cubicBezTo>
                    <a:pt x="278" y="0"/>
                    <a:pt x="277" y="0"/>
                    <a:pt x="274" y="1"/>
                  </a:cubicBezTo>
                  <a:cubicBezTo>
                    <a:pt x="272" y="1"/>
                    <a:pt x="268" y="1"/>
                    <a:pt x="265" y="1"/>
                  </a:cubicBezTo>
                  <a:cubicBezTo>
                    <a:pt x="262" y="2"/>
                    <a:pt x="258" y="2"/>
                    <a:pt x="256" y="3"/>
                  </a:cubicBezTo>
                  <a:cubicBezTo>
                    <a:pt x="253" y="3"/>
                    <a:pt x="251" y="3"/>
                    <a:pt x="251" y="3"/>
                  </a:cubicBezTo>
                  <a:cubicBezTo>
                    <a:pt x="248" y="4"/>
                    <a:pt x="245" y="6"/>
                    <a:pt x="244" y="9"/>
                  </a:cubicBezTo>
                  <a:cubicBezTo>
                    <a:pt x="244" y="9"/>
                    <a:pt x="243" y="11"/>
                    <a:pt x="242" y="14"/>
                  </a:cubicBezTo>
                  <a:cubicBezTo>
                    <a:pt x="241" y="17"/>
                    <a:pt x="240" y="21"/>
                    <a:pt x="239" y="25"/>
                  </a:cubicBezTo>
                  <a:cubicBezTo>
                    <a:pt x="236" y="33"/>
                    <a:pt x="235" y="41"/>
                    <a:pt x="235" y="41"/>
                  </a:cubicBezTo>
                  <a:cubicBezTo>
                    <a:pt x="234" y="44"/>
                    <a:pt x="231" y="47"/>
                    <a:pt x="228" y="47"/>
                  </a:cubicBezTo>
                  <a:cubicBezTo>
                    <a:pt x="228" y="47"/>
                    <a:pt x="227" y="48"/>
                    <a:pt x="225" y="48"/>
                  </a:cubicBezTo>
                  <a:cubicBezTo>
                    <a:pt x="223" y="49"/>
                    <a:pt x="221" y="50"/>
                    <a:pt x="218" y="51"/>
                  </a:cubicBezTo>
                  <a:cubicBezTo>
                    <a:pt x="216" y="51"/>
                    <a:pt x="213" y="52"/>
                    <a:pt x="211" y="53"/>
                  </a:cubicBezTo>
                  <a:cubicBezTo>
                    <a:pt x="209" y="54"/>
                    <a:pt x="208" y="54"/>
                    <a:pt x="208" y="54"/>
                  </a:cubicBezTo>
                  <a:cubicBezTo>
                    <a:pt x="208" y="54"/>
                    <a:pt x="203" y="56"/>
                    <a:pt x="198" y="58"/>
                  </a:cubicBezTo>
                  <a:cubicBezTo>
                    <a:pt x="193" y="60"/>
                    <a:pt x="188" y="63"/>
                    <a:pt x="188" y="63"/>
                  </a:cubicBezTo>
                  <a:cubicBezTo>
                    <a:pt x="185" y="64"/>
                    <a:pt x="182" y="64"/>
                    <a:pt x="179" y="62"/>
                  </a:cubicBezTo>
                  <a:cubicBezTo>
                    <a:pt x="179" y="62"/>
                    <a:pt x="173" y="57"/>
                    <a:pt x="166" y="53"/>
                  </a:cubicBezTo>
                  <a:cubicBezTo>
                    <a:pt x="159" y="48"/>
                    <a:pt x="151" y="44"/>
                    <a:pt x="151" y="44"/>
                  </a:cubicBezTo>
                  <a:cubicBezTo>
                    <a:pt x="149" y="43"/>
                    <a:pt x="145" y="43"/>
                    <a:pt x="142" y="45"/>
                  </a:cubicBezTo>
                  <a:cubicBezTo>
                    <a:pt x="142" y="45"/>
                    <a:pt x="136" y="48"/>
                    <a:pt x="130" y="52"/>
                  </a:cubicBezTo>
                  <a:cubicBezTo>
                    <a:pt x="125" y="56"/>
                    <a:pt x="119" y="60"/>
                    <a:pt x="119" y="60"/>
                  </a:cubicBezTo>
                  <a:cubicBezTo>
                    <a:pt x="116" y="62"/>
                    <a:pt x="115" y="66"/>
                    <a:pt x="115" y="69"/>
                  </a:cubicBezTo>
                  <a:cubicBezTo>
                    <a:pt x="115" y="69"/>
                    <a:pt x="117" y="77"/>
                    <a:pt x="118" y="85"/>
                  </a:cubicBezTo>
                  <a:cubicBezTo>
                    <a:pt x="120" y="93"/>
                    <a:pt x="122" y="101"/>
                    <a:pt x="122" y="101"/>
                  </a:cubicBezTo>
                  <a:cubicBezTo>
                    <a:pt x="123" y="104"/>
                    <a:pt x="122" y="107"/>
                    <a:pt x="119" y="110"/>
                  </a:cubicBezTo>
                  <a:cubicBezTo>
                    <a:pt x="119" y="110"/>
                    <a:pt x="116" y="114"/>
                    <a:pt x="112" y="117"/>
                  </a:cubicBezTo>
                  <a:cubicBezTo>
                    <a:pt x="108" y="121"/>
                    <a:pt x="104" y="125"/>
                    <a:pt x="104" y="125"/>
                  </a:cubicBezTo>
                  <a:cubicBezTo>
                    <a:pt x="104" y="125"/>
                    <a:pt x="103" y="126"/>
                    <a:pt x="102" y="128"/>
                  </a:cubicBezTo>
                  <a:cubicBezTo>
                    <a:pt x="101" y="129"/>
                    <a:pt x="99" y="131"/>
                    <a:pt x="97" y="133"/>
                  </a:cubicBezTo>
                  <a:cubicBezTo>
                    <a:pt x="96" y="135"/>
                    <a:pt x="94" y="138"/>
                    <a:pt x="93" y="139"/>
                  </a:cubicBezTo>
                  <a:cubicBezTo>
                    <a:pt x="92" y="141"/>
                    <a:pt x="91" y="142"/>
                    <a:pt x="91" y="142"/>
                  </a:cubicBezTo>
                  <a:cubicBezTo>
                    <a:pt x="89" y="144"/>
                    <a:pt x="86" y="146"/>
                    <a:pt x="82" y="145"/>
                  </a:cubicBezTo>
                  <a:cubicBezTo>
                    <a:pt x="82" y="145"/>
                    <a:pt x="74" y="144"/>
                    <a:pt x="66" y="144"/>
                  </a:cubicBezTo>
                  <a:cubicBezTo>
                    <a:pt x="62" y="143"/>
                    <a:pt x="58" y="143"/>
                    <a:pt x="55" y="143"/>
                  </a:cubicBezTo>
                  <a:cubicBezTo>
                    <a:pt x="52" y="143"/>
                    <a:pt x="50" y="142"/>
                    <a:pt x="50" y="142"/>
                  </a:cubicBezTo>
                  <a:cubicBezTo>
                    <a:pt x="46" y="142"/>
                    <a:pt x="43" y="144"/>
                    <a:pt x="41" y="147"/>
                  </a:cubicBezTo>
                  <a:cubicBezTo>
                    <a:pt x="41" y="147"/>
                    <a:pt x="40" y="149"/>
                    <a:pt x="39" y="151"/>
                  </a:cubicBezTo>
                  <a:cubicBezTo>
                    <a:pt x="38" y="153"/>
                    <a:pt x="36" y="156"/>
                    <a:pt x="35" y="159"/>
                  </a:cubicBezTo>
                  <a:cubicBezTo>
                    <a:pt x="33" y="162"/>
                    <a:pt x="32" y="165"/>
                    <a:pt x="30" y="168"/>
                  </a:cubicBezTo>
                  <a:cubicBezTo>
                    <a:pt x="29" y="170"/>
                    <a:pt x="29" y="172"/>
                    <a:pt x="29" y="172"/>
                  </a:cubicBezTo>
                  <a:cubicBezTo>
                    <a:pt x="27" y="175"/>
                    <a:pt x="27" y="179"/>
                    <a:pt x="29" y="181"/>
                  </a:cubicBezTo>
                  <a:cubicBezTo>
                    <a:pt x="29" y="181"/>
                    <a:pt x="34" y="188"/>
                    <a:pt x="39" y="194"/>
                  </a:cubicBezTo>
                  <a:cubicBezTo>
                    <a:pt x="42" y="198"/>
                    <a:pt x="45" y="201"/>
                    <a:pt x="47" y="203"/>
                  </a:cubicBezTo>
                  <a:cubicBezTo>
                    <a:pt x="49" y="205"/>
                    <a:pt x="50" y="207"/>
                    <a:pt x="50" y="207"/>
                  </a:cubicBezTo>
                  <a:cubicBezTo>
                    <a:pt x="52" y="209"/>
                    <a:pt x="53" y="212"/>
                    <a:pt x="52" y="215"/>
                  </a:cubicBezTo>
                  <a:cubicBezTo>
                    <a:pt x="52" y="215"/>
                    <a:pt x="50" y="221"/>
                    <a:pt x="49" y="226"/>
                  </a:cubicBezTo>
                  <a:cubicBezTo>
                    <a:pt x="48" y="228"/>
                    <a:pt x="47" y="231"/>
                    <a:pt x="47" y="233"/>
                  </a:cubicBezTo>
                  <a:cubicBezTo>
                    <a:pt x="46" y="235"/>
                    <a:pt x="46" y="236"/>
                    <a:pt x="46" y="236"/>
                  </a:cubicBezTo>
                  <a:cubicBezTo>
                    <a:pt x="46" y="236"/>
                    <a:pt x="45" y="237"/>
                    <a:pt x="45" y="239"/>
                  </a:cubicBezTo>
                  <a:cubicBezTo>
                    <a:pt x="45" y="241"/>
                    <a:pt x="44" y="244"/>
                    <a:pt x="43" y="247"/>
                  </a:cubicBezTo>
                  <a:cubicBezTo>
                    <a:pt x="43" y="249"/>
                    <a:pt x="42" y="252"/>
                    <a:pt x="42" y="254"/>
                  </a:cubicBezTo>
                  <a:cubicBezTo>
                    <a:pt x="42" y="256"/>
                    <a:pt x="41" y="257"/>
                    <a:pt x="41" y="257"/>
                  </a:cubicBezTo>
                  <a:cubicBezTo>
                    <a:pt x="41" y="260"/>
                    <a:pt x="39" y="263"/>
                    <a:pt x="36" y="264"/>
                  </a:cubicBezTo>
                  <a:cubicBezTo>
                    <a:pt x="36" y="264"/>
                    <a:pt x="28" y="267"/>
                    <a:pt x="21" y="270"/>
                  </a:cubicBezTo>
                  <a:cubicBezTo>
                    <a:pt x="17" y="272"/>
                    <a:pt x="13" y="273"/>
                    <a:pt x="10" y="275"/>
                  </a:cubicBezTo>
                  <a:cubicBezTo>
                    <a:pt x="7" y="276"/>
                    <a:pt x="5" y="277"/>
                    <a:pt x="5" y="277"/>
                  </a:cubicBezTo>
                  <a:cubicBezTo>
                    <a:pt x="2" y="278"/>
                    <a:pt x="0" y="281"/>
                    <a:pt x="0" y="285"/>
                  </a:cubicBezTo>
                  <a:cubicBezTo>
                    <a:pt x="0" y="285"/>
                    <a:pt x="0" y="286"/>
                    <a:pt x="0" y="286"/>
                  </a:cubicBezTo>
                  <a:cubicBezTo>
                    <a:pt x="0" y="287"/>
                    <a:pt x="0" y="288"/>
                    <a:pt x="0" y="289"/>
                  </a:cubicBezTo>
                  <a:cubicBezTo>
                    <a:pt x="0" y="292"/>
                    <a:pt x="0" y="295"/>
                    <a:pt x="0" y="299"/>
                  </a:cubicBezTo>
                  <a:cubicBezTo>
                    <a:pt x="0" y="302"/>
                    <a:pt x="0" y="306"/>
                    <a:pt x="0" y="308"/>
                  </a:cubicBezTo>
                  <a:cubicBezTo>
                    <a:pt x="0" y="311"/>
                    <a:pt x="0" y="312"/>
                    <a:pt x="0" y="312"/>
                  </a:cubicBezTo>
                  <a:cubicBezTo>
                    <a:pt x="0" y="316"/>
                    <a:pt x="2" y="319"/>
                    <a:pt x="5" y="321"/>
                  </a:cubicBezTo>
                  <a:cubicBezTo>
                    <a:pt x="5" y="321"/>
                    <a:pt x="13" y="324"/>
                    <a:pt x="20" y="328"/>
                  </a:cubicBezTo>
                  <a:cubicBezTo>
                    <a:pt x="24" y="329"/>
                    <a:pt x="28" y="331"/>
                    <a:pt x="31" y="332"/>
                  </a:cubicBezTo>
                  <a:cubicBezTo>
                    <a:pt x="34" y="333"/>
                    <a:pt x="36" y="334"/>
                    <a:pt x="36" y="334"/>
                  </a:cubicBezTo>
                  <a:cubicBezTo>
                    <a:pt x="39" y="335"/>
                    <a:pt x="41" y="337"/>
                    <a:pt x="41" y="341"/>
                  </a:cubicBezTo>
                  <a:cubicBezTo>
                    <a:pt x="41" y="341"/>
                    <a:pt x="42" y="346"/>
                    <a:pt x="43" y="351"/>
                  </a:cubicBezTo>
                  <a:cubicBezTo>
                    <a:pt x="44" y="356"/>
                    <a:pt x="45" y="362"/>
                    <a:pt x="45" y="362"/>
                  </a:cubicBezTo>
                  <a:cubicBezTo>
                    <a:pt x="45" y="362"/>
                    <a:pt x="46" y="363"/>
                    <a:pt x="46" y="365"/>
                  </a:cubicBezTo>
                  <a:cubicBezTo>
                    <a:pt x="47" y="367"/>
                    <a:pt x="47" y="369"/>
                    <a:pt x="48" y="372"/>
                  </a:cubicBezTo>
                  <a:cubicBezTo>
                    <a:pt x="49" y="377"/>
                    <a:pt x="51" y="382"/>
                    <a:pt x="51" y="382"/>
                  </a:cubicBezTo>
                  <a:cubicBezTo>
                    <a:pt x="52" y="385"/>
                    <a:pt x="52" y="389"/>
                    <a:pt x="49" y="391"/>
                  </a:cubicBezTo>
                  <a:cubicBezTo>
                    <a:pt x="49" y="391"/>
                    <a:pt x="44" y="397"/>
                    <a:pt x="39" y="403"/>
                  </a:cubicBezTo>
                  <a:cubicBezTo>
                    <a:pt x="36" y="407"/>
                    <a:pt x="34" y="410"/>
                    <a:pt x="32" y="412"/>
                  </a:cubicBezTo>
                  <a:cubicBezTo>
                    <a:pt x="30" y="415"/>
                    <a:pt x="28" y="417"/>
                    <a:pt x="28" y="417"/>
                  </a:cubicBezTo>
                  <a:cubicBezTo>
                    <a:pt x="27" y="419"/>
                    <a:pt x="26" y="423"/>
                    <a:pt x="28" y="426"/>
                  </a:cubicBezTo>
                  <a:cubicBezTo>
                    <a:pt x="28" y="426"/>
                    <a:pt x="29" y="428"/>
                    <a:pt x="30" y="430"/>
                  </a:cubicBezTo>
                  <a:cubicBezTo>
                    <a:pt x="31" y="432"/>
                    <a:pt x="32" y="435"/>
                    <a:pt x="34" y="438"/>
                  </a:cubicBezTo>
                  <a:cubicBezTo>
                    <a:pt x="35" y="441"/>
                    <a:pt x="37" y="444"/>
                    <a:pt x="38" y="447"/>
                  </a:cubicBezTo>
                  <a:cubicBezTo>
                    <a:pt x="40" y="449"/>
                    <a:pt x="40" y="450"/>
                    <a:pt x="40" y="450"/>
                  </a:cubicBezTo>
                  <a:cubicBezTo>
                    <a:pt x="42" y="454"/>
                    <a:pt x="45" y="456"/>
                    <a:pt x="49" y="455"/>
                  </a:cubicBezTo>
                  <a:cubicBezTo>
                    <a:pt x="49" y="455"/>
                    <a:pt x="57" y="455"/>
                    <a:pt x="65" y="454"/>
                  </a:cubicBezTo>
                  <a:cubicBezTo>
                    <a:pt x="69" y="454"/>
                    <a:pt x="74" y="454"/>
                    <a:pt x="77" y="453"/>
                  </a:cubicBezTo>
                  <a:cubicBezTo>
                    <a:pt x="80" y="453"/>
                    <a:pt x="82" y="453"/>
                    <a:pt x="82" y="453"/>
                  </a:cubicBezTo>
                  <a:cubicBezTo>
                    <a:pt x="85" y="452"/>
                    <a:pt x="88" y="454"/>
                    <a:pt x="90" y="456"/>
                  </a:cubicBezTo>
                  <a:cubicBezTo>
                    <a:pt x="90" y="456"/>
                    <a:pt x="91" y="457"/>
                    <a:pt x="92" y="459"/>
                  </a:cubicBezTo>
                  <a:cubicBezTo>
                    <a:pt x="93" y="461"/>
                    <a:pt x="95" y="463"/>
                    <a:pt x="96" y="465"/>
                  </a:cubicBezTo>
                  <a:cubicBezTo>
                    <a:pt x="100" y="469"/>
                    <a:pt x="103" y="473"/>
                    <a:pt x="103" y="473"/>
                  </a:cubicBezTo>
                  <a:cubicBezTo>
                    <a:pt x="103" y="473"/>
                    <a:pt x="104" y="474"/>
                    <a:pt x="106" y="475"/>
                  </a:cubicBezTo>
                  <a:cubicBezTo>
                    <a:pt x="107" y="477"/>
                    <a:pt x="109" y="479"/>
                    <a:pt x="111" y="481"/>
                  </a:cubicBezTo>
                  <a:cubicBezTo>
                    <a:pt x="114" y="485"/>
                    <a:pt x="118" y="489"/>
                    <a:pt x="118" y="489"/>
                  </a:cubicBezTo>
                  <a:cubicBezTo>
                    <a:pt x="121" y="491"/>
                    <a:pt x="122" y="494"/>
                    <a:pt x="121" y="497"/>
                  </a:cubicBezTo>
                  <a:cubicBezTo>
                    <a:pt x="121" y="497"/>
                    <a:pt x="120" y="499"/>
                    <a:pt x="119" y="502"/>
                  </a:cubicBezTo>
                  <a:cubicBezTo>
                    <a:pt x="119" y="505"/>
                    <a:pt x="118" y="509"/>
                    <a:pt x="117" y="513"/>
                  </a:cubicBezTo>
                  <a:cubicBezTo>
                    <a:pt x="115" y="521"/>
                    <a:pt x="114" y="529"/>
                    <a:pt x="114" y="529"/>
                  </a:cubicBezTo>
                  <a:cubicBezTo>
                    <a:pt x="113" y="533"/>
                    <a:pt x="115" y="536"/>
                    <a:pt x="118" y="538"/>
                  </a:cubicBezTo>
                  <a:cubicBezTo>
                    <a:pt x="118" y="538"/>
                    <a:pt x="119" y="539"/>
                    <a:pt x="121" y="541"/>
                  </a:cubicBezTo>
                  <a:cubicBezTo>
                    <a:pt x="123" y="542"/>
                    <a:pt x="126" y="544"/>
                    <a:pt x="129" y="546"/>
                  </a:cubicBezTo>
                  <a:cubicBezTo>
                    <a:pt x="132" y="548"/>
                    <a:pt x="134" y="550"/>
                    <a:pt x="137" y="552"/>
                  </a:cubicBezTo>
                  <a:cubicBezTo>
                    <a:pt x="138" y="552"/>
                    <a:pt x="139" y="553"/>
                    <a:pt x="139" y="553"/>
                  </a:cubicBezTo>
                  <a:cubicBezTo>
                    <a:pt x="140" y="554"/>
                    <a:pt x="140" y="554"/>
                    <a:pt x="140" y="554"/>
                  </a:cubicBezTo>
                  <a:cubicBezTo>
                    <a:pt x="143" y="556"/>
                    <a:pt x="147" y="556"/>
                    <a:pt x="150" y="554"/>
                  </a:cubicBezTo>
                  <a:cubicBezTo>
                    <a:pt x="150" y="554"/>
                    <a:pt x="157" y="550"/>
                    <a:pt x="164" y="546"/>
                  </a:cubicBezTo>
                  <a:cubicBezTo>
                    <a:pt x="171" y="541"/>
                    <a:pt x="178" y="537"/>
                    <a:pt x="178" y="537"/>
                  </a:cubicBezTo>
                  <a:cubicBezTo>
                    <a:pt x="180" y="535"/>
                    <a:pt x="184" y="535"/>
                    <a:pt x="187" y="536"/>
                  </a:cubicBezTo>
                  <a:cubicBezTo>
                    <a:pt x="187" y="536"/>
                    <a:pt x="188" y="537"/>
                    <a:pt x="190" y="537"/>
                  </a:cubicBezTo>
                  <a:cubicBezTo>
                    <a:pt x="192" y="538"/>
                    <a:pt x="194" y="539"/>
                    <a:pt x="196" y="540"/>
                  </a:cubicBezTo>
                  <a:cubicBezTo>
                    <a:pt x="199" y="542"/>
                    <a:pt x="201" y="543"/>
                    <a:pt x="203" y="543"/>
                  </a:cubicBezTo>
                  <a:cubicBezTo>
                    <a:pt x="205" y="544"/>
                    <a:pt x="206" y="545"/>
                    <a:pt x="206" y="545"/>
                  </a:cubicBezTo>
                  <a:cubicBezTo>
                    <a:pt x="206" y="545"/>
                    <a:pt x="211" y="546"/>
                    <a:pt x="217" y="548"/>
                  </a:cubicBezTo>
                  <a:cubicBezTo>
                    <a:pt x="222" y="550"/>
                    <a:pt x="227" y="551"/>
                    <a:pt x="227" y="551"/>
                  </a:cubicBezTo>
                  <a:cubicBezTo>
                    <a:pt x="230" y="552"/>
                    <a:pt x="232" y="555"/>
                    <a:pt x="233" y="558"/>
                  </a:cubicBezTo>
                  <a:cubicBezTo>
                    <a:pt x="233" y="558"/>
                    <a:pt x="234" y="560"/>
                    <a:pt x="234" y="563"/>
                  </a:cubicBezTo>
                  <a:cubicBezTo>
                    <a:pt x="235" y="566"/>
                    <a:pt x="236" y="570"/>
                    <a:pt x="237" y="574"/>
                  </a:cubicBezTo>
                  <a:cubicBezTo>
                    <a:pt x="239" y="582"/>
                    <a:pt x="242" y="590"/>
                    <a:pt x="242" y="590"/>
                  </a:cubicBezTo>
                  <a:cubicBezTo>
                    <a:pt x="243" y="593"/>
                    <a:pt x="246" y="595"/>
                    <a:pt x="250" y="596"/>
                  </a:cubicBezTo>
                  <a:cubicBezTo>
                    <a:pt x="250" y="596"/>
                    <a:pt x="251" y="596"/>
                    <a:pt x="254" y="596"/>
                  </a:cubicBezTo>
                  <a:cubicBezTo>
                    <a:pt x="256" y="597"/>
                    <a:pt x="260" y="597"/>
                    <a:pt x="263" y="598"/>
                  </a:cubicBezTo>
                  <a:cubicBezTo>
                    <a:pt x="266" y="598"/>
                    <a:pt x="270" y="598"/>
                    <a:pt x="272" y="599"/>
                  </a:cubicBezTo>
                  <a:cubicBezTo>
                    <a:pt x="275" y="599"/>
                    <a:pt x="277" y="599"/>
                    <a:pt x="277" y="599"/>
                  </a:cubicBezTo>
                  <a:cubicBezTo>
                    <a:pt x="280" y="599"/>
                    <a:pt x="284" y="598"/>
                    <a:pt x="285" y="595"/>
                  </a:cubicBezTo>
                  <a:close/>
                  <a:moveTo>
                    <a:pt x="274" y="511"/>
                  </a:moveTo>
                  <a:cubicBezTo>
                    <a:pt x="261" y="509"/>
                    <a:pt x="249" y="506"/>
                    <a:pt x="239" y="504"/>
                  </a:cubicBezTo>
                  <a:cubicBezTo>
                    <a:pt x="235" y="502"/>
                    <a:pt x="231" y="501"/>
                    <a:pt x="228" y="500"/>
                  </a:cubicBezTo>
                  <a:cubicBezTo>
                    <a:pt x="226" y="499"/>
                    <a:pt x="224" y="498"/>
                    <a:pt x="224" y="498"/>
                  </a:cubicBezTo>
                  <a:cubicBezTo>
                    <a:pt x="224" y="498"/>
                    <a:pt x="224" y="498"/>
                    <a:pt x="223" y="498"/>
                  </a:cubicBezTo>
                  <a:cubicBezTo>
                    <a:pt x="222" y="498"/>
                    <a:pt x="221" y="497"/>
                    <a:pt x="220" y="497"/>
                  </a:cubicBezTo>
                  <a:cubicBezTo>
                    <a:pt x="219" y="496"/>
                    <a:pt x="217" y="496"/>
                    <a:pt x="215" y="495"/>
                  </a:cubicBezTo>
                  <a:cubicBezTo>
                    <a:pt x="214" y="494"/>
                    <a:pt x="213" y="494"/>
                    <a:pt x="212" y="494"/>
                  </a:cubicBezTo>
                  <a:cubicBezTo>
                    <a:pt x="211" y="493"/>
                    <a:pt x="210" y="493"/>
                    <a:pt x="209" y="492"/>
                  </a:cubicBezTo>
                  <a:cubicBezTo>
                    <a:pt x="201" y="488"/>
                    <a:pt x="189" y="482"/>
                    <a:pt x="179" y="474"/>
                  </a:cubicBezTo>
                  <a:cubicBezTo>
                    <a:pt x="168" y="467"/>
                    <a:pt x="158" y="459"/>
                    <a:pt x="152" y="452"/>
                  </a:cubicBezTo>
                  <a:cubicBezTo>
                    <a:pt x="148" y="448"/>
                    <a:pt x="145" y="446"/>
                    <a:pt x="143" y="444"/>
                  </a:cubicBezTo>
                  <a:cubicBezTo>
                    <a:pt x="142" y="442"/>
                    <a:pt x="141" y="440"/>
                    <a:pt x="141" y="440"/>
                  </a:cubicBezTo>
                  <a:cubicBezTo>
                    <a:pt x="141" y="440"/>
                    <a:pt x="139" y="439"/>
                    <a:pt x="138" y="437"/>
                  </a:cubicBezTo>
                  <a:cubicBezTo>
                    <a:pt x="136" y="435"/>
                    <a:pt x="133" y="432"/>
                    <a:pt x="130" y="428"/>
                  </a:cubicBezTo>
                  <a:cubicBezTo>
                    <a:pt x="125" y="420"/>
                    <a:pt x="117" y="409"/>
                    <a:pt x="111" y="398"/>
                  </a:cubicBezTo>
                  <a:cubicBezTo>
                    <a:pt x="106" y="387"/>
                    <a:pt x="101" y="375"/>
                    <a:pt x="98" y="365"/>
                  </a:cubicBezTo>
                  <a:cubicBezTo>
                    <a:pt x="97" y="363"/>
                    <a:pt x="96" y="361"/>
                    <a:pt x="96" y="359"/>
                  </a:cubicBezTo>
                  <a:cubicBezTo>
                    <a:pt x="95" y="357"/>
                    <a:pt x="95" y="356"/>
                    <a:pt x="94" y="354"/>
                  </a:cubicBezTo>
                  <a:cubicBezTo>
                    <a:pt x="94" y="353"/>
                    <a:pt x="94" y="352"/>
                    <a:pt x="94" y="351"/>
                  </a:cubicBezTo>
                  <a:cubicBezTo>
                    <a:pt x="93" y="350"/>
                    <a:pt x="93" y="350"/>
                    <a:pt x="93" y="350"/>
                  </a:cubicBezTo>
                  <a:cubicBezTo>
                    <a:pt x="93" y="350"/>
                    <a:pt x="93" y="348"/>
                    <a:pt x="92" y="346"/>
                  </a:cubicBezTo>
                  <a:cubicBezTo>
                    <a:pt x="92" y="343"/>
                    <a:pt x="91" y="339"/>
                    <a:pt x="90" y="334"/>
                  </a:cubicBezTo>
                  <a:cubicBezTo>
                    <a:pt x="89" y="325"/>
                    <a:pt x="87" y="312"/>
                    <a:pt x="87" y="299"/>
                  </a:cubicBezTo>
                  <a:cubicBezTo>
                    <a:pt x="87" y="286"/>
                    <a:pt x="89" y="273"/>
                    <a:pt x="90" y="264"/>
                  </a:cubicBezTo>
                  <a:cubicBezTo>
                    <a:pt x="91" y="261"/>
                    <a:pt x="91" y="259"/>
                    <a:pt x="92" y="257"/>
                  </a:cubicBezTo>
                  <a:cubicBezTo>
                    <a:pt x="92" y="255"/>
                    <a:pt x="92" y="254"/>
                    <a:pt x="93" y="252"/>
                  </a:cubicBezTo>
                  <a:cubicBezTo>
                    <a:pt x="93" y="251"/>
                    <a:pt x="93" y="250"/>
                    <a:pt x="93" y="249"/>
                  </a:cubicBezTo>
                  <a:cubicBezTo>
                    <a:pt x="94" y="249"/>
                    <a:pt x="94" y="248"/>
                    <a:pt x="94" y="248"/>
                  </a:cubicBezTo>
                  <a:cubicBezTo>
                    <a:pt x="94" y="248"/>
                    <a:pt x="94" y="247"/>
                    <a:pt x="95" y="244"/>
                  </a:cubicBezTo>
                  <a:cubicBezTo>
                    <a:pt x="96" y="241"/>
                    <a:pt x="97" y="237"/>
                    <a:pt x="98" y="233"/>
                  </a:cubicBezTo>
                  <a:cubicBezTo>
                    <a:pt x="101" y="224"/>
                    <a:pt x="106" y="212"/>
                    <a:pt x="112" y="200"/>
                  </a:cubicBezTo>
                  <a:cubicBezTo>
                    <a:pt x="118" y="189"/>
                    <a:pt x="125" y="178"/>
                    <a:pt x="131" y="170"/>
                  </a:cubicBezTo>
                  <a:cubicBezTo>
                    <a:pt x="132" y="169"/>
                    <a:pt x="134" y="167"/>
                    <a:pt x="135" y="165"/>
                  </a:cubicBezTo>
                  <a:cubicBezTo>
                    <a:pt x="136" y="164"/>
                    <a:pt x="137" y="163"/>
                    <a:pt x="138" y="161"/>
                  </a:cubicBezTo>
                  <a:cubicBezTo>
                    <a:pt x="139" y="160"/>
                    <a:pt x="140" y="160"/>
                    <a:pt x="141" y="159"/>
                  </a:cubicBezTo>
                  <a:cubicBezTo>
                    <a:pt x="141" y="158"/>
                    <a:pt x="141" y="158"/>
                    <a:pt x="141" y="158"/>
                  </a:cubicBezTo>
                  <a:cubicBezTo>
                    <a:pt x="141" y="158"/>
                    <a:pt x="142" y="157"/>
                    <a:pt x="144" y="155"/>
                  </a:cubicBezTo>
                  <a:cubicBezTo>
                    <a:pt x="146" y="153"/>
                    <a:pt x="149" y="150"/>
                    <a:pt x="152" y="147"/>
                  </a:cubicBezTo>
                  <a:cubicBezTo>
                    <a:pt x="159" y="140"/>
                    <a:pt x="169" y="132"/>
                    <a:pt x="180" y="124"/>
                  </a:cubicBezTo>
                  <a:cubicBezTo>
                    <a:pt x="190" y="117"/>
                    <a:pt x="202" y="111"/>
                    <a:pt x="211" y="107"/>
                  </a:cubicBezTo>
                  <a:cubicBezTo>
                    <a:pt x="215" y="105"/>
                    <a:pt x="219" y="103"/>
                    <a:pt x="221" y="102"/>
                  </a:cubicBezTo>
                  <a:cubicBezTo>
                    <a:pt x="224" y="101"/>
                    <a:pt x="225" y="100"/>
                    <a:pt x="225" y="100"/>
                  </a:cubicBezTo>
                  <a:cubicBezTo>
                    <a:pt x="225" y="100"/>
                    <a:pt x="226" y="100"/>
                    <a:pt x="226" y="100"/>
                  </a:cubicBezTo>
                  <a:cubicBezTo>
                    <a:pt x="227" y="100"/>
                    <a:pt x="228" y="99"/>
                    <a:pt x="229" y="99"/>
                  </a:cubicBezTo>
                  <a:cubicBezTo>
                    <a:pt x="231" y="99"/>
                    <a:pt x="232" y="98"/>
                    <a:pt x="234" y="97"/>
                  </a:cubicBezTo>
                  <a:cubicBezTo>
                    <a:pt x="236" y="97"/>
                    <a:pt x="238" y="96"/>
                    <a:pt x="241" y="95"/>
                  </a:cubicBezTo>
                  <a:cubicBezTo>
                    <a:pt x="250" y="93"/>
                    <a:pt x="262" y="90"/>
                    <a:pt x="275" y="88"/>
                  </a:cubicBezTo>
                  <a:cubicBezTo>
                    <a:pt x="288" y="87"/>
                    <a:pt x="301" y="87"/>
                    <a:pt x="310" y="87"/>
                  </a:cubicBezTo>
                  <a:cubicBezTo>
                    <a:pt x="315" y="88"/>
                    <a:pt x="319" y="88"/>
                    <a:pt x="322" y="88"/>
                  </a:cubicBezTo>
                  <a:cubicBezTo>
                    <a:pt x="325" y="88"/>
                    <a:pt x="326" y="89"/>
                    <a:pt x="326" y="89"/>
                  </a:cubicBezTo>
                  <a:cubicBezTo>
                    <a:pt x="326" y="89"/>
                    <a:pt x="327" y="89"/>
                    <a:pt x="328" y="89"/>
                  </a:cubicBezTo>
                  <a:cubicBezTo>
                    <a:pt x="328" y="89"/>
                    <a:pt x="329" y="89"/>
                    <a:pt x="331" y="89"/>
                  </a:cubicBezTo>
                  <a:cubicBezTo>
                    <a:pt x="332" y="89"/>
                    <a:pt x="334" y="90"/>
                    <a:pt x="336" y="90"/>
                  </a:cubicBezTo>
                  <a:cubicBezTo>
                    <a:pt x="338" y="90"/>
                    <a:pt x="340" y="91"/>
                    <a:pt x="342" y="91"/>
                  </a:cubicBezTo>
                  <a:cubicBezTo>
                    <a:pt x="352" y="93"/>
                    <a:pt x="364" y="96"/>
                    <a:pt x="376" y="101"/>
                  </a:cubicBezTo>
                  <a:cubicBezTo>
                    <a:pt x="388" y="106"/>
                    <a:pt x="400" y="111"/>
                    <a:pt x="408" y="116"/>
                  </a:cubicBezTo>
                  <a:cubicBezTo>
                    <a:pt x="412" y="119"/>
                    <a:pt x="416" y="121"/>
                    <a:pt x="418" y="122"/>
                  </a:cubicBezTo>
                  <a:cubicBezTo>
                    <a:pt x="420" y="124"/>
                    <a:pt x="422" y="125"/>
                    <a:pt x="422" y="125"/>
                  </a:cubicBezTo>
                  <a:cubicBezTo>
                    <a:pt x="422" y="125"/>
                    <a:pt x="422" y="125"/>
                    <a:pt x="423" y="126"/>
                  </a:cubicBezTo>
                  <a:cubicBezTo>
                    <a:pt x="423" y="126"/>
                    <a:pt x="424" y="127"/>
                    <a:pt x="425" y="127"/>
                  </a:cubicBezTo>
                  <a:cubicBezTo>
                    <a:pt x="426" y="128"/>
                    <a:pt x="428" y="129"/>
                    <a:pt x="429" y="131"/>
                  </a:cubicBezTo>
                  <a:cubicBezTo>
                    <a:pt x="431" y="132"/>
                    <a:pt x="433" y="133"/>
                    <a:pt x="434" y="135"/>
                  </a:cubicBezTo>
                  <a:cubicBezTo>
                    <a:pt x="442" y="141"/>
                    <a:pt x="451" y="149"/>
                    <a:pt x="460" y="159"/>
                  </a:cubicBezTo>
                  <a:cubicBezTo>
                    <a:pt x="468" y="169"/>
                    <a:pt x="476" y="179"/>
                    <a:pt x="481" y="187"/>
                  </a:cubicBezTo>
                  <a:cubicBezTo>
                    <a:pt x="483" y="192"/>
                    <a:pt x="485" y="195"/>
                    <a:pt x="487" y="198"/>
                  </a:cubicBezTo>
                  <a:cubicBezTo>
                    <a:pt x="488" y="200"/>
                    <a:pt x="489" y="201"/>
                    <a:pt x="489" y="201"/>
                  </a:cubicBezTo>
                  <a:cubicBezTo>
                    <a:pt x="489" y="201"/>
                    <a:pt x="490" y="203"/>
                    <a:pt x="491" y="205"/>
                  </a:cubicBezTo>
                  <a:cubicBezTo>
                    <a:pt x="492" y="208"/>
                    <a:pt x="494" y="212"/>
                    <a:pt x="496" y="216"/>
                  </a:cubicBezTo>
                  <a:cubicBezTo>
                    <a:pt x="500" y="225"/>
                    <a:pt x="504" y="237"/>
                    <a:pt x="507" y="249"/>
                  </a:cubicBezTo>
                  <a:cubicBezTo>
                    <a:pt x="510" y="262"/>
                    <a:pt x="512" y="275"/>
                    <a:pt x="512" y="284"/>
                  </a:cubicBezTo>
                  <a:cubicBezTo>
                    <a:pt x="512" y="285"/>
                    <a:pt x="513" y="287"/>
                    <a:pt x="513" y="288"/>
                  </a:cubicBezTo>
                  <a:cubicBezTo>
                    <a:pt x="513" y="289"/>
                    <a:pt x="513" y="290"/>
                    <a:pt x="513" y="291"/>
                  </a:cubicBezTo>
                  <a:cubicBezTo>
                    <a:pt x="513" y="293"/>
                    <a:pt x="513" y="294"/>
                    <a:pt x="513" y="296"/>
                  </a:cubicBezTo>
                  <a:cubicBezTo>
                    <a:pt x="513" y="297"/>
                    <a:pt x="513" y="298"/>
                    <a:pt x="513" y="299"/>
                  </a:cubicBezTo>
                  <a:cubicBezTo>
                    <a:pt x="513" y="300"/>
                    <a:pt x="513" y="300"/>
                    <a:pt x="513" y="300"/>
                  </a:cubicBezTo>
                  <a:cubicBezTo>
                    <a:pt x="513" y="300"/>
                    <a:pt x="513" y="302"/>
                    <a:pt x="513" y="305"/>
                  </a:cubicBezTo>
                  <a:cubicBezTo>
                    <a:pt x="513" y="308"/>
                    <a:pt x="513" y="312"/>
                    <a:pt x="512" y="316"/>
                  </a:cubicBezTo>
                  <a:cubicBezTo>
                    <a:pt x="511" y="326"/>
                    <a:pt x="510" y="339"/>
                    <a:pt x="507" y="351"/>
                  </a:cubicBezTo>
                  <a:cubicBezTo>
                    <a:pt x="503" y="364"/>
                    <a:pt x="499" y="376"/>
                    <a:pt x="495" y="385"/>
                  </a:cubicBezTo>
                  <a:cubicBezTo>
                    <a:pt x="493" y="389"/>
                    <a:pt x="491" y="393"/>
                    <a:pt x="490" y="395"/>
                  </a:cubicBezTo>
                  <a:cubicBezTo>
                    <a:pt x="490" y="397"/>
                    <a:pt x="489" y="397"/>
                    <a:pt x="489" y="398"/>
                  </a:cubicBezTo>
                  <a:cubicBezTo>
                    <a:pt x="488" y="399"/>
                    <a:pt x="488" y="399"/>
                    <a:pt x="488" y="399"/>
                  </a:cubicBezTo>
                  <a:cubicBezTo>
                    <a:pt x="488" y="399"/>
                    <a:pt x="487" y="401"/>
                    <a:pt x="486" y="403"/>
                  </a:cubicBezTo>
                  <a:cubicBezTo>
                    <a:pt x="485" y="406"/>
                    <a:pt x="483" y="409"/>
                    <a:pt x="480" y="413"/>
                  </a:cubicBezTo>
                  <a:cubicBezTo>
                    <a:pt x="475" y="421"/>
                    <a:pt x="468" y="432"/>
                    <a:pt x="459" y="441"/>
                  </a:cubicBezTo>
                  <a:cubicBezTo>
                    <a:pt x="457" y="444"/>
                    <a:pt x="455" y="446"/>
                    <a:pt x="452" y="448"/>
                  </a:cubicBezTo>
                  <a:cubicBezTo>
                    <a:pt x="450" y="450"/>
                    <a:pt x="448" y="453"/>
                    <a:pt x="446" y="455"/>
                  </a:cubicBezTo>
                  <a:cubicBezTo>
                    <a:pt x="441" y="459"/>
                    <a:pt x="437" y="463"/>
                    <a:pt x="433" y="465"/>
                  </a:cubicBezTo>
                  <a:cubicBezTo>
                    <a:pt x="430" y="469"/>
                    <a:pt x="426" y="471"/>
                    <a:pt x="424" y="473"/>
                  </a:cubicBezTo>
                  <a:cubicBezTo>
                    <a:pt x="422" y="474"/>
                    <a:pt x="420" y="475"/>
                    <a:pt x="420" y="475"/>
                  </a:cubicBezTo>
                  <a:cubicBezTo>
                    <a:pt x="420" y="475"/>
                    <a:pt x="419" y="476"/>
                    <a:pt x="417" y="478"/>
                  </a:cubicBezTo>
                  <a:cubicBezTo>
                    <a:pt x="414" y="479"/>
                    <a:pt x="411" y="481"/>
                    <a:pt x="407" y="484"/>
                  </a:cubicBezTo>
                  <a:cubicBezTo>
                    <a:pt x="403" y="486"/>
                    <a:pt x="398" y="489"/>
                    <a:pt x="392" y="491"/>
                  </a:cubicBezTo>
                  <a:cubicBezTo>
                    <a:pt x="390" y="493"/>
                    <a:pt x="387" y="494"/>
                    <a:pt x="384" y="495"/>
                  </a:cubicBezTo>
                  <a:cubicBezTo>
                    <a:pt x="381" y="497"/>
                    <a:pt x="378" y="498"/>
                    <a:pt x="375" y="499"/>
                  </a:cubicBezTo>
                  <a:cubicBezTo>
                    <a:pt x="363" y="503"/>
                    <a:pt x="351" y="507"/>
                    <a:pt x="341" y="509"/>
                  </a:cubicBezTo>
                  <a:cubicBezTo>
                    <a:pt x="336" y="509"/>
                    <a:pt x="332" y="510"/>
                    <a:pt x="330" y="510"/>
                  </a:cubicBezTo>
                  <a:cubicBezTo>
                    <a:pt x="327" y="511"/>
                    <a:pt x="325" y="511"/>
                    <a:pt x="325" y="511"/>
                  </a:cubicBezTo>
                  <a:cubicBezTo>
                    <a:pt x="325" y="511"/>
                    <a:pt x="325" y="511"/>
                    <a:pt x="324" y="511"/>
                  </a:cubicBezTo>
                  <a:cubicBezTo>
                    <a:pt x="323" y="511"/>
                    <a:pt x="322" y="511"/>
                    <a:pt x="321" y="511"/>
                  </a:cubicBezTo>
                  <a:cubicBezTo>
                    <a:pt x="318" y="512"/>
                    <a:pt x="314" y="512"/>
                    <a:pt x="309" y="512"/>
                  </a:cubicBezTo>
                  <a:cubicBezTo>
                    <a:pt x="300" y="513"/>
                    <a:pt x="287" y="512"/>
                    <a:pt x="274" y="5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7" name="Freeform: Shape 16"/>
            <p:cNvSpPr>
              <a:spLocks/>
            </p:cNvSpPr>
            <p:nvPr/>
          </p:nvSpPr>
          <p:spPr bwMode="auto">
            <a:xfrm>
              <a:off x="5931880" y="2436064"/>
              <a:ext cx="742154" cy="781903"/>
            </a:xfrm>
            <a:custGeom>
              <a:avLst/>
              <a:gdLst>
                <a:gd name="T0" fmla="*/ 188 w 370"/>
                <a:gd name="T1" fmla="*/ 344 h 372"/>
                <a:gd name="T2" fmla="*/ 216 w 370"/>
                <a:gd name="T3" fmla="*/ 341 h 372"/>
                <a:gd name="T4" fmla="*/ 246 w 370"/>
                <a:gd name="T5" fmla="*/ 362 h 372"/>
                <a:gd name="T6" fmla="*/ 269 w 370"/>
                <a:gd name="T7" fmla="*/ 348 h 372"/>
                <a:gd name="T8" fmla="*/ 277 w 370"/>
                <a:gd name="T9" fmla="*/ 313 h 372"/>
                <a:gd name="T10" fmla="*/ 304 w 370"/>
                <a:gd name="T11" fmla="*/ 298 h 372"/>
                <a:gd name="T12" fmla="*/ 337 w 370"/>
                <a:gd name="T13" fmla="*/ 292 h 372"/>
                <a:gd name="T14" fmla="*/ 336 w 370"/>
                <a:gd name="T15" fmla="*/ 266 h 372"/>
                <a:gd name="T16" fmla="*/ 333 w 370"/>
                <a:gd name="T17" fmla="*/ 235 h 372"/>
                <a:gd name="T18" fmla="*/ 353 w 370"/>
                <a:gd name="T19" fmla="*/ 212 h 372"/>
                <a:gd name="T20" fmla="*/ 370 w 370"/>
                <a:gd name="T21" fmla="*/ 185 h 372"/>
                <a:gd name="T22" fmla="*/ 339 w 370"/>
                <a:gd name="T23" fmla="*/ 161 h 372"/>
                <a:gd name="T24" fmla="*/ 335 w 370"/>
                <a:gd name="T25" fmla="*/ 144 h 372"/>
                <a:gd name="T26" fmla="*/ 340 w 370"/>
                <a:gd name="T27" fmla="*/ 116 h 372"/>
                <a:gd name="T28" fmla="*/ 343 w 370"/>
                <a:gd name="T29" fmla="*/ 90 h 372"/>
                <a:gd name="T30" fmla="*/ 319 w 370"/>
                <a:gd name="T31" fmla="*/ 80 h 372"/>
                <a:gd name="T32" fmla="*/ 295 w 370"/>
                <a:gd name="T33" fmla="*/ 75 h 372"/>
                <a:gd name="T34" fmla="*/ 280 w 370"/>
                <a:gd name="T35" fmla="*/ 62 h 372"/>
                <a:gd name="T36" fmla="*/ 278 w 370"/>
                <a:gd name="T37" fmla="*/ 30 h 372"/>
                <a:gd name="T38" fmla="*/ 249 w 370"/>
                <a:gd name="T39" fmla="*/ 15 h 372"/>
                <a:gd name="T40" fmla="*/ 210 w 370"/>
                <a:gd name="T41" fmla="*/ 31 h 372"/>
                <a:gd name="T42" fmla="*/ 178 w 370"/>
                <a:gd name="T43" fmla="*/ 3 h 372"/>
                <a:gd name="T44" fmla="*/ 147 w 370"/>
                <a:gd name="T45" fmla="*/ 7 h 372"/>
                <a:gd name="T46" fmla="*/ 129 w 370"/>
                <a:gd name="T47" fmla="*/ 38 h 372"/>
                <a:gd name="T48" fmla="*/ 110 w 370"/>
                <a:gd name="T49" fmla="*/ 46 h 372"/>
                <a:gd name="T50" fmla="*/ 73 w 370"/>
                <a:gd name="T51" fmla="*/ 36 h 372"/>
                <a:gd name="T52" fmla="*/ 55 w 370"/>
                <a:gd name="T53" fmla="*/ 55 h 372"/>
                <a:gd name="T54" fmla="*/ 57 w 370"/>
                <a:gd name="T55" fmla="*/ 91 h 372"/>
                <a:gd name="T56" fmla="*/ 46 w 370"/>
                <a:gd name="T57" fmla="*/ 108 h 372"/>
                <a:gd name="T58" fmla="*/ 9 w 370"/>
                <a:gd name="T59" fmla="*/ 119 h 372"/>
                <a:gd name="T60" fmla="*/ 14 w 370"/>
                <a:gd name="T61" fmla="*/ 153 h 372"/>
                <a:gd name="T62" fmla="*/ 25 w 370"/>
                <a:gd name="T63" fmla="*/ 189 h 372"/>
                <a:gd name="T64" fmla="*/ 0 w 370"/>
                <a:gd name="T65" fmla="*/ 224 h 372"/>
                <a:gd name="T66" fmla="*/ 23 w 370"/>
                <a:gd name="T67" fmla="*/ 250 h 372"/>
                <a:gd name="T68" fmla="*/ 44 w 370"/>
                <a:gd name="T69" fmla="*/ 261 h 372"/>
                <a:gd name="T70" fmla="*/ 55 w 370"/>
                <a:gd name="T71" fmla="*/ 278 h 372"/>
                <a:gd name="T72" fmla="*/ 49 w 370"/>
                <a:gd name="T73" fmla="*/ 306 h 372"/>
                <a:gd name="T74" fmla="*/ 62 w 370"/>
                <a:gd name="T75" fmla="*/ 328 h 372"/>
                <a:gd name="T76" fmla="*/ 94 w 370"/>
                <a:gd name="T77" fmla="*/ 320 h 372"/>
                <a:gd name="T78" fmla="*/ 113 w 370"/>
                <a:gd name="T79" fmla="*/ 328 h 372"/>
                <a:gd name="T80" fmla="*/ 131 w 370"/>
                <a:gd name="T81" fmla="*/ 339 h 372"/>
                <a:gd name="T82" fmla="*/ 151 w 370"/>
                <a:gd name="T83" fmla="*/ 370 h 372"/>
                <a:gd name="T84" fmla="*/ 140 w 370"/>
                <a:gd name="T85" fmla="*/ 299 h 372"/>
                <a:gd name="T86" fmla="*/ 102 w 370"/>
                <a:gd name="T87" fmla="*/ 275 h 372"/>
                <a:gd name="T88" fmla="*/ 75 w 370"/>
                <a:gd name="T89" fmla="*/ 239 h 372"/>
                <a:gd name="T90" fmla="*/ 63 w 370"/>
                <a:gd name="T91" fmla="*/ 180 h 372"/>
                <a:gd name="T92" fmla="*/ 90 w 370"/>
                <a:gd name="T93" fmla="*/ 110 h 372"/>
                <a:gd name="T94" fmla="*/ 169 w 370"/>
                <a:gd name="T95" fmla="*/ 67 h 372"/>
                <a:gd name="T96" fmla="*/ 214 w 370"/>
                <a:gd name="T97" fmla="*/ 70 h 372"/>
                <a:gd name="T98" fmla="*/ 267 w 370"/>
                <a:gd name="T99" fmla="*/ 100 h 372"/>
                <a:gd name="T100" fmla="*/ 300 w 370"/>
                <a:gd name="T101" fmla="*/ 156 h 372"/>
                <a:gd name="T102" fmla="*/ 299 w 370"/>
                <a:gd name="T103" fmla="*/ 217 h 372"/>
                <a:gd name="T104" fmla="*/ 282 w 370"/>
                <a:gd name="T105" fmla="*/ 254 h 372"/>
                <a:gd name="T106" fmla="*/ 257 w 370"/>
                <a:gd name="T107" fmla="*/ 281 h 372"/>
                <a:gd name="T108" fmla="*/ 200 w 370"/>
                <a:gd name="T109" fmla="*/ 305 h 372"/>
                <a:gd name="T110" fmla="*/ 163 w 370"/>
                <a:gd name="T111" fmla="*/ 305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0" h="372">
                  <a:moveTo>
                    <a:pt x="168" y="369"/>
                  </a:moveTo>
                  <a:cubicBezTo>
                    <a:pt x="168" y="369"/>
                    <a:pt x="171" y="363"/>
                    <a:pt x="174" y="358"/>
                  </a:cubicBezTo>
                  <a:cubicBezTo>
                    <a:pt x="178" y="353"/>
                    <a:pt x="180" y="347"/>
                    <a:pt x="180" y="347"/>
                  </a:cubicBezTo>
                  <a:cubicBezTo>
                    <a:pt x="181" y="345"/>
                    <a:pt x="183" y="344"/>
                    <a:pt x="186" y="344"/>
                  </a:cubicBezTo>
                  <a:cubicBezTo>
                    <a:pt x="186" y="344"/>
                    <a:pt x="187" y="344"/>
                    <a:pt x="188" y="344"/>
                  </a:cubicBezTo>
                  <a:cubicBezTo>
                    <a:pt x="190" y="344"/>
                    <a:pt x="191" y="344"/>
                    <a:pt x="193" y="344"/>
                  </a:cubicBezTo>
                  <a:cubicBezTo>
                    <a:pt x="197" y="343"/>
                    <a:pt x="201" y="343"/>
                    <a:pt x="201" y="343"/>
                  </a:cubicBezTo>
                  <a:cubicBezTo>
                    <a:pt x="201" y="343"/>
                    <a:pt x="202" y="343"/>
                    <a:pt x="203" y="343"/>
                  </a:cubicBezTo>
                  <a:cubicBezTo>
                    <a:pt x="205" y="343"/>
                    <a:pt x="207" y="342"/>
                    <a:pt x="209" y="342"/>
                  </a:cubicBezTo>
                  <a:cubicBezTo>
                    <a:pt x="212" y="341"/>
                    <a:pt x="216" y="341"/>
                    <a:pt x="216" y="341"/>
                  </a:cubicBezTo>
                  <a:cubicBezTo>
                    <a:pt x="218" y="340"/>
                    <a:pt x="221" y="341"/>
                    <a:pt x="222" y="343"/>
                  </a:cubicBezTo>
                  <a:cubicBezTo>
                    <a:pt x="222" y="343"/>
                    <a:pt x="226" y="347"/>
                    <a:pt x="230" y="352"/>
                  </a:cubicBezTo>
                  <a:cubicBezTo>
                    <a:pt x="233" y="354"/>
                    <a:pt x="235" y="356"/>
                    <a:pt x="236" y="358"/>
                  </a:cubicBezTo>
                  <a:cubicBezTo>
                    <a:pt x="238" y="359"/>
                    <a:pt x="239" y="361"/>
                    <a:pt x="239" y="361"/>
                  </a:cubicBezTo>
                  <a:cubicBezTo>
                    <a:pt x="241" y="362"/>
                    <a:pt x="244" y="363"/>
                    <a:pt x="246" y="362"/>
                  </a:cubicBezTo>
                  <a:cubicBezTo>
                    <a:pt x="246" y="362"/>
                    <a:pt x="248" y="361"/>
                    <a:pt x="249" y="361"/>
                  </a:cubicBezTo>
                  <a:cubicBezTo>
                    <a:pt x="251" y="360"/>
                    <a:pt x="253" y="359"/>
                    <a:pt x="256" y="358"/>
                  </a:cubicBezTo>
                  <a:cubicBezTo>
                    <a:pt x="258" y="357"/>
                    <a:pt x="260" y="356"/>
                    <a:pt x="262" y="355"/>
                  </a:cubicBezTo>
                  <a:cubicBezTo>
                    <a:pt x="264" y="355"/>
                    <a:pt x="265" y="354"/>
                    <a:pt x="265" y="354"/>
                  </a:cubicBezTo>
                  <a:cubicBezTo>
                    <a:pt x="267" y="353"/>
                    <a:pt x="269" y="351"/>
                    <a:pt x="269" y="348"/>
                  </a:cubicBezTo>
                  <a:cubicBezTo>
                    <a:pt x="269" y="348"/>
                    <a:pt x="269" y="342"/>
                    <a:pt x="269" y="336"/>
                  </a:cubicBezTo>
                  <a:cubicBezTo>
                    <a:pt x="269" y="333"/>
                    <a:pt x="268" y="329"/>
                    <a:pt x="268" y="327"/>
                  </a:cubicBezTo>
                  <a:cubicBezTo>
                    <a:pt x="268" y="325"/>
                    <a:pt x="268" y="323"/>
                    <a:pt x="268" y="323"/>
                  </a:cubicBezTo>
                  <a:cubicBezTo>
                    <a:pt x="268" y="321"/>
                    <a:pt x="269" y="319"/>
                    <a:pt x="271" y="318"/>
                  </a:cubicBezTo>
                  <a:cubicBezTo>
                    <a:pt x="271" y="318"/>
                    <a:pt x="274" y="315"/>
                    <a:pt x="277" y="313"/>
                  </a:cubicBezTo>
                  <a:cubicBezTo>
                    <a:pt x="280" y="311"/>
                    <a:pt x="283" y="308"/>
                    <a:pt x="283" y="308"/>
                  </a:cubicBezTo>
                  <a:cubicBezTo>
                    <a:pt x="283" y="308"/>
                    <a:pt x="286" y="306"/>
                    <a:pt x="289" y="303"/>
                  </a:cubicBezTo>
                  <a:cubicBezTo>
                    <a:pt x="292" y="301"/>
                    <a:pt x="294" y="298"/>
                    <a:pt x="294" y="298"/>
                  </a:cubicBezTo>
                  <a:cubicBezTo>
                    <a:pt x="296" y="297"/>
                    <a:pt x="298" y="296"/>
                    <a:pt x="301" y="297"/>
                  </a:cubicBezTo>
                  <a:cubicBezTo>
                    <a:pt x="301" y="297"/>
                    <a:pt x="302" y="297"/>
                    <a:pt x="304" y="298"/>
                  </a:cubicBezTo>
                  <a:cubicBezTo>
                    <a:pt x="306" y="298"/>
                    <a:pt x="309" y="299"/>
                    <a:pt x="312" y="300"/>
                  </a:cubicBezTo>
                  <a:cubicBezTo>
                    <a:pt x="318" y="301"/>
                    <a:pt x="325" y="303"/>
                    <a:pt x="325" y="303"/>
                  </a:cubicBezTo>
                  <a:cubicBezTo>
                    <a:pt x="327" y="303"/>
                    <a:pt x="330" y="302"/>
                    <a:pt x="331" y="300"/>
                  </a:cubicBezTo>
                  <a:cubicBezTo>
                    <a:pt x="331" y="300"/>
                    <a:pt x="332" y="299"/>
                    <a:pt x="333" y="297"/>
                  </a:cubicBezTo>
                  <a:cubicBezTo>
                    <a:pt x="334" y="296"/>
                    <a:pt x="336" y="294"/>
                    <a:pt x="337" y="292"/>
                  </a:cubicBezTo>
                  <a:cubicBezTo>
                    <a:pt x="339" y="290"/>
                    <a:pt x="340" y="287"/>
                    <a:pt x="341" y="286"/>
                  </a:cubicBezTo>
                  <a:cubicBezTo>
                    <a:pt x="342" y="284"/>
                    <a:pt x="343" y="283"/>
                    <a:pt x="343" y="283"/>
                  </a:cubicBezTo>
                  <a:cubicBezTo>
                    <a:pt x="344" y="281"/>
                    <a:pt x="344" y="278"/>
                    <a:pt x="343" y="276"/>
                  </a:cubicBezTo>
                  <a:cubicBezTo>
                    <a:pt x="343" y="276"/>
                    <a:pt x="342" y="275"/>
                    <a:pt x="341" y="273"/>
                  </a:cubicBezTo>
                  <a:cubicBezTo>
                    <a:pt x="339" y="271"/>
                    <a:pt x="338" y="268"/>
                    <a:pt x="336" y="266"/>
                  </a:cubicBezTo>
                  <a:cubicBezTo>
                    <a:pt x="332" y="261"/>
                    <a:pt x="329" y="256"/>
                    <a:pt x="329" y="256"/>
                  </a:cubicBezTo>
                  <a:cubicBezTo>
                    <a:pt x="327" y="254"/>
                    <a:pt x="327" y="251"/>
                    <a:pt x="328" y="249"/>
                  </a:cubicBezTo>
                  <a:cubicBezTo>
                    <a:pt x="328" y="249"/>
                    <a:pt x="329" y="246"/>
                    <a:pt x="331" y="242"/>
                  </a:cubicBezTo>
                  <a:cubicBezTo>
                    <a:pt x="331" y="240"/>
                    <a:pt x="332" y="239"/>
                    <a:pt x="332" y="237"/>
                  </a:cubicBezTo>
                  <a:cubicBezTo>
                    <a:pt x="333" y="236"/>
                    <a:pt x="333" y="235"/>
                    <a:pt x="333" y="235"/>
                  </a:cubicBezTo>
                  <a:cubicBezTo>
                    <a:pt x="333" y="235"/>
                    <a:pt x="334" y="231"/>
                    <a:pt x="335" y="228"/>
                  </a:cubicBezTo>
                  <a:cubicBezTo>
                    <a:pt x="336" y="226"/>
                    <a:pt x="336" y="224"/>
                    <a:pt x="337" y="223"/>
                  </a:cubicBezTo>
                  <a:cubicBezTo>
                    <a:pt x="337" y="221"/>
                    <a:pt x="337" y="220"/>
                    <a:pt x="337" y="220"/>
                  </a:cubicBezTo>
                  <a:cubicBezTo>
                    <a:pt x="338" y="218"/>
                    <a:pt x="339" y="216"/>
                    <a:pt x="342" y="216"/>
                  </a:cubicBezTo>
                  <a:cubicBezTo>
                    <a:pt x="342" y="216"/>
                    <a:pt x="348" y="214"/>
                    <a:pt x="353" y="212"/>
                  </a:cubicBezTo>
                  <a:cubicBezTo>
                    <a:pt x="359" y="210"/>
                    <a:pt x="365" y="208"/>
                    <a:pt x="365" y="208"/>
                  </a:cubicBezTo>
                  <a:cubicBezTo>
                    <a:pt x="367" y="207"/>
                    <a:pt x="369" y="204"/>
                    <a:pt x="369" y="202"/>
                  </a:cubicBezTo>
                  <a:cubicBezTo>
                    <a:pt x="369" y="202"/>
                    <a:pt x="369" y="200"/>
                    <a:pt x="369" y="199"/>
                  </a:cubicBezTo>
                  <a:cubicBezTo>
                    <a:pt x="369" y="197"/>
                    <a:pt x="370" y="194"/>
                    <a:pt x="370" y="192"/>
                  </a:cubicBezTo>
                  <a:cubicBezTo>
                    <a:pt x="370" y="189"/>
                    <a:pt x="370" y="187"/>
                    <a:pt x="370" y="185"/>
                  </a:cubicBezTo>
                  <a:cubicBezTo>
                    <a:pt x="370" y="183"/>
                    <a:pt x="370" y="182"/>
                    <a:pt x="370" y="182"/>
                  </a:cubicBezTo>
                  <a:cubicBezTo>
                    <a:pt x="370" y="179"/>
                    <a:pt x="368" y="177"/>
                    <a:pt x="366" y="175"/>
                  </a:cubicBezTo>
                  <a:cubicBezTo>
                    <a:pt x="366" y="175"/>
                    <a:pt x="360" y="173"/>
                    <a:pt x="355" y="170"/>
                  </a:cubicBezTo>
                  <a:cubicBezTo>
                    <a:pt x="349" y="168"/>
                    <a:pt x="343" y="166"/>
                    <a:pt x="343" y="166"/>
                  </a:cubicBezTo>
                  <a:cubicBezTo>
                    <a:pt x="341" y="165"/>
                    <a:pt x="339" y="163"/>
                    <a:pt x="339" y="161"/>
                  </a:cubicBezTo>
                  <a:cubicBezTo>
                    <a:pt x="339" y="161"/>
                    <a:pt x="339" y="160"/>
                    <a:pt x="339" y="159"/>
                  </a:cubicBezTo>
                  <a:cubicBezTo>
                    <a:pt x="338" y="157"/>
                    <a:pt x="338" y="156"/>
                    <a:pt x="338" y="154"/>
                  </a:cubicBezTo>
                  <a:cubicBezTo>
                    <a:pt x="337" y="152"/>
                    <a:pt x="337" y="150"/>
                    <a:pt x="336" y="149"/>
                  </a:cubicBezTo>
                  <a:cubicBezTo>
                    <a:pt x="336" y="147"/>
                    <a:pt x="336" y="146"/>
                    <a:pt x="336" y="146"/>
                  </a:cubicBezTo>
                  <a:cubicBezTo>
                    <a:pt x="336" y="146"/>
                    <a:pt x="336" y="145"/>
                    <a:pt x="335" y="144"/>
                  </a:cubicBezTo>
                  <a:cubicBezTo>
                    <a:pt x="335" y="142"/>
                    <a:pt x="334" y="141"/>
                    <a:pt x="334" y="139"/>
                  </a:cubicBezTo>
                  <a:cubicBezTo>
                    <a:pt x="333" y="137"/>
                    <a:pt x="333" y="135"/>
                    <a:pt x="332" y="134"/>
                  </a:cubicBezTo>
                  <a:cubicBezTo>
                    <a:pt x="332" y="132"/>
                    <a:pt x="331" y="132"/>
                    <a:pt x="331" y="132"/>
                  </a:cubicBezTo>
                  <a:cubicBezTo>
                    <a:pt x="330" y="129"/>
                    <a:pt x="331" y="127"/>
                    <a:pt x="332" y="125"/>
                  </a:cubicBezTo>
                  <a:cubicBezTo>
                    <a:pt x="332" y="125"/>
                    <a:pt x="336" y="121"/>
                    <a:pt x="340" y="116"/>
                  </a:cubicBezTo>
                  <a:cubicBezTo>
                    <a:pt x="342" y="113"/>
                    <a:pt x="344" y="111"/>
                    <a:pt x="345" y="109"/>
                  </a:cubicBezTo>
                  <a:cubicBezTo>
                    <a:pt x="347" y="107"/>
                    <a:pt x="348" y="106"/>
                    <a:pt x="348" y="106"/>
                  </a:cubicBezTo>
                  <a:cubicBezTo>
                    <a:pt x="349" y="104"/>
                    <a:pt x="349" y="101"/>
                    <a:pt x="348" y="99"/>
                  </a:cubicBezTo>
                  <a:cubicBezTo>
                    <a:pt x="348" y="99"/>
                    <a:pt x="347" y="98"/>
                    <a:pt x="346" y="96"/>
                  </a:cubicBezTo>
                  <a:cubicBezTo>
                    <a:pt x="345" y="94"/>
                    <a:pt x="344" y="92"/>
                    <a:pt x="343" y="90"/>
                  </a:cubicBezTo>
                  <a:cubicBezTo>
                    <a:pt x="342" y="88"/>
                    <a:pt x="340" y="86"/>
                    <a:pt x="339" y="84"/>
                  </a:cubicBezTo>
                  <a:cubicBezTo>
                    <a:pt x="338" y="83"/>
                    <a:pt x="338" y="82"/>
                    <a:pt x="338" y="82"/>
                  </a:cubicBezTo>
                  <a:cubicBezTo>
                    <a:pt x="336" y="79"/>
                    <a:pt x="333" y="78"/>
                    <a:pt x="331" y="78"/>
                  </a:cubicBezTo>
                  <a:cubicBezTo>
                    <a:pt x="331" y="78"/>
                    <a:pt x="330" y="78"/>
                    <a:pt x="327" y="79"/>
                  </a:cubicBezTo>
                  <a:cubicBezTo>
                    <a:pt x="325" y="79"/>
                    <a:pt x="322" y="80"/>
                    <a:pt x="319" y="80"/>
                  </a:cubicBezTo>
                  <a:cubicBezTo>
                    <a:pt x="316" y="81"/>
                    <a:pt x="313" y="81"/>
                    <a:pt x="311" y="82"/>
                  </a:cubicBezTo>
                  <a:cubicBezTo>
                    <a:pt x="308" y="82"/>
                    <a:pt x="307" y="83"/>
                    <a:pt x="307" y="83"/>
                  </a:cubicBezTo>
                  <a:cubicBezTo>
                    <a:pt x="305" y="83"/>
                    <a:pt x="302" y="83"/>
                    <a:pt x="301" y="81"/>
                  </a:cubicBezTo>
                  <a:cubicBezTo>
                    <a:pt x="301" y="81"/>
                    <a:pt x="300" y="80"/>
                    <a:pt x="299" y="79"/>
                  </a:cubicBezTo>
                  <a:cubicBezTo>
                    <a:pt x="298" y="78"/>
                    <a:pt x="297" y="77"/>
                    <a:pt x="295" y="75"/>
                  </a:cubicBezTo>
                  <a:cubicBezTo>
                    <a:pt x="294" y="74"/>
                    <a:pt x="293" y="73"/>
                    <a:pt x="292" y="72"/>
                  </a:cubicBezTo>
                  <a:cubicBezTo>
                    <a:pt x="291" y="71"/>
                    <a:pt x="290" y="70"/>
                    <a:pt x="290" y="70"/>
                  </a:cubicBezTo>
                  <a:cubicBezTo>
                    <a:pt x="290" y="70"/>
                    <a:pt x="289" y="69"/>
                    <a:pt x="288" y="68"/>
                  </a:cubicBezTo>
                  <a:cubicBezTo>
                    <a:pt x="287" y="67"/>
                    <a:pt x="286" y="66"/>
                    <a:pt x="284" y="65"/>
                  </a:cubicBezTo>
                  <a:cubicBezTo>
                    <a:pt x="283" y="64"/>
                    <a:pt x="281" y="63"/>
                    <a:pt x="280" y="62"/>
                  </a:cubicBezTo>
                  <a:cubicBezTo>
                    <a:pt x="279" y="61"/>
                    <a:pt x="278" y="60"/>
                    <a:pt x="278" y="60"/>
                  </a:cubicBezTo>
                  <a:cubicBezTo>
                    <a:pt x="276" y="59"/>
                    <a:pt x="275" y="57"/>
                    <a:pt x="276" y="54"/>
                  </a:cubicBezTo>
                  <a:cubicBezTo>
                    <a:pt x="276" y="54"/>
                    <a:pt x="276" y="53"/>
                    <a:pt x="276" y="50"/>
                  </a:cubicBezTo>
                  <a:cubicBezTo>
                    <a:pt x="277" y="48"/>
                    <a:pt x="277" y="45"/>
                    <a:pt x="277" y="42"/>
                  </a:cubicBezTo>
                  <a:cubicBezTo>
                    <a:pt x="278" y="36"/>
                    <a:pt x="278" y="30"/>
                    <a:pt x="278" y="30"/>
                  </a:cubicBezTo>
                  <a:cubicBezTo>
                    <a:pt x="278" y="27"/>
                    <a:pt x="277" y="25"/>
                    <a:pt x="274" y="23"/>
                  </a:cubicBezTo>
                  <a:cubicBezTo>
                    <a:pt x="274" y="23"/>
                    <a:pt x="270" y="21"/>
                    <a:pt x="266" y="19"/>
                  </a:cubicBezTo>
                  <a:cubicBezTo>
                    <a:pt x="263" y="18"/>
                    <a:pt x="261" y="17"/>
                    <a:pt x="259" y="16"/>
                  </a:cubicBezTo>
                  <a:cubicBezTo>
                    <a:pt x="258" y="15"/>
                    <a:pt x="256" y="15"/>
                    <a:pt x="256" y="15"/>
                  </a:cubicBezTo>
                  <a:cubicBezTo>
                    <a:pt x="254" y="14"/>
                    <a:pt x="251" y="14"/>
                    <a:pt x="249" y="15"/>
                  </a:cubicBezTo>
                  <a:cubicBezTo>
                    <a:pt x="249" y="15"/>
                    <a:pt x="244" y="19"/>
                    <a:pt x="240" y="24"/>
                  </a:cubicBezTo>
                  <a:cubicBezTo>
                    <a:pt x="235" y="28"/>
                    <a:pt x="231" y="32"/>
                    <a:pt x="231" y="32"/>
                  </a:cubicBezTo>
                  <a:cubicBezTo>
                    <a:pt x="230" y="34"/>
                    <a:pt x="227" y="35"/>
                    <a:pt x="225" y="34"/>
                  </a:cubicBezTo>
                  <a:cubicBezTo>
                    <a:pt x="225" y="34"/>
                    <a:pt x="221" y="33"/>
                    <a:pt x="218" y="32"/>
                  </a:cubicBezTo>
                  <a:cubicBezTo>
                    <a:pt x="214" y="31"/>
                    <a:pt x="210" y="31"/>
                    <a:pt x="210" y="31"/>
                  </a:cubicBezTo>
                  <a:cubicBezTo>
                    <a:pt x="210" y="31"/>
                    <a:pt x="206" y="30"/>
                    <a:pt x="203" y="30"/>
                  </a:cubicBezTo>
                  <a:cubicBezTo>
                    <a:pt x="199" y="29"/>
                    <a:pt x="195" y="29"/>
                    <a:pt x="195" y="29"/>
                  </a:cubicBezTo>
                  <a:cubicBezTo>
                    <a:pt x="193" y="29"/>
                    <a:pt x="191" y="27"/>
                    <a:pt x="190" y="25"/>
                  </a:cubicBezTo>
                  <a:cubicBezTo>
                    <a:pt x="190" y="25"/>
                    <a:pt x="187" y="20"/>
                    <a:pt x="184" y="14"/>
                  </a:cubicBezTo>
                  <a:cubicBezTo>
                    <a:pt x="182" y="9"/>
                    <a:pt x="178" y="3"/>
                    <a:pt x="178" y="3"/>
                  </a:cubicBezTo>
                  <a:cubicBezTo>
                    <a:pt x="177" y="1"/>
                    <a:pt x="175" y="0"/>
                    <a:pt x="172" y="0"/>
                  </a:cubicBezTo>
                  <a:cubicBezTo>
                    <a:pt x="172" y="0"/>
                    <a:pt x="171" y="0"/>
                    <a:pt x="169" y="0"/>
                  </a:cubicBezTo>
                  <a:cubicBezTo>
                    <a:pt x="167" y="0"/>
                    <a:pt x="164" y="1"/>
                    <a:pt x="162" y="1"/>
                  </a:cubicBezTo>
                  <a:cubicBezTo>
                    <a:pt x="157" y="1"/>
                    <a:pt x="152" y="2"/>
                    <a:pt x="152" y="2"/>
                  </a:cubicBezTo>
                  <a:cubicBezTo>
                    <a:pt x="149" y="3"/>
                    <a:pt x="147" y="4"/>
                    <a:pt x="147" y="7"/>
                  </a:cubicBezTo>
                  <a:cubicBezTo>
                    <a:pt x="147" y="7"/>
                    <a:pt x="145" y="13"/>
                    <a:pt x="143" y="19"/>
                  </a:cubicBezTo>
                  <a:cubicBezTo>
                    <a:pt x="142" y="25"/>
                    <a:pt x="140" y="31"/>
                    <a:pt x="140" y="31"/>
                  </a:cubicBezTo>
                  <a:cubicBezTo>
                    <a:pt x="140" y="33"/>
                    <a:pt x="138" y="35"/>
                    <a:pt x="136" y="36"/>
                  </a:cubicBezTo>
                  <a:cubicBezTo>
                    <a:pt x="136" y="36"/>
                    <a:pt x="135" y="36"/>
                    <a:pt x="134" y="36"/>
                  </a:cubicBezTo>
                  <a:cubicBezTo>
                    <a:pt x="133" y="37"/>
                    <a:pt x="131" y="37"/>
                    <a:pt x="129" y="38"/>
                  </a:cubicBezTo>
                  <a:cubicBezTo>
                    <a:pt x="127" y="39"/>
                    <a:pt x="125" y="39"/>
                    <a:pt x="124" y="40"/>
                  </a:cubicBezTo>
                  <a:cubicBezTo>
                    <a:pt x="123" y="40"/>
                    <a:pt x="122" y="41"/>
                    <a:pt x="122" y="41"/>
                  </a:cubicBezTo>
                  <a:cubicBezTo>
                    <a:pt x="122" y="41"/>
                    <a:pt x="121" y="41"/>
                    <a:pt x="120" y="42"/>
                  </a:cubicBezTo>
                  <a:cubicBezTo>
                    <a:pt x="118" y="42"/>
                    <a:pt x="117" y="43"/>
                    <a:pt x="115" y="44"/>
                  </a:cubicBezTo>
                  <a:cubicBezTo>
                    <a:pt x="113" y="45"/>
                    <a:pt x="111" y="46"/>
                    <a:pt x="110" y="46"/>
                  </a:cubicBezTo>
                  <a:cubicBezTo>
                    <a:pt x="109" y="47"/>
                    <a:pt x="108" y="47"/>
                    <a:pt x="108" y="47"/>
                  </a:cubicBezTo>
                  <a:cubicBezTo>
                    <a:pt x="106" y="49"/>
                    <a:pt x="103" y="48"/>
                    <a:pt x="102" y="47"/>
                  </a:cubicBezTo>
                  <a:cubicBezTo>
                    <a:pt x="102" y="47"/>
                    <a:pt x="96" y="44"/>
                    <a:pt x="91" y="41"/>
                  </a:cubicBezTo>
                  <a:cubicBezTo>
                    <a:pt x="86" y="38"/>
                    <a:pt x="80" y="35"/>
                    <a:pt x="80" y="35"/>
                  </a:cubicBezTo>
                  <a:cubicBezTo>
                    <a:pt x="78" y="34"/>
                    <a:pt x="75" y="34"/>
                    <a:pt x="73" y="36"/>
                  </a:cubicBezTo>
                  <a:cubicBezTo>
                    <a:pt x="73" y="36"/>
                    <a:pt x="72" y="36"/>
                    <a:pt x="70" y="37"/>
                  </a:cubicBezTo>
                  <a:cubicBezTo>
                    <a:pt x="69" y="39"/>
                    <a:pt x="67" y="40"/>
                    <a:pt x="65" y="42"/>
                  </a:cubicBezTo>
                  <a:cubicBezTo>
                    <a:pt x="63" y="43"/>
                    <a:pt x="61" y="45"/>
                    <a:pt x="60" y="46"/>
                  </a:cubicBezTo>
                  <a:cubicBezTo>
                    <a:pt x="58" y="47"/>
                    <a:pt x="58" y="48"/>
                    <a:pt x="58" y="48"/>
                  </a:cubicBezTo>
                  <a:cubicBezTo>
                    <a:pt x="56" y="50"/>
                    <a:pt x="55" y="53"/>
                    <a:pt x="55" y="55"/>
                  </a:cubicBezTo>
                  <a:cubicBezTo>
                    <a:pt x="55" y="55"/>
                    <a:pt x="57" y="61"/>
                    <a:pt x="59" y="67"/>
                  </a:cubicBezTo>
                  <a:cubicBezTo>
                    <a:pt x="61" y="73"/>
                    <a:pt x="63" y="78"/>
                    <a:pt x="63" y="78"/>
                  </a:cubicBezTo>
                  <a:cubicBezTo>
                    <a:pt x="64" y="81"/>
                    <a:pt x="64" y="83"/>
                    <a:pt x="62" y="85"/>
                  </a:cubicBezTo>
                  <a:cubicBezTo>
                    <a:pt x="62" y="85"/>
                    <a:pt x="62" y="86"/>
                    <a:pt x="61" y="87"/>
                  </a:cubicBezTo>
                  <a:cubicBezTo>
                    <a:pt x="60" y="88"/>
                    <a:pt x="59" y="89"/>
                    <a:pt x="57" y="91"/>
                  </a:cubicBezTo>
                  <a:cubicBezTo>
                    <a:pt x="56" y="92"/>
                    <a:pt x="55" y="94"/>
                    <a:pt x="54" y="95"/>
                  </a:cubicBezTo>
                  <a:cubicBezTo>
                    <a:pt x="53" y="96"/>
                    <a:pt x="53" y="97"/>
                    <a:pt x="53" y="97"/>
                  </a:cubicBezTo>
                  <a:cubicBezTo>
                    <a:pt x="53" y="97"/>
                    <a:pt x="52" y="98"/>
                    <a:pt x="52" y="99"/>
                  </a:cubicBezTo>
                  <a:cubicBezTo>
                    <a:pt x="51" y="100"/>
                    <a:pt x="50" y="102"/>
                    <a:pt x="49" y="103"/>
                  </a:cubicBezTo>
                  <a:cubicBezTo>
                    <a:pt x="48" y="105"/>
                    <a:pt x="47" y="107"/>
                    <a:pt x="46" y="108"/>
                  </a:cubicBezTo>
                  <a:cubicBezTo>
                    <a:pt x="45" y="109"/>
                    <a:pt x="45" y="110"/>
                    <a:pt x="45" y="110"/>
                  </a:cubicBezTo>
                  <a:cubicBezTo>
                    <a:pt x="44" y="112"/>
                    <a:pt x="42" y="113"/>
                    <a:pt x="39" y="113"/>
                  </a:cubicBezTo>
                  <a:cubicBezTo>
                    <a:pt x="39" y="113"/>
                    <a:pt x="33" y="113"/>
                    <a:pt x="27" y="114"/>
                  </a:cubicBezTo>
                  <a:cubicBezTo>
                    <a:pt x="21" y="114"/>
                    <a:pt x="15" y="114"/>
                    <a:pt x="15" y="114"/>
                  </a:cubicBezTo>
                  <a:cubicBezTo>
                    <a:pt x="12" y="115"/>
                    <a:pt x="10" y="117"/>
                    <a:pt x="9" y="119"/>
                  </a:cubicBezTo>
                  <a:cubicBezTo>
                    <a:pt x="9" y="119"/>
                    <a:pt x="7" y="124"/>
                    <a:pt x="6" y="128"/>
                  </a:cubicBezTo>
                  <a:cubicBezTo>
                    <a:pt x="5" y="131"/>
                    <a:pt x="4" y="133"/>
                    <a:pt x="4" y="135"/>
                  </a:cubicBezTo>
                  <a:cubicBezTo>
                    <a:pt x="3" y="137"/>
                    <a:pt x="3" y="138"/>
                    <a:pt x="3" y="138"/>
                  </a:cubicBezTo>
                  <a:cubicBezTo>
                    <a:pt x="2" y="141"/>
                    <a:pt x="3" y="143"/>
                    <a:pt x="5" y="145"/>
                  </a:cubicBezTo>
                  <a:cubicBezTo>
                    <a:pt x="5" y="145"/>
                    <a:pt x="9" y="149"/>
                    <a:pt x="14" y="153"/>
                  </a:cubicBezTo>
                  <a:cubicBezTo>
                    <a:pt x="19" y="157"/>
                    <a:pt x="24" y="160"/>
                    <a:pt x="24" y="160"/>
                  </a:cubicBezTo>
                  <a:cubicBezTo>
                    <a:pt x="26" y="162"/>
                    <a:pt x="27" y="164"/>
                    <a:pt x="27" y="166"/>
                  </a:cubicBezTo>
                  <a:cubicBezTo>
                    <a:pt x="27" y="166"/>
                    <a:pt x="26" y="170"/>
                    <a:pt x="26" y="174"/>
                  </a:cubicBezTo>
                  <a:cubicBezTo>
                    <a:pt x="25" y="178"/>
                    <a:pt x="25" y="182"/>
                    <a:pt x="25" y="182"/>
                  </a:cubicBezTo>
                  <a:cubicBezTo>
                    <a:pt x="25" y="182"/>
                    <a:pt x="25" y="185"/>
                    <a:pt x="25" y="189"/>
                  </a:cubicBezTo>
                  <a:cubicBezTo>
                    <a:pt x="25" y="193"/>
                    <a:pt x="26" y="197"/>
                    <a:pt x="26" y="197"/>
                  </a:cubicBezTo>
                  <a:cubicBezTo>
                    <a:pt x="26" y="199"/>
                    <a:pt x="25" y="201"/>
                    <a:pt x="23" y="203"/>
                  </a:cubicBezTo>
                  <a:cubicBezTo>
                    <a:pt x="23" y="203"/>
                    <a:pt x="18" y="206"/>
                    <a:pt x="12" y="209"/>
                  </a:cubicBezTo>
                  <a:cubicBezTo>
                    <a:pt x="7" y="213"/>
                    <a:pt x="3" y="217"/>
                    <a:pt x="3" y="217"/>
                  </a:cubicBezTo>
                  <a:cubicBezTo>
                    <a:pt x="1" y="218"/>
                    <a:pt x="0" y="221"/>
                    <a:pt x="0" y="224"/>
                  </a:cubicBezTo>
                  <a:cubicBezTo>
                    <a:pt x="0" y="224"/>
                    <a:pt x="1" y="225"/>
                    <a:pt x="1" y="227"/>
                  </a:cubicBezTo>
                  <a:cubicBezTo>
                    <a:pt x="1" y="229"/>
                    <a:pt x="2" y="231"/>
                    <a:pt x="3" y="234"/>
                  </a:cubicBezTo>
                  <a:cubicBezTo>
                    <a:pt x="4" y="238"/>
                    <a:pt x="5" y="243"/>
                    <a:pt x="5" y="243"/>
                  </a:cubicBezTo>
                  <a:cubicBezTo>
                    <a:pt x="6" y="246"/>
                    <a:pt x="8" y="248"/>
                    <a:pt x="11" y="248"/>
                  </a:cubicBezTo>
                  <a:cubicBezTo>
                    <a:pt x="11" y="248"/>
                    <a:pt x="17" y="249"/>
                    <a:pt x="23" y="250"/>
                  </a:cubicBezTo>
                  <a:cubicBezTo>
                    <a:pt x="26" y="250"/>
                    <a:pt x="29" y="250"/>
                    <a:pt x="31" y="250"/>
                  </a:cubicBezTo>
                  <a:cubicBezTo>
                    <a:pt x="34" y="251"/>
                    <a:pt x="35" y="251"/>
                    <a:pt x="35" y="251"/>
                  </a:cubicBezTo>
                  <a:cubicBezTo>
                    <a:pt x="38" y="251"/>
                    <a:pt x="40" y="252"/>
                    <a:pt x="41" y="254"/>
                  </a:cubicBezTo>
                  <a:cubicBezTo>
                    <a:pt x="41" y="254"/>
                    <a:pt x="41" y="255"/>
                    <a:pt x="42" y="256"/>
                  </a:cubicBezTo>
                  <a:cubicBezTo>
                    <a:pt x="42" y="258"/>
                    <a:pt x="43" y="259"/>
                    <a:pt x="44" y="261"/>
                  </a:cubicBezTo>
                  <a:cubicBezTo>
                    <a:pt x="45" y="263"/>
                    <a:pt x="46" y="264"/>
                    <a:pt x="47" y="266"/>
                  </a:cubicBezTo>
                  <a:cubicBezTo>
                    <a:pt x="47" y="267"/>
                    <a:pt x="48" y="268"/>
                    <a:pt x="48" y="268"/>
                  </a:cubicBezTo>
                  <a:cubicBezTo>
                    <a:pt x="48" y="268"/>
                    <a:pt x="48" y="268"/>
                    <a:pt x="49" y="270"/>
                  </a:cubicBezTo>
                  <a:cubicBezTo>
                    <a:pt x="50" y="271"/>
                    <a:pt x="51" y="273"/>
                    <a:pt x="52" y="274"/>
                  </a:cubicBezTo>
                  <a:cubicBezTo>
                    <a:pt x="53" y="276"/>
                    <a:pt x="54" y="277"/>
                    <a:pt x="55" y="278"/>
                  </a:cubicBezTo>
                  <a:cubicBezTo>
                    <a:pt x="56" y="280"/>
                    <a:pt x="56" y="280"/>
                    <a:pt x="56" y="280"/>
                  </a:cubicBezTo>
                  <a:cubicBezTo>
                    <a:pt x="58" y="282"/>
                    <a:pt x="58" y="285"/>
                    <a:pt x="57" y="287"/>
                  </a:cubicBezTo>
                  <a:cubicBezTo>
                    <a:pt x="57" y="287"/>
                    <a:pt x="56" y="288"/>
                    <a:pt x="55" y="290"/>
                  </a:cubicBezTo>
                  <a:cubicBezTo>
                    <a:pt x="55" y="292"/>
                    <a:pt x="53" y="295"/>
                    <a:pt x="52" y="298"/>
                  </a:cubicBezTo>
                  <a:cubicBezTo>
                    <a:pt x="51" y="301"/>
                    <a:pt x="50" y="304"/>
                    <a:pt x="49" y="306"/>
                  </a:cubicBezTo>
                  <a:cubicBezTo>
                    <a:pt x="48" y="308"/>
                    <a:pt x="48" y="310"/>
                    <a:pt x="48" y="310"/>
                  </a:cubicBezTo>
                  <a:cubicBezTo>
                    <a:pt x="47" y="312"/>
                    <a:pt x="48" y="315"/>
                    <a:pt x="50" y="317"/>
                  </a:cubicBezTo>
                  <a:cubicBezTo>
                    <a:pt x="50" y="317"/>
                    <a:pt x="51" y="318"/>
                    <a:pt x="52" y="319"/>
                  </a:cubicBezTo>
                  <a:cubicBezTo>
                    <a:pt x="53" y="320"/>
                    <a:pt x="55" y="322"/>
                    <a:pt x="57" y="324"/>
                  </a:cubicBezTo>
                  <a:cubicBezTo>
                    <a:pt x="59" y="325"/>
                    <a:pt x="61" y="327"/>
                    <a:pt x="62" y="328"/>
                  </a:cubicBezTo>
                  <a:cubicBezTo>
                    <a:pt x="63" y="329"/>
                    <a:pt x="64" y="330"/>
                    <a:pt x="64" y="330"/>
                  </a:cubicBezTo>
                  <a:cubicBezTo>
                    <a:pt x="66" y="332"/>
                    <a:pt x="69" y="332"/>
                    <a:pt x="72" y="331"/>
                  </a:cubicBezTo>
                  <a:cubicBezTo>
                    <a:pt x="72" y="331"/>
                    <a:pt x="73" y="331"/>
                    <a:pt x="75" y="330"/>
                  </a:cubicBezTo>
                  <a:cubicBezTo>
                    <a:pt x="77" y="329"/>
                    <a:pt x="80" y="328"/>
                    <a:pt x="83" y="326"/>
                  </a:cubicBezTo>
                  <a:cubicBezTo>
                    <a:pt x="88" y="323"/>
                    <a:pt x="94" y="320"/>
                    <a:pt x="94" y="320"/>
                  </a:cubicBezTo>
                  <a:cubicBezTo>
                    <a:pt x="96" y="319"/>
                    <a:pt x="98" y="319"/>
                    <a:pt x="100" y="320"/>
                  </a:cubicBezTo>
                  <a:cubicBezTo>
                    <a:pt x="100" y="320"/>
                    <a:pt x="101" y="321"/>
                    <a:pt x="102" y="322"/>
                  </a:cubicBezTo>
                  <a:cubicBezTo>
                    <a:pt x="103" y="322"/>
                    <a:pt x="105" y="323"/>
                    <a:pt x="107" y="324"/>
                  </a:cubicBezTo>
                  <a:cubicBezTo>
                    <a:pt x="108" y="325"/>
                    <a:pt x="110" y="326"/>
                    <a:pt x="111" y="327"/>
                  </a:cubicBezTo>
                  <a:cubicBezTo>
                    <a:pt x="113" y="327"/>
                    <a:pt x="113" y="328"/>
                    <a:pt x="113" y="328"/>
                  </a:cubicBezTo>
                  <a:cubicBezTo>
                    <a:pt x="113" y="328"/>
                    <a:pt x="114" y="328"/>
                    <a:pt x="116" y="329"/>
                  </a:cubicBezTo>
                  <a:cubicBezTo>
                    <a:pt x="117" y="329"/>
                    <a:pt x="119" y="330"/>
                    <a:pt x="120" y="331"/>
                  </a:cubicBezTo>
                  <a:cubicBezTo>
                    <a:pt x="122" y="332"/>
                    <a:pt x="124" y="333"/>
                    <a:pt x="125" y="333"/>
                  </a:cubicBezTo>
                  <a:cubicBezTo>
                    <a:pt x="127" y="334"/>
                    <a:pt x="127" y="334"/>
                    <a:pt x="127" y="334"/>
                  </a:cubicBezTo>
                  <a:cubicBezTo>
                    <a:pt x="130" y="335"/>
                    <a:pt x="131" y="337"/>
                    <a:pt x="131" y="339"/>
                  </a:cubicBezTo>
                  <a:cubicBezTo>
                    <a:pt x="131" y="339"/>
                    <a:pt x="132" y="345"/>
                    <a:pt x="133" y="351"/>
                  </a:cubicBezTo>
                  <a:cubicBezTo>
                    <a:pt x="135" y="357"/>
                    <a:pt x="136" y="363"/>
                    <a:pt x="136" y="363"/>
                  </a:cubicBezTo>
                  <a:cubicBezTo>
                    <a:pt x="137" y="366"/>
                    <a:pt x="139" y="368"/>
                    <a:pt x="141" y="368"/>
                  </a:cubicBezTo>
                  <a:cubicBezTo>
                    <a:pt x="141" y="368"/>
                    <a:pt x="143" y="368"/>
                    <a:pt x="145" y="369"/>
                  </a:cubicBezTo>
                  <a:cubicBezTo>
                    <a:pt x="146" y="369"/>
                    <a:pt x="149" y="370"/>
                    <a:pt x="151" y="370"/>
                  </a:cubicBezTo>
                  <a:cubicBezTo>
                    <a:pt x="154" y="370"/>
                    <a:pt x="156" y="371"/>
                    <a:pt x="158" y="371"/>
                  </a:cubicBezTo>
                  <a:cubicBezTo>
                    <a:pt x="160" y="371"/>
                    <a:pt x="161" y="371"/>
                    <a:pt x="161" y="371"/>
                  </a:cubicBezTo>
                  <a:cubicBezTo>
                    <a:pt x="164" y="372"/>
                    <a:pt x="166" y="371"/>
                    <a:pt x="168" y="369"/>
                  </a:cubicBezTo>
                  <a:close/>
                  <a:moveTo>
                    <a:pt x="163" y="305"/>
                  </a:moveTo>
                  <a:cubicBezTo>
                    <a:pt x="154" y="303"/>
                    <a:pt x="146" y="301"/>
                    <a:pt x="140" y="299"/>
                  </a:cubicBezTo>
                  <a:cubicBezTo>
                    <a:pt x="137" y="297"/>
                    <a:pt x="134" y="296"/>
                    <a:pt x="133" y="296"/>
                  </a:cubicBezTo>
                  <a:cubicBezTo>
                    <a:pt x="131" y="295"/>
                    <a:pt x="130" y="294"/>
                    <a:pt x="130" y="294"/>
                  </a:cubicBezTo>
                  <a:cubicBezTo>
                    <a:pt x="130" y="294"/>
                    <a:pt x="129" y="294"/>
                    <a:pt x="127" y="293"/>
                  </a:cubicBezTo>
                  <a:cubicBezTo>
                    <a:pt x="126" y="292"/>
                    <a:pt x="123" y="291"/>
                    <a:pt x="121" y="289"/>
                  </a:cubicBezTo>
                  <a:cubicBezTo>
                    <a:pt x="115" y="286"/>
                    <a:pt x="108" y="281"/>
                    <a:pt x="102" y="275"/>
                  </a:cubicBezTo>
                  <a:cubicBezTo>
                    <a:pt x="95" y="269"/>
                    <a:pt x="90" y="262"/>
                    <a:pt x="86" y="257"/>
                  </a:cubicBezTo>
                  <a:cubicBezTo>
                    <a:pt x="84" y="255"/>
                    <a:pt x="82" y="252"/>
                    <a:pt x="82" y="251"/>
                  </a:cubicBezTo>
                  <a:cubicBezTo>
                    <a:pt x="81" y="249"/>
                    <a:pt x="80" y="248"/>
                    <a:pt x="80" y="248"/>
                  </a:cubicBezTo>
                  <a:cubicBezTo>
                    <a:pt x="80" y="248"/>
                    <a:pt x="79" y="247"/>
                    <a:pt x="78" y="246"/>
                  </a:cubicBezTo>
                  <a:cubicBezTo>
                    <a:pt x="78" y="244"/>
                    <a:pt x="76" y="242"/>
                    <a:pt x="75" y="239"/>
                  </a:cubicBezTo>
                  <a:cubicBezTo>
                    <a:pt x="72" y="233"/>
                    <a:pt x="69" y="225"/>
                    <a:pt x="67" y="217"/>
                  </a:cubicBezTo>
                  <a:cubicBezTo>
                    <a:pt x="64" y="208"/>
                    <a:pt x="63" y="200"/>
                    <a:pt x="63" y="193"/>
                  </a:cubicBezTo>
                  <a:cubicBezTo>
                    <a:pt x="63" y="190"/>
                    <a:pt x="63" y="188"/>
                    <a:pt x="63" y="186"/>
                  </a:cubicBezTo>
                  <a:cubicBezTo>
                    <a:pt x="63" y="184"/>
                    <a:pt x="63" y="183"/>
                    <a:pt x="63" y="183"/>
                  </a:cubicBezTo>
                  <a:cubicBezTo>
                    <a:pt x="63" y="183"/>
                    <a:pt x="63" y="182"/>
                    <a:pt x="63" y="180"/>
                  </a:cubicBezTo>
                  <a:cubicBezTo>
                    <a:pt x="63" y="178"/>
                    <a:pt x="63" y="175"/>
                    <a:pt x="64" y="172"/>
                  </a:cubicBezTo>
                  <a:cubicBezTo>
                    <a:pt x="64" y="166"/>
                    <a:pt x="66" y="157"/>
                    <a:pt x="69" y="149"/>
                  </a:cubicBezTo>
                  <a:cubicBezTo>
                    <a:pt x="71" y="141"/>
                    <a:pt x="75" y="133"/>
                    <a:pt x="78" y="127"/>
                  </a:cubicBezTo>
                  <a:cubicBezTo>
                    <a:pt x="81" y="122"/>
                    <a:pt x="84" y="118"/>
                    <a:pt x="84" y="118"/>
                  </a:cubicBezTo>
                  <a:cubicBezTo>
                    <a:pt x="84" y="118"/>
                    <a:pt x="86" y="115"/>
                    <a:pt x="90" y="110"/>
                  </a:cubicBezTo>
                  <a:cubicBezTo>
                    <a:pt x="94" y="105"/>
                    <a:pt x="100" y="98"/>
                    <a:pt x="107" y="93"/>
                  </a:cubicBezTo>
                  <a:cubicBezTo>
                    <a:pt x="114" y="87"/>
                    <a:pt x="121" y="83"/>
                    <a:pt x="127" y="80"/>
                  </a:cubicBezTo>
                  <a:cubicBezTo>
                    <a:pt x="132" y="77"/>
                    <a:pt x="136" y="75"/>
                    <a:pt x="136" y="75"/>
                  </a:cubicBezTo>
                  <a:cubicBezTo>
                    <a:pt x="136" y="75"/>
                    <a:pt x="140" y="74"/>
                    <a:pt x="146" y="72"/>
                  </a:cubicBezTo>
                  <a:cubicBezTo>
                    <a:pt x="153" y="70"/>
                    <a:pt x="161" y="68"/>
                    <a:pt x="169" y="67"/>
                  </a:cubicBezTo>
                  <a:cubicBezTo>
                    <a:pt x="178" y="66"/>
                    <a:pt x="187" y="66"/>
                    <a:pt x="193" y="66"/>
                  </a:cubicBezTo>
                  <a:cubicBezTo>
                    <a:pt x="196" y="66"/>
                    <a:pt x="199" y="67"/>
                    <a:pt x="201" y="67"/>
                  </a:cubicBezTo>
                  <a:cubicBezTo>
                    <a:pt x="203" y="67"/>
                    <a:pt x="204" y="68"/>
                    <a:pt x="204" y="68"/>
                  </a:cubicBezTo>
                  <a:cubicBezTo>
                    <a:pt x="204" y="68"/>
                    <a:pt x="205" y="68"/>
                    <a:pt x="207" y="68"/>
                  </a:cubicBezTo>
                  <a:cubicBezTo>
                    <a:pt x="208" y="69"/>
                    <a:pt x="211" y="69"/>
                    <a:pt x="214" y="70"/>
                  </a:cubicBezTo>
                  <a:cubicBezTo>
                    <a:pt x="220" y="72"/>
                    <a:pt x="229" y="74"/>
                    <a:pt x="236" y="78"/>
                  </a:cubicBezTo>
                  <a:cubicBezTo>
                    <a:pt x="244" y="82"/>
                    <a:pt x="251" y="87"/>
                    <a:pt x="256" y="91"/>
                  </a:cubicBezTo>
                  <a:cubicBezTo>
                    <a:pt x="259" y="93"/>
                    <a:pt x="261" y="94"/>
                    <a:pt x="262" y="96"/>
                  </a:cubicBezTo>
                  <a:cubicBezTo>
                    <a:pt x="264" y="97"/>
                    <a:pt x="265" y="98"/>
                    <a:pt x="265" y="98"/>
                  </a:cubicBezTo>
                  <a:cubicBezTo>
                    <a:pt x="265" y="98"/>
                    <a:pt x="265" y="98"/>
                    <a:pt x="267" y="100"/>
                  </a:cubicBezTo>
                  <a:cubicBezTo>
                    <a:pt x="268" y="101"/>
                    <a:pt x="270" y="103"/>
                    <a:pt x="272" y="105"/>
                  </a:cubicBezTo>
                  <a:cubicBezTo>
                    <a:pt x="276" y="110"/>
                    <a:pt x="282" y="117"/>
                    <a:pt x="286" y="124"/>
                  </a:cubicBezTo>
                  <a:cubicBezTo>
                    <a:pt x="291" y="131"/>
                    <a:pt x="294" y="139"/>
                    <a:pt x="296" y="145"/>
                  </a:cubicBezTo>
                  <a:cubicBezTo>
                    <a:pt x="298" y="148"/>
                    <a:pt x="298" y="151"/>
                    <a:pt x="299" y="153"/>
                  </a:cubicBezTo>
                  <a:cubicBezTo>
                    <a:pt x="299" y="155"/>
                    <a:pt x="300" y="156"/>
                    <a:pt x="300" y="156"/>
                  </a:cubicBezTo>
                  <a:cubicBezTo>
                    <a:pt x="300" y="156"/>
                    <a:pt x="300" y="157"/>
                    <a:pt x="300" y="159"/>
                  </a:cubicBezTo>
                  <a:cubicBezTo>
                    <a:pt x="301" y="160"/>
                    <a:pt x="301" y="163"/>
                    <a:pt x="302" y="166"/>
                  </a:cubicBezTo>
                  <a:cubicBezTo>
                    <a:pt x="303" y="172"/>
                    <a:pt x="304" y="181"/>
                    <a:pt x="303" y="190"/>
                  </a:cubicBezTo>
                  <a:cubicBezTo>
                    <a:pt x="303" y="198"/>
                    <a:pt x="302" y="207"/>
                    <a:pt x="300" y="213"/>
                  </a:cubicBezTo>
                  <a:cubicBezTo>
                    <a:pt x="300" y="215"/>
                    <a:pt x="300" y="216"/>
                    <a:pt x="299" y="217"/>
                  </a:cubicBezTo>
                  <a:cubicBezTo>
                    <a:pt x="299" y="219"/>
                    <a:pt x="299" y="220"/>
                    <a:pt x="299" y="221"/>
                  </a:cubicBezTo>
                  <a:cubicBezTo>
                    <a:pt x="298" y="222"/>
                    <a:pt x="298" y="224"/>
                    <a:pt x="298" y="224"/>
                  </a:cubicBezTo>
                  <a:cubicBezTo>
                    <a:pt x="298" y="224"/>
                    <a:pt x="297" y="225"/>
                    <a:pt x="297" y="226"/>
                  </a:cubicBezTo>
                  <a:cubicBezTo>
                    <a:pt x="296" y="228"/>
                    <a:pt x="295" y="231"/>
                    <a:pt x="294" y="234"/>
                  </a:cubicBezTo>
                  <a:cubicBezTo>
                    <a:pt x="291" y="240"/>
                    <a:pt x="287" y="247"/>
                    <a:pt x="282" y="254"/>
                  </a:cubicBezTo>
                  <a:cubicBezTo>
                    <a:pt x="278" y="261"/>
                    <a:pt x="272" y="268"/>
                    <a:pt x="267" y="272"/>
                  </a:cubicBezTo>
                  <a:cubicBezTo>
                    <a:pt x="266" y="273"/>
                    <a:pt x="265" y="274"/>
                    <a:pt x="264" y="275"/>
                  </a:cubicBezTo>
                  <a:cubicBezTo>
                    <a:pt x="263" y="276"/>
                    <a:pt x="262" y="277"/>
                    <a:pt x="262" y="278"/>
                  </a:cubicBezTo>
                  <a:cubicBezTo>
                    <a:pt x="260" y="279"/>
                    <a:pt x="259" y="279"/>
                    <a:pt x="259" y="279"/>
                  </a:cubicBezTo>
                  <a:cubicBezTo>
                    <a:pt x="259" y="279"/>
                    <a:pt x="258" y="280"/>
                    <a:pt x="257" y="281"/>
                  </a:cubicBezTo>
                  <a:cubicBezTo>
                    <a:pt x="256" y="282"/>
                    <a:pt x="255" y="283"/>
                    <a:pt x="254" y="283"/>
                  </a:cubicBezTo>
                  <a:cubicBezTo>
                    <a:pt x="253" y="284"/>
                    <a:pt x="252" y="285"/>
                    <a:pt x="251" y="286"/>
                  </a:cubicBezTo>
                  <a:cubicBezTo>
                    <a:pt x="245" y="290"/>
                    <a:pt x="238" y="294"/>
                    <a:pt x="230" y="297"/>
                  </a:cubicBezTo>
                  <a:cubicBezTo>
                    <a:pt x="222" y="301"/>
                    <a:pt x="214" y="303"/>
                    <a:pt x="207" y="304"/>
                  </a:cubicBezTo>
                  <a:cubicBezTo>
                    <a:pt x="204" y="305"/>
                    <a:pt x="202" y="305"/>
                    <a:pt x="200" y="305"/>
                  </a:cubicBezTo>
                  <a:cubicBezTo>
                    <a:pt x="198" y="306"/>
                    <a:pt x="197" y="306"/>
                    <a:pt x="197" y="306"/>
                  </a:cubicBezTo>
                  <a:cubicBezTo>
                    <a:pt x="197" y="306"/>
                    <a:pt x="196" y="306"/>
                    <a:pt x="194" y="306"/>
                  </a:cubicBezTo>
                  <a:cubicBezTo>
                    <a:pt x="193" y="306"/>
                    <a:pt x="192" y="306"/>
                    <a:pt x="190" y="306"/>
                  </a:cubicBezTo>
                  <a:cubicBezTo>
                    <a:pt x="189" y="306"/>
                    <a:pt x="188" y="307"/>
                    <a:pt x="186" y="307"/>
                  </a:cubicBezTo>
                  <a:cubicBezTo>
                    <a:pt x="180" y="307"/>
                    <a:pt x="171" y="306"/>
                    <a:pt x="163" y="3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8" name="Freeform: Shape 18"/>
            <p:cNvSpPr>
              <a:spLocks/>
            </p:cNvSpPr>
            <p:nvPr/>
          </p:nvSpPr>
          <p:spPr bwMode="auto">
            <a:xfrm>
              <a:off x="6658043" y="2640167"/>
              <a:ext cx="765670" cy="809511"/>
            </a:xfrm>
            <a:custGeom>
              <a:avLst/>
              <a:gdLst>
                <a:gd name="T0" fmla="*/ 196 w 382"/>
                <a:gd name="T1" fmla="*/ 358 h 385"/>
                <a:gd name="T2" fmla="*/ 243 w 382"/>
                <a:gd name="T3" fmla="*/ 363 h 385"/>
                <a:gd name="T4" fmla="*/ 278 w 382"/>
                <a:gd name="T5" fmla="*/ 364 h 385"/>
                <a:gd name="T6" fmla="*/ 286 w 382"/>
                <a:gd name="T7" fmla="*/ 326 h 385"/>
                <a:gd name="T8" fmla="*/ 309 w 382"/>
                <a:gd name="T9" fmla="*/ 307 h 385"/>
                <a:gd name="T10" fmla="*/ 351 w 382"/>
                <a:gd name="T11" fmla="*/ 297 h 385"/>
                <a:gd name="T12" fmla="*/ 345 w 382"/>
                <a:gd name="T13" fmla="*/ 264 h 385"/>
                <a:gd name="T14" fmla="*/ 347 w 382"/>
                <a:gd name="T15" fmla="*/ 239 h 385"/>
                <a:gd name="T16" fmla="*/ 359 w 382"/>
                <a:gd name="T17" fmla="*/ 218 h 385"/>
                <a:gd name="T18" fmla="*/ 382 w 382"/>
                <a:gd name="T19" fmla="*/ 183 h 385"/>
                <a:gd name="T20" fmla="*/ 349 w 382"/>
                <a:gd name="T21" fmla="*/ 154 h 385"/>
                <a:gd name="T22" fmla="*/ 342 w 382"/>
                <a:gd name="T23" fmla="*/ 131 h 385"/>
                <a:gd name="T24" fmla="*/ 355 w 382"/>
                <a:gd name="T25" fmla="*/ 95 h 385"/>
                <a:gd name="T26" fmla="*/ 327 w 382"/>
                <a:gd name="T27" fmla="*/ 79 h 385"/>
                <a:gd name="T28" fmla="*/ 297 w 382"/>
                <a:gd name="T29" fmla="*/ 68 h 385"/>
                <a:gd name="T30" fmla="*/ 283 w 382"/>
                <a:gd name="T31" fmla="*/ 40 h 385"/>
                <a:gd name="T32" fmla="*/ 252 w 382"/>
                <a:gd name="T33" fmla="*/ 14 h 385"/>
                <a:gd name="T34" fmla="*/ 220 w 382"/>
                <a:gd name="T35" fmla="*/ 31 h 385"/>
                <a:gd name="T36" fmla="*/ 191 w 382"/>
                <a:gd name="T37" fmla="*/ 24 h 385"/>
                <a:gd name="T38" fmla="*/ 162 w 382"/>
                <a:gd name="T39" fmla="*/ 2 h 385"/>
                <a:gd name="T40" fmla="*/ 140 w 382"/>
                <a:gd name="T41" fmla="*/ 32 h 385"/>
                <a:gd name="T42" fmla="*/ 118 w 382"/>
                <a:gd name="T43" fmla="*/ 44 h 385"/>
                <a:gd name="T44" fmla="*/ 78 w 382"/>
                <a:gd name="T45" fmla="*/ 39 h 385"/>
                <a:gd name="T46" fmla="*/ 56 w 382"/>
                <a:gd name="T47" fmla="*/ 73 h 385"/>
                <a:gd name="T48" fmla="*/ 55 w 382"/>
                <a:gd name="T49" fmla="*/ 97 h 385"/>
                <a:gd name="T50" fmla="*/ 37 w 382"/>
                <a:gd name="T51" fmla="*/ 121 h 385"/>
                <a:gd name="T52" fmla="*/ 6 w 382"/>
                <a:gd name="T53" fmla="*/ 132 h 385"/>
                <a:gd name="T54" fmla="*/ 22 w 382"/>
                <a:gd name="T55" fmla="*/ 171 h 385"/>
                <a:gd name="T56" fmla="*/ 24 w 382"/>
                <a:gd name="T57" fmla="*/ 201 h 385"/>
                <a:gd name="T58" fmla="*/ 3 w 382"/>
                <a:gd name="T59" fmla="*/ 230 h 385"/>
                <a:gd name="T60" fmla="*/ 12 w 382"/>
                <a:gd name="T61" fmla="*/ 262 h 385"/>
                <a:gd name="T62" fmla="*/ 50 w 382"/>
                <a:gd name="T63" fmla="*/ 282 h 385"/>
                <a:gd name="T64" fmla="*/ 53 w 382"/>
                <a:gd name="T65" fmla="*/ 325 h 385"/>
                <a:gd name="T66" fmla="*/ 78 w 382"/>
                <a:gd name="T67" fmla="*/ 347 h 385"/>
                <a:gd name="T68" fmla="*/ 135 w 382"/>
                <a:gd name="T69" fmla="*/ 349 h 385"/>
                <a:gd name="T70" fmla="*/ 161 w 382"/>
                <a:gd name="T71" fmla="*/ 384 h 385"/>
                <a:gd name="T72" fmla="*/ 120 w 382"/>
                <a:gd name="T73" fmla="*/ 302 h 385"/>
                <a:gd name="T74" fmla="*/ 100 w 382"/>
                <a:gd name="T75" fmla="*/ 285 h 385"/>
                <a:gd name="T76" fmla="*/ 81 w 382"/>
                <a:gd name="T77" fmla="*/ 262 h 385"/>
                <a:gd name="T78" fmla="*/ 65 w 382"/>
                <a:gd name="T79" fmla="*/ 226 h 385"/>
                <a:gd name="T80" fmla="*/ 61 w 382"/>
                <a:gd name="T81" fmla="*/ 202 h 385"/>
                <a:gd name="T82" fmla="*/ 61 w 382"/>
                <a:gd name="T83" fmla="*/ 181 h 385"/>
                <a:gd name="T84" fmla="*/ 67 w 382"/>
                <a:gd name="T85" fmla="*/ 153 h 385"/>
                <a:gd name="T86" fmla="*/ 75 w 382"/>
                <a:gd name="T87" fmla="*/ 133 h 385"/>
                <a:gd name="T88" fmla="*/ 105 w 382"/>
                <a:gd name="T89" fmla="*/ 96 h 385"/>
                <a:gd name="T90" fmla="*/ 139 w 382"/>
                <a:gd name="T91" fmla="*/ 75 h 385"/>
                <a:gd name="T92" fmla="*/ 158 w 382"/>
                <a:gd name="T93" fmla="*/ 68 h 385"/>
                <a:gd name="T94" fmla="*/ 204 w 382"/>
                <a:gd name="T95" fmla="*/ 65 h 385"/>
                <a:gd name="T96" fmla="*/ 230 w 382"/>
                <a:gd name="T97" fmla="*/ 71 h 385"/>
                <a:gd name="T98" fmla="*/ 273 w 382"/>
                <a:gd name="T99" fmla="*/ 96 h 385"/>
                <a:gd name="T100" fmla="*/ 297 w 382"/>
                <a:gd name="T101" fmla="*/ 123 h 385"/>
                <a:gd name="T102" fmla="*/ 310 w 382"/>
                <a:gd name="T103" fmla="*/ 148 h 385"/>
                <a:gd name="T104" fmla="*/ 315 w 382"/>
                <a:gd name="T105" fmla="*/ 168 h 385"/>
                <a:gd name="T106" fmla="*/ 312 w 382"/>
                <a:gd name="T107" fmla="*/ 229 h 385"/>
                <a:gd name="T108" fmla="*/ 301 w 382"/>
                <a:gd name="T109" fmla="*/ 257 h 385"/>
                <a:gd name="T110" fmla="*/ 289 w 382"/>
                <a:gd name="T111" fmla="*/ 273 h 385"/>
                <a:gd name="T112" fmla="*/ 271 w 382"/>
                <a:gd name="T113" fmla="*/ 292 h 385"/>
                <a:gd name="T114" fmla="*/ 254 w 382"/>
                <a:gd name="T115" fmla="*/ 304 h 385"/>
                <a:gd name="T116" fmla="*/ 218 w 382"/>
                <a:gd name="T117" fmla="*/ 318 h 385"/>
                <a:gd name="T118" fmla="*/ 196 w 382"/>
                <a:gd name="T119" fmla="*/ 321 h 385"/>
                <a:gd name="T120" fmla="*/ 161 w 382"/>
                <a:gd name="T121" fmla="*/ 318 h 385"/>
                <a:gd name="T122" fmla="*/ 125 w 382"/>
                <a:gd name="T123" fmla="*/ 305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2" h="385">
                  <a:moveTo>
                    <a:pt x="178" y="382"/>
                  </a:moveTo>
                  <a:cubicBezTo>
                    <a:pt x="178" y="382"/>
                    <a:pt x="179" y="381"/>
                    <a:pt x="181" y="379"/>
                  </a:cubicBezTo>
                  <a:cubicBezTo>
                    <a:pt x="182" y="377"/>
                    <a:pt x="183" y="375"/>
                    <a:pt x="185" y="372"/>
                  </a:cubicBezTo>
                  <a:cubicBezTo>
                    <a:pt x="188" y="367"/>
                    <a:pt x="191" y="361"/>
                    <a:pt x="191" y="361"/>
                  </a:cubicBezTo>
                  <a:cubicBezTo>
                    <a:pt x="192" y="359"/>
                    <a:pt x="194" y="358"/>
                    <a:pt x="196" y="358"/>
                  </a:cubicBezTo>
                  <a:cubicBezTo>
                    <a:pt x="196" y="358"/>
                    <a:pt x="212" y="356"/>
                    <a:pt x="212" y="356"/>
                  </a:cubicBezTo>
                  <a:cubicBezTo>
                    <a:pt x="212" y="357"/>
                    <a:pt x="228" y="353"/>
                    <a:pt x="228" y="353"/>
                  </a:cubicBezTo>
                  <a:cubicBezTo>
                    <a:pt x="229" y="353"/>
                    <a:pt x="230" y="353"/>
                    <a:pt x="232" y="353"/>
                  </a:cubicBezTo>
                  <a:cubicBezTo>
                    <a:pt x="233" y="354"/>
                    <a:pt x="234" y="354"/>
                    <a:pt x="234" y="355"/>
                  </a:cubicBezTo>
                  <a:cubicBezTo>
                    <a:pt x="234" y="355"/>
                    <a:pt x="239" y="359"/>
                    <a:pt x="243" y="363"/>
                  </a:cubicBezTo>
                  <a:cubicBezTo>
                    <a:pt x="247" y="368"/>
                    <a:pt x="252" y="372"/>
                    <a:pt x="252" y="372"/>
                  </a:cubicBezTo>
                  <a:cubicBezTo>
                    <a:pt x="254" y="373"/>
                    <a:pt x="257" y="374"/>
                    <a:pt x="260" y="373"/>
                  </a:cubicBezTo>
                  <a:cubicBezTo>
                    <a:pt x="260" y="373"/>
                    <a:pt x="264" y="371"/>
                    <a:pt x="269" y="369"/>
                  </a:cubicBezTo>
                  <a:cubicBezTo>
                    <a:pt x="271" y="368"/>
                    <a:pt x="274" y="367"/>
                    <a:pt x="275" y="366"/>
                  </a:cubicBezTo>
                  <a:cubicBezTo>
                    <a:pt x="277" y="365"/>
                    <a:pt x="278" y="364"/>
                    <a:pt x="278" y="364"/>
                  </a:cubicBezTo>
                  <a:cubicBezTo>
                    <a:pt x="281" y="363"/>
                    <a:pt x="282" y="360"/>
                    <a:pt x="282" y="358"/>
                  </a:cubicBezTo>
                  <a:cubicBezTo>
                    <a:pt x="282" y="358"/>
                    <a:pt x="283" y="352"/>
                    <a:pt x="282" y="346"/>
                  </a:cubicBezTo>
                  <a:cubicBezTo>
                    <a:pt x="282" y="340"/>
                    <a:pt x="281" y="334"/>
                    <a:pt x="281" y="334"/>
                  </a:cubicBezTo>
                  <a:cubicBezTo>
                    <a:pt x="281" y="331"/>
                    <a:pt x="282" y="329"/>
                    <a:pt x="284" y="328"/>
                  </a:cubicBezTo>
                  <a:cubicBezTo>
                    <a:pt x="284" y="328"/>
                    <a:pt x="285" y="327"/>
                    <a:pt x="286" y="326"/>
                  </a:cubicBezTo>
                  <a:cubicBezTo>
                    <a:pt x="288" y="325"/>
                    <a:pt x="289" y="324"/>
                    <a:pt x="291" y="323"/>
                  </a:cubicBezTo>
                  <a:cubicBezTo>
                    <a:pt x="294" y="320"/>
                    <a:pt x="297" y="318"/>
                    <a:pt x="297" y="318"/>
                  </a:cubicBezTo>
                  <a:cubicBezTo>
                    <a:pt x="297" y="318"/>
                    <a:pt x="298" y="317"/>
                    <a:pt x="299" y="316"/>
                  </a:cubicBezTo>
                  <a:cubicBezTo>
                    <a:pt x="300" y="315"/>
                    <a:pt x="301" y="314"/>
                    <a:pt x="303" y="312"/>
                  </a:cubicBezTo>
                  <a:cubicBezTo>
                    <a:pt x="306" y="309"/>
                    <a:pt x="309" y="307"/>
                    <a:pt x="309" y="307"/>
                  </a:cubicBezTo>
                  <a:cubicBezTo>
                    <a:pt x="310" y="305"/>
                    <a:pt x="313" y="304"/>
                    <a:pt x="315" y="305"/>
                  </a:cubicBezTo>
                  <a:cubicBezTo>
                    <a:pt x="315" y="305"/>
                    <a:pt x="321" y="306"/>
                    <a:pt x="327" y="307"/>
                  </a:cubicBezTo>
                  <a:cubicBezTo>
                    <a:pt x="333" y="308"/>
                    <a:pt x="339" y="309"/>
                    <a:pt x="339" y="309"/>
                  </a:cubicBezTo>
                  <a:cubicBezTo>
                    <a:pt x="341" y="309"/>
                    <a:pt x="344" y="308"/>
                    <a:pt x="346" y="306"/>
                  </a:cubicBezTo>
                  <a:cubicBezTo>
                    <a:pt x="346" y="306"/>
                    <a:pt x="348" y="302"/>
                    <a:pt x="351" y="297"/>
                  </a:cubicBezTo>
                  <a:cubicBezTo>
                    <a:pt x="353" y="295"/>
                    <a:pt x="354" y="293"/>
                    <a:pt x="355" y="291"/>
                  </a:cubicBezTo>
                  <a:cubicBezTo>
                    <a:pt x="356" y="290"/>
                    <a:pt x="357" y="289"/>
                    <a:pt x="357" y="289"/>
                  </a:cubicBezTo>
                  <a:cubicBezTo>
                    <a:pt x="358" y="286"/>
                    <a:pt x="358" y="283"/>
                    <a:pt x="357" y="281"/>
                  </a:cubicBezTo>
                  <a:cubicBezTo>
                    <a:pt x="357" y="281"/>
                    <a:pt x="354" y="276"/>
                    <a:pt x="350" y="271"/>
                  </a:cubicBezTo>
                  <a:cubicBezTo>
                    <a:pt x="348" y="268"/>
                    <a:pt x="347" y="266"/>
                    <a:pt x="345" y="264"/>
                  </a:cubicBezTo>
                  <a:cubicBezTo>
                    <a:pt x="344" y="262"/>
                    <a:pt x="343" y="261"/>
                    <a:pt x="343" y="261"/>
                  </a:cubicBezTo>
                  <a:cubicBezTo>
                    <a:pt x="341" y="259"/>
                    <a:pt x="341" y="257"/>
                    <a:pt x="342" y="255"/>
                  </a:cubicBezTo>
                  <a:cubicBezTo>
                    <a:pt x="342" y="255"/>
                    <a:pt x="343" y="251"/>
                    <a:pt x="345" y="247"/>
                  </a:cubicBezTo>
                  <a:cubicBezTo>
                    <a:pt x="346" y="245"/>
                    <a:pt x="346" y="243"/>
                    <a:pt x="347" y="242"/>
                  </a:cubicBezTo>
                  <a:cubicBezTo>
                    <a:pt x="347" y="240"/>
                    <a:pt x="347" y="239"/>
                    <a:pt x="347" y="239"/>
                  </a:cubicBezTo>
                  <a:cubicBezTo>
                    <a:pt x="347" y="239"/>
                    <a:pt x="348" y="236"/>
                    <a:pt x="349" y="232"/>
                  </a:cubicBezTo>
                  <a:cubicBezTo>
                    <a:pt x="350" y="230"/>
                    <a:pt x="350" y="228"/>
                    <a:pt x="351" y="226"/>
                  </a:cubicBezTo>
                  <a:cubicBezTo>
                    <a:pt x="351" y="225"/>
                    <a:pt x="351" y="224"/>
                    <a:pt x="351" y="224"/>
                  </a:cubicBezTo>
                  <a:cubicBezTo>
                    <a:pt x="351" y="222"/>
                    <a:pt x="353" y="220"/>
                    <a:pt x="355" y="219"/>
                  </a:cubicBezTo>
                  <a:cubicBezTo>
                    <a:pt x="355" y="219"/>
                    <a:pt x="357" y="218"/>
                    <a:pt x="359" y="218"/>
                  </a:cubicBezTo>
                  <a:cubicBezTo>
                    <a:pt x="361" y="217"/>
                    <a:pt x="364" y="216"/>
                    <a:pt x="367" y="215"/>
                  </a:cubicBezTo>
                  <a:cubicBezTo>
                    <a:pt x="372" y="212"/>
                    <a:pt x="378" y="210"/>
                    <a:pt x="378" y="210"/>
                  </a:cubicBezTo>
                  <a:cubicBezTo>
                    <a:pt x="380" y="209"/>
                    <a:pt x="382" y="206"/>
                    <a:pt x="382" y="203"/>
                  </a:cubicBezTo>
                  <a:cubicBezTo>
                    <a:pt x="382" y="203"/>
                    <a:pt x="382" y="198"/>
                    <a:pt x="382" y="193"/>
                  </a:cubicBezTo>
                  <a:cubicBezTo>
                    <a:pt x="382" y="188"/>
                    <a:pt x="382" y="183"/>
                    <a:pt x="382" y="183"/>
                  </a:cubicBezTo>
                  <a:cubicBezTo>
                    <a:pt x="382" y="180"/>
                    <a:pt x="380" y="177"/>
                    <a:pt x="378" y="176"/>
                  </a:cubicBezTo>
                  <a:cubicBezTo>
                    <a:pt x="378" y="176"/>
                    <a:pt x="372" y="174"/>
                    <a:pt x="367" y="171"/>
                  </a:cubicBezTo>
                  <a:cubicBezTo>
                    <a:pt x="361" y="169"/>
                    <a:pt x="355" y="167"/>
                    <a:pt x="355" y="167"/>
                  </a:cubicBezTo>
                  <a:cubicBezTo>
                    <a:pt x="353" y="166"/>
                    <a:pt x="352" y="164"/>
                    <a:pt x="351" y="162"/>
                  </a:cubicBezTo>
                  <a:cubicBezTo>
                    <a:pt x="351" y="162"/>
                    <a:pt x="350" y="158"/>
                    <a:pt x="349" y="154"/>
                  </a:cubicBezTo>
                  <a:cubicBezTo>
                    <a:pt x="349" y="152"/>
                    <a:pt x="349" y="150"/>
                    <a:pt x="348" y="149"/>
                  </a:cubicBezTo>
                  <a:cubicBezTo>
                    <a:pt x="348" y="147"/>
                    <a:pt x="347" y="146"/>
                    <a:pt x="347" y="146"/>
                  </a:cubicBezTo>
                  <a:cubicBezTo>
                    <a:pt x="347" y="146"/>
                    <a:pt x="346" y="143"/>
                    <a:pt x="345" y="139"/>
                  </a:cubicBezTo>
                  <a:cubicBezTo>
                    <a:pt x="344" y="137"/>
                    <a:pt x="344" y="135"/>
                    <a:pt x="343" y="134"/>
                  </a:cubicBezTo>
                  <a:cubicBezTo>
                    <a:pt x="342" y="132"/>
                    <a:pt x="342" y="131"/>
                    <a:pt x="342" y="131"/>
                  </a:cubicBezTo>
                  <a:cubicBezTo>
                    <a:pt x="341" y="129"/>
                    <a:pt x="341" y="127"/>
                    <a:pt x="343" y="125"/>
                  </a:cubicBezTo>
                  <a:cubicBezTo>
                    <a:pt x="343" y="125"/>
                    <a:pt x="347" y="120"/>
                    <a:pt x="350" y="115"/>
                  </a:cubicBezTo>
                  <a:cubicBezTo>
                    <a:pt x="354" y="110"/>
                    <a:pt x="357" y="105"/>
                    <a:pt x="357" y="105"/>
                  </a:cubicBezTo>
                  <a:cubicBezTo>
                    <a:pt x="358" y="103"/>
                    <a:pt x="358" y="100"/>
                    <a:pt x="357" y="97"/>
                  </a:cubicBezTo>
                  <a:cubicBezTo>
                    <a:pt x="357" y="97"/>
                    <a:pt x="356" y="96"/>
                    <a:pt x="355" y="95"/>
                  </a:cubicBezTo>
                  <a:cubicBezTo>
                    <a:pt x="354" y="93"/>
                    <a:pt x="353" y="91"/>
                    <a:pt x="351" y="89"/>
                  </a:cubicBezTo>
                  <a:cubicBezTo>
                    <a:pt x="349" y="84"/>
                    <a:pt x="346" y="80"/>
                    <a:pt x="346" y="80"/>
                  </a:cubicBezTo>
                  <a:cubicBezTo>
                    <a:pt x="345" y="79"/>
                    <a:pt x="344" y="78"/>
                    <a:pt x="343" y="77"/>
                  </a:cubicBezTo>
                  <a:cubicBezTo>
                    <a:pt x="342" y="77"/>
                    <a:pt x="340" y="77"/>
                    <a:pt x="339" y="77"/>
                  </a:cubicBezTo>
                  <a:cubicBezTo>
                    <a:pt x="339" y="77"/>
                    <a:pt x="333" y="78"/>
                    <a:pt x="327" y="79"/>
                  </a:cubicBezTo>
                  <a:cubicBezTo>
                    <a:pt x="321" y="80"/>
                    <a:pt x="315" y="81"/>
                    <a:pt x="315" y="81"/>
                  </a:cubicBezTo>
                  <a:cubicBezTo>
                    <a:pt x="313" y="82"/>
                    <a:pt x="310" y="81"/>
                    <a:pt x="309" y="79"/>
                  </a:cubicBezTo>
                  <a:cubicBezTo>
                    <a:pt x="309" y="79"/>
                    <a:pt x="306" y="76"/>
                    <a:pt x="303" y="74"/>
                  </a:cubicBezTo>
                  <a:cubicBezTo>
                    <a:pt x="302" y="72"/>
                    <a:pt x="300" y="71"/>
                    <a:pt x="299" y="70"/>
                  </a:cubicBezTo>
                  <a:cubicBezTo>
                    <a:pt x="298" y="69"/>
                    <a:pt x="297" y="68"/>
                    <a:pt x="297" y="68"/>
                  </a:cubicBezTo>
                  <a:cubicBezTo>
                    <a:pt x="297" y="68"/>
                    <a:pt x="294" y="66"/>
                    <a:pt x="291" y="63"/>
                  </a:cubicBezTo>
                  <a:cubicBezTo>
                    <a:pt x="289" y="62"/>
                    <a:pt x="288" y="61"/>
                    <a:pt x="287" y="60"/>
                  </a:cubicBezTo>
                  <a:cubicBezTo>
                    <a:pt x="285" y="59"/>
                    <a:pt x="285" y="58"/>
                    <a:pt x="285" y="58"/>
                  </a:cubicBezTo>
                  <a:cubicBezTo>
                    <a:pt x="283" y="57"/>
                    <a:pt x="281" y="55"/>
                    <a:pt x="282" y="52"/>
                  </a:cubicBezTo>
                  <a:cubicBezTo>
                    <a:pt x="282" y="52"/>
                    <a:pt x="282" y="46"/>
                    <a:pt x="283" y="40"/>
                  </a:cubicBezTo>
                  <a:cubicBezTo>
                    <a:pt x="283" y="34"/>
                    <a:pt x="283" y="28"/>
                    <a:pt x="283" y="28"/>
                  </a:cubicBezTo>
                  <a:cubicBezTo>
                    <a:pt x="283" y="26"/>
                    <a:pt x="281" y="23"/>
                    <a:pt x="278" y="22"/>
                  </a:cubicBezTo>
                  <a:cubicBezTo>
                    <a:pt x="278" y="22"/>
                    <a:pt x="274" y="20"/>
                    <a:pt x="269" y="17"/>
                  </a:cubicBezTo>
                  <a:cubicBezTo>
                    <a:pt x="265" y="15"/>
                    <a:pt x="260" y="13"/>
                    <a:pt x="260" y="13"/>
                  </a:cubicBezTo>
                  <a:cubicBezTo>
                    <a:pt x="257" y="12"/>
                    <a:pt x="254" y="13"/>
                    <a:pt x="252" y="14"/>
                  </a:cubicBezTo>
                  <a:cubicBezTo>
                    <a:pt x="252" y="14"/>
                    <a:pt x="248" y="18"/>
                    <a:pt x="243" y="22"/>
                  </a:cubicBezTo>
                  <a:cubicBezTo>
                    <a:pt x="239" y="26"/>
                    <a:pt x="235" y="31"/>
                    <a:pt x="235" y="31"/>
                  </a:cubicBezTo>
                  <a:cubicBezTo>
                    <a:pt x="233" y="33"/>
                    <a:pt x="231" y="33"/>
                    <a:pt x="228" y="33"/>
                  </a:cubicBezTo>
                  <a:cubicBezTo>
                    <a:pt x="228" y="33"/>
                    <a:pt x="227" y="32"/>
                    <a:pt x="226" y="32"/>
                  </a:cubicBezTo>
                  <a:cubicBezTo>
                    <a:pt x="224" y="32"/>
                    <a:pt x="222" y="31"/>
                    <a:pt x="220" y="31"/>
                  </a:cubicBezTo>
                  <a:cubicBezTo>
                    <a:pt x="217" y="30"/>
                    <a:pt x="213" y="29"/>
                    <a:pt x="213" y="29"/>
                  </a:cubicBezTo>
                  <a:cubicBezTo>
                    <a:pt x="213" y="29"/>
                    <a:pt x="212" y="29"/>
                    <a:pt x="210" y="29"/>
                  </a:cubicBezTo>
                  <a:cubicBezTo>
                    <a:pt x="209" y="29"/>
                    <a:pt x="207" y="29"/>
                    <a:pt x="205" y="29"/>
                  </a:cubicBezTo>
                  <a:cubicBezTo>
                    <a:pt x="201" y="28"/>
                    <a:pt x="197" y="28"/>
                    <a:pt x="197" y="28"/>
                  </a:cubicBezTo>
                  <a:cubicBezTo>
                    <a:pt x="194" y="28"/>
                    <a:pt x="192" y="26"/>
                    <a:pt x="191" y="24"/>
                  </a:cubicBezTo>
                  <a:cubicBezTo>
                    <a:pt x="191" y="24"/>
                    <a:pt x="188" y="19"/>
                    <a:pt x="185" y="14"/>
                  </a:cubicBezTo>
                  <a:cubicBezTo>
                    <a:pt x="182" y="9"/>
                    <a:pt x="179" y="3"/>
                    <a:pt x="179" y="3"/>
                  </a:cubicBezTo>
                  <a:cubicBezTo>
                    <a:pt x="178" y="2"/>
                    <a:pt x="177" y="2"/>
                    <a:pt x="176" y="1"/>
                  </a:cubicBezTo>
                  <a:cubicBezTo>
                    <a:pt x="175" y="1"/>
                    <a:pt x="173" y="0"/>
                    <a:pt x="172" y="1"/>
                  </a:cubicBezTo>
                  <a:cubicBezTo>
                    <a:pt x="172" y="1"/>
                    <a:pt x="167" y="1"/>
                    <a:pt x="162" y="2"/>
                  </a:cubicBezTo>
                  <a:cubicBezTo>
                    <a:pt x="159" y="2"/>
                    <a:pt x="156" y="2"/>
                    <a:pt x="155" y="3"/>
                  </a:cubicBezTo>
                  <a:cubicBezTo>
                    <a:pt x="153" y="3"/>
                    <a:pt x="151" y="4"/>
                    <a:pt x="151" y="4"/>
                  </a:cubicBezTo>
                  <a:cubicBezTo>
                    <a:pt x="149" y="4"/>
                    <a:pt x="146" y="6"/>
                    <a:pt x="146" y="8"/>
                  </a:cubicBezTo>
                  <a:cubicBezTo>
                    <a:pt x="146" y="8"/>
                    <a:pt x="144" y="14"/>
                    <a:pt x="142" y="20"/>
                  </a:cubicBezTo>
                  <a:cubicBezTo>
                    <a:pt x="141" y="26"/>
                    <a:pt x="140" y="32"/>
                    <a:pt x="140" y="32"/>
                  </a:cubicBezTo>
                  <a:cubicBezTo>
                    <a:pt x="139" y="34"/>
                    <a:pt x="138" y="36"/>
                    <a:pt x="135" y="37"/>
                  </a:cubicBezTo>
                  <a:cubicBezTo>
                    <a:pt x="135" y="37"/>
                    <a:pt x="134" y="37"/>
                    <a:pt x="133" y="38"/>
                  </a:cubicBezTo>
                  <a:cubicBezTo>
                    <a:pt x="132" y="38"/>
                    <a:pt x="130" y="39"/>
                    <a:pt x="128" y="40"/>
                  </a:cubicBezTo>
                  <a:cubicBezTo>
                    <a:pt x="124" y="41"/>
                    <a:pt x="121" y="43"/>
                    <a:pt x="121" y="43"/>
                  </a:cubicBezTo>
                  <a:cubicBezTo>
                    <a:pt x="121" y="43"/>
                    <a:pt x="120" y="43"/>
                    <a:pt x="118" y="44"/>
                  </a:cubicBezTo>
                  <a:cubicBezTo>
                    <a:pt x="117" y="44"/>
                    <a:pt x="115" y="45"/>
                    <a:pt x="113" y="46"/>
                  </a:cubicBezTo>
                  <a:cubicBezTo>
                    <a:pt x="110" y="48"/>
                    <a:pt x="106" y="50"/>
                    <a:pt x="106" y="50"/>
                  </a:cubicBezTo>
                  <a:cubicBezTo>
                    <a:pt x="104" y="51"/>
                    <a:pt x="102" y="51"/>
                    <a:pt x="100" y="50"/>
                  </a:cubicBezTo>
                  <a:cubicBezTo>
                    <a:pt x="100" y="50"/>
                    <a:pt x="94" y="47"/>
                    <a:pt x="89" y="44"/>
                  </a:cubicBezTo>
                  <a:cubicBezTo>
                    <a:pt x="84" y="42"/>
                    <a:pt x="78" y="39"/>
                    <a:pt x="78" y="39"/>
                  </a:cubicBezTo>
                  <a:cubicBezTo>
                    <a:pt x="76" y="38"/>
                    <a:pt x="73" y="38"/>
                    <a:pt x="71" y="40"/>
                  </a:cubicBezTo>
                  <a:cubicBezTo>
                    <a:pt x="71" y="40"/>
                    <a:pt x="67" y="44"/>
                    <a:pt x="63" y="47"/>
                  </a:cubicBezTo>
                  <a:cubicBezTo>
                    <a:pt x="59" y="50"/>
                    <a:pt x="55" y="54"/>
                    <a:pt x="55" y="54"/>
                  </a:cubicBezTo>
                  <a:cubicBezTo>
                    <a:pt x="53" y="56"/>
                    <a:pt x="52" y="59"/>
                    <a:pt x="53" y="61"/>
                  </a:cubicBezTo>
                  <a:cubicBezTo>
                    <a:pt x="53" y="61"/>
                    <a:pt x="54" y="67"/>
                    <a:pt x="56" y="73"/>
                  </a:cubicBezTo>
                  <a:cubicBezTo>
                    <a:pt x="57" y="75"/>
                    <a:pt x="58" y="78"/>
                    <a:pt x="59" y="80"/>
                  </a:cubicBezTo>
                  <a:cubicBezTo>
                    <a:pt x="60" y="83"/>
                    <a:pt x="61" y="84"/>
                    <a:pt x="61" y="84"/>
                  </a:cubicBezTo>
                  <a:cubicBezTo>
                    <a:pt x="61" y="86"/>
                    <a:pt x="61" y="89"/>
                    <a:pt x="60" y="91"/>
                  </a:cubicBezTo>
                  <a:cubicBezTo>
                    <a:pt x="60" y="91"/>
                    <a:pt x="59" y="91"/>
                    <a:pt x="58" y="92"/>
                  </a:cubicBezTo>
                  <a:cubicBezTo>
                    <a:pt x="57" y="94"/>
                    <a:pt x="56" y="95"/>
                    <a:pt x="55" y="97"/>
                  </a:cubicBezTo>
                  <a:cubicBezTo>
                    <a:pt x="52" y="100"/>
                    <a:pt x="50" y="104"/>
                    <a:pt x="50" y="104"/>
                  </a:cubicBezTo>
                  <a:cubicBezTo>
                    <a:pt x="50" y="104"/>
                    <a:pt x="50" y="104"/>
                    <a:pt x="49" y="106"/>
                  </a:cubicBezTo>
                  <a:cubicBezTo>
                    <a:pt x="48" y="107"/>
                    <a:pt x="47" y="109"/>
                    <a:pt x="46" y="110"/>
                  </a:cubicBezTo>
                  <a:cubicBezTo>
                    <a:pt x="44" y="114"/>
                    <a:pt x="42" y="117"/>
                    <a:pt x="42" y="117"/>
                  </a:cubicBezTo>
                  <a:cubicBezTo>
                    <a:pt x="41" y="120"/>
                    <a:pt x="39" y="121"/>
                    <a:pt x="37" y="121"/>
                  </a:cubicBezTo>
                  <a:cubicBezTo>
                    <a:pt x="37" y="121"/>
                    <a:pt x="35" y="121"/>
                    <a:pt x="33" y="121"/>
                  </a:cubicBezTo>
                  <a:cubicBezTo>
                    <a:pt x="31" y="121"/>
                    <a:pt x="28" y="122"/>
                    <a:pt x="25" y="122"/>
                  </a:cubicBezTo>
                  <a:cubicBezTo>
                    <a:pt x="19" y="123"/>
                    <a:pt x="12" y="124"/>
                    <a:pt x="12" y="124"/>
                  </a:cubicBezTo>
                  <a:cubicBezTo>
                    <a:pt x="10" y="124"/>
                    <a:pt x="8" y="126"/>
                    <a:pt x="7" y="128"/>
                  </a:cubicBezTo>
                  <a:cubicBezTo>
                    <a:pt x="7" y="128"/>
                    <a:pt x="6" y="130"/>
                    <a:pt x="6" y="132"/>
                  </a:cubicBezTo>
                  <a:cubicBezTo>
                    <a:pt x="5" y="133"/>
                    <a:pt x="5" y="136"/>
                    <a:pt x="4" y="138"/>
                  </a:cubicBezTo>
                  <a:cubicBezTo>
                    <a:pt x="2" y="143"/>
                    <a:pt x="1" y="148"/>
                    <a:pt x="1" y="148"/>
                  </a:cubicBezTo>
                  <a:cubicBezTo>
                    <a:pt x="0" y="151"/>
                    <a:pt x="1" y="154"/>
                    <a:pt x="3" y="155"/>
                  </a:cubicBezTo>
                  <a:cubicBezTo>
                    <a:pt x="3" y="155"/>
                    <a:pt x="8" y="160"/>
                    <a:pt x="12" y="163"/>
                  </a:cubicBezTo>
                  <a:cubicBezTo>
                    <a:pt x="17" y="167"/>
                    <a:pt x="22" y="171"/>
                    <a:pt x="22" y="171"/>
                  </a:cubicBezTo>
                  <a:cubicBezTo>
                    <a:pt x="24" y="172"/>
                    <a:pt x="25" y="174"/>
                    <a:pt x="25" y="177"/>
                  </a:cubicBezTo>
                  <a:cubicBezTo>
                    <a:pt x="25" y="177"/>
                    <a:pt x="24" y="181"/>
                    <a:pt x="24" y="185"/>
                  </a:cubicBezTo>
                  <a:cubicBezTo>
                    <a:pt x="24" y="187"/>
                    <a:pt x="24" y="189"/>
                    <a:pt x="24" y="190"/>
                  </a:cubicBezTo>
                  <a:cubicBezTo>
                    <a:pt x="24" y="192"/>
                    <a:pt x="24" y="193"/>
                    <a:pt x="24" y="193"/>
                  </a:cubicBezTo>
                  <a:cubicBezTo>
                    <a:pt x="24" y="193"/>
                    <a:pt x="24" y="197"/>
                    <a:pt x="24" y="201"/>
                  </a:cubicBezTo>
                  <a:cubicBezTo>
                    <a:pt x="24" y="203"/>
                    <a:pt x="24" y="205"/>
                    <a:pt x="24" y="206"/>
                  </a:cubicBezTo>
                  <a:cubicBezTo>
                    <a:pt x="25" y="208"/>
                    <a:pt x="25" y="209"/>
                    <a:pt x="25" y="209"/>
                  </a:cubicBezTo>
                  <a:cubicBezTo>
                    <a:pt x="25" y="211"/>
                    <a:pt x="24" y="213"/>
                    <a:pt x="22" y="215"/>
                  </a:cubicBezTo>
                  <a:cubicBezTo>
                    <a:pt x="22" y="215"/>
                    <a:pt x="17" y="218"/>
                    <a:pt x="12" y="222"/>
                  </a:cubicBezTo>
                  <a:cubicBezTo>
                    <a:pt x="8" y="226"/>
                    <a:pt x="3" y="230"/>
                    <a:pt x="3" y="230"/>
                  </a:cubicBezTo>
                  <a:cubicBezTo>
                    <a:pt x="1" y="232"/>
                    <a:pt x="0" y="234"/>
                    <a:pt x="1" y="237"/>
                  </a:cubicBezTo>
                  <a:cubicBezTo>
                    <a:pt x="1" y="237"/>
                    <a:pt x="1" y="238"/>
                    <a:pt x="2" y="240"/>
                  </a:cubicBezTo>
                  <a:cubicBezTo>
                    <a:pt x="2" y="242"/>
                    <a:pt x="3" y="245"/>
                    <a:pt x="4" y="247"/>
                  </a:cubicBezTo>
                  <a:cubicBezTo>
                    <a:pt x="5" y="252"/>
                    <a:pt x="7" y="257"/>
                    <a:pt x="7" y="257"/>
                  </a:cubicBezTo>
                  <a:cubicBezTo>
                    <a:pt x="8" y="260"/>
                    <a:pt x="10" y="262"/>
                    <a:pt x="12" y="262"/>
                  </a:cubicBezTo>
                  <a:cubicBezTo>
                    <a:pt x="12" y="262"/>
                    <a:pt x="18" y="263"/>
                    <a:pt x="25" y="264"/>
                  </a:cubicBezTo>
                  <a:cubicBezTo>
                    <a:pt x="31" y="264"/>
                    <a:pt x="37" y="264"/>
                    <a:pt x="37" y="264"/>
                  </a:cubicBezTo>
                  <a:cubicBezTo>
                    <a:pt x="38" y="265"/>
                    <a:pt x="39" y="265"/>
                    <a:pt x="40" y="266"/>
                  </a:cubicBezTo>
                  <a:cubicBezTo>
                    <a:pt x="41" y="266"/>
                    <a:pt x="42" y="267"/>
                    <a:pt x="42" y="268"/>
                  </a:cubicBezTo>
                  <a:cubicBezTo>
                    <a:pt x="42" y="268"/>
                    <a:pt x="50" y="282"/>
                    <a:pt x="50" y="282"/>
                  </a:cubicBezTo>
                  <a:cubicBezTo>
                    <a:pt x="50" y="282"/>
                    <a:pt x="59" y="295"/>
                    <a:pt x="59" y="295"/>
                  </a:cubicBezTo>
                  <a:cubicBezTo>
                    <a:pt x="61" y="297"/>
                    <a:pt x="61" y="299"/>
                    <a:pt x="60" y="302"/>
                  </a:cubicBezTo>
                  <a:cubicBezTo>
                    <a:pt x="60" y="302"/>
                    <a:pt x="58" y="307"/>
                    <a:pt x="56" y="313"/>
                  </a:cubicBezTo>
                  <a:cubicBezTo>
                    <a:pt x="55" y="316"/>
                    <a:pt x="54" y="319"/>
                    <a:pt x="54" y="321"/>
                  </a:cubicBezTo>
                  <a:cubicBezTo>
                    <a:pt x="53" y="323"/>
                    <a:pt x="53" y="325"/>
                    <a:pt x="53" y="325"/>
                  </a:cubicBezTo>
                  <a:cubicBezTo>
                    <a:pt x="52" y="327"/>
                    <a:pt x="53" y="330"/>
                    <a:pt x="55" y="332"/>
                  </a:cubicBezTo>
                  <a:cubicBezTo>
                    <a:pt x="55" y="332"/>
                    <a:pt x="56" y="333"/>
                    <a:pt x="57" y="334"/>
                  </a:cubicBezTo>
                  <a:cubicBezTo>
                    <a:pt x="59" y="335"/>
                    <a:pt x="60" y="337"/>
                    <a:pt x="62" y="339"/>
                  </a:cubicBezTo>
                  <a:cubicBezTo>
                    <a:pt x="66" y="342"/>
                    <a:pt x="70" y="345"/>
                    <a:pt x="70" y="345"/>
                  </a:cubicBezTo>
                  <a:cubicBezTo>
                    <a:pt x="73" y="347"/>
                    <a:pt x="75" y="348"/>
                    <a:pt x="78" y="347"/>
                  </a:cubicBezTo>
                  <a:cubicBezTo>
                    <a:pt x="78" y="347"/>
                    <a:pt x="83" y="344"/>
                    <a:pt x="89" y="341"/>
                  </a:cubicBezTo>
                  <a:cubicBezTo>
                    <a:pt x="94" y="338"/>
                    <a:pt x="99" y="335"/>
                    <a:pt x="99" y="335"/>
                  </a:cubicBezTo>
                  <a:cubicBezTo>
                    <a:pt x="101" y="334"/>
                    <a:pt x="104" y="334"/>
                    <a:pt x="106" y="336"/>
                  </a:cubicBezTo>
                  <a:cubicBezTo>
                    <a:pt x="120" y="343"/>
                    <a:pt x="120" y="343"/>
                    <a:pt x="120" y="343"/>
                  </a:cubicBezTo>
                  <a:cubicBezTo>
                    <a:pt x="135" y="349"/>
                    <a:pt x="135" y="349"/>
                    <a:pt x="135" y="349"/>
                  </a:cubicBezTo>
                  <a:cubicBezTo>
                    <a:pt x="137" y="350"/>
                    <a:pt x="139" y="352"/>
                    <a:pt x="140" y="354"/>
                  </a:cubicBezTo>
                  <a:cubicBezTo>
                    <a:pt x="140" y="354"/>
                    <a:pt x="141" y="360"/>
                    <a:pt x="142" y="366"/>
                  </a:cubicBezTo>
                  <a:cubicBezTo>
                    <a:pt x="144" y="372"/>
                    <a:pt x="145" y="378"/>
                    <a:pt x="145" y="378"/>
                  </a:cubicBezTo>
                  <a:cubicBezTo>
                    <a:pt x="146" y="380"/>
                    <a:pt x="148" y="382"/>
                    <a:pt x="151" y="382"/>
                  </a:cubicBezTo>
                  <a:cubicBezTo>
                    <a:pt x="151" y="382"/>
                    <a:pt x="156" y="383"/>
                    <a:pt x="161" y="384"/>
                  </a:cubicBezTo>
                  <a:cubicBezTo>
                    <a:pt x="164" y="385"/>
                    <a:pt x="166" y="385"/>
                    <a:pt x="168" y="385"/>
                  </a:cubicBezTo>
                  <a:cubicBezTo>
                    <a:pt x="170" y="385"/>
                    <a:pt x="172" y="385"/>
                    <a:pt x="172" y="385"/>
                  </a:cubicBezTo>
                  <a:cubicBezTo>
                    <a:pt x="174" y="385"/>
                    <a:pt x="177" y="384"/>
                    <a:pt x="178" y="382"/>
                  </a:cubicBezTo>
                  <a:close/>
                  <a:moveTo>
                    <a:pt x="125" y="305"/>
                  </a:moveTo>
                  <a:cubicBezTo>
                    <a:pt x="124" y="304"/>
                    <a:pt x="122" y="303"/>
                    <a:pt x="120" y="302"/>
                  </a:cubicBezTo>
                  <a:cubicBezTo>
                    <a:pt x="119" y="301"/>
                    <a:pt x="117" y="299"/>
                    <a:pt x="115" y="298"/>
                  </a:cubicBezTo>
                  <a:cubicBezTo>
                    <a:pt x="114" y="298"/>
                    <a:pt x="113" y="297"/>
                    <a:pt x="113" y="296"/>
                  </a:cubicBezTo>
                  <a:cubicBezTo>
                    <a:pt x="112" y="296"/>
                    <a:pt x="111" y="295"/>
                    <a:pt x="110" y="294"/>
                  </a:cubicBezTo>
                  <a:cubicBezTo>
                    <a:pt x="108" y="293"/>
                    <a:pt x="106" y="291"/>
                    <a:pt x="105" y="290"/>
                  </a:cubicBezTo>
                  <a:cubicBezTo>
                    <a:pt x="103" y="289"/>
                    <a:pt x="101" y="287"/>
                    <a:pt x="100" y="285"/>
                  </a:cubicBezTo>
                  <a:cubicBezTo>
                    <a:pt x="98" y="284"/>
                    <a:pt x="96" y="282"/>
                    <a:pt x="95" y="281"/>
                  </a:cubicBezTo>
                  <a:cubicBezTo>
                    <a:pt x="92" y="278"/>
                    <a:pt x="90" y="274"/>
                    <a:pt x="87" y="272"/>
                  </a:cubicBezTo>
                  <a:cubicBezTo>
                    <a:pt x="86" y="270"/>
                    <a:pt x="85" y="269"/>
                    <a:pt x="85" y="268"/>
                  </a:cubicBezTo>
                  <a:cubicBezTo>
                    <a:pt x="84" y="267"/>
                    <a:pt x="83" y="266"/>
                    <a:pt x="83" y="265"/>
                  </a:cubicBezTo>
                  <a:cubicBezTo>
                    <a:pt x="81" y="263"/>
                    <a:pt x="81" y="262"/>
                    <a:pt x="81" y="262"/>
                  </a:cubicBezTo>
                  <a:cubicBezTo>
                    <a:pt x="81" y="262"/>
                    <a:pt x="80" y="261"/>
                    <a:pt x="79" y="260"/>
                  </a:cubicBezTo>
                  <a:cubicBezTo>
                    <a:pt x="78" y="258"/>
                    <a:pt x="77" y="255"/>
                    <a:pt x="75" y="252"/>
                  </a:cubicBezTo>
                  <a:cubicBezTo>
                    <a:pt x="73" y="249"/>
                    <a:pt x="72" y="246"/>
                    <a:pt x="70" y="242"/>
                  </a:cubicBezTo>
                  <a:cubicBezTo>
                    <a:pt x="68" y="238"/>
                    <a:pt x="67" y="233"/>
                    <a:pt x="66" y="229"/>
                  </a:cubicBezTo>
                  <a:cubicBezTo>
                    <a:pt x="65" y="228"/>
                    <a:pt x="65" y="227"/>
                    <a:pt x="65" y="226"/>
                  </a:cubicBezTo>
                  <a:cubicBezTo>
                    <a:pt x="64" y="225"/>
                    <a:pt x="64" y="223"/>
                    <a:pt x="64" y="222"/>
                  </a:cubicBezTo>
                  <a:cubicBezTo>
                    <a:pt x="63" y="220"/>
                    <a:pt x="63" y="218"/>
                    <a:pt x="62" y="216"/>
                  </a:cubicBezTo>
                  <a:cubicBezTo>
                    <a:pt x="62" y="214"/>
                    <a:pt x="62" y="212"/>
                    <a:pt x="62" y="210"/>
                  </a:cubicBezTo>
                  <a:cubicBezTo>
                    <a:pt x="61" y="208"/>
                    <a:pt x="61" y="206"/>
                    <a:pt x="61" y="204"/>
                  </a:cubicBezTo>
                  <a:cubicBezTo>
                    <a:pt x="61" y="203"/>
                    <a:pt x="61" y="203"/>
                    <a:pt x="61" y="202"/>
                  </a:cubicBezTo>
                  <a:cubicBezTo>
                    <a:pt x="61" y="201"/>
                    <a:pt x="61" y="200"/>
                    <a:pt x="61" y="200"/>
                  </a:cubicBezTo>
                  <a:cubicBezTo>
                    <a:pt x="61" y="198"/>
                    <a:pt x="60" y="197"/>
                    <a:pt x="60" y="196"/>
                  </a:cubicBezTo>
                  <a:cubicBezTo>
                    <a:pt x="60" y="194"/>
                    <a:pt x="60" y="193"/>
                    <a:pt x="60" y="193"/>
                  </a:cubicBezTo>
                  <a:cubicBezTo>
                    <a:pt x="60" y="193"/>
                    <a:pt x="60" y="192"/>
                    <a:pt x="60" y="190"/>
                  </a:cubicBezTo>
                  <a:cubicBezTo>
                    <a:pt x="60" y="188"/>
                    <a:pt x="61" y="185"/>
                    <a:pt x="61" y="181"/>
                  </a:cubicBezTo>
                  <a:cubicBezTo>
                    <a:pt x="61" y="180"/>
                    <a:pt x="61" y="178"/>
                    <a:pt x="61" y="176"/>
                  </a:cubicBezTo>
                  <a:cubicBezTo>
                    <a:pt x="62" y="174"/>
                    <a:pt x="62" y="172"/>
                    <a:pt x="63" y="170"/>
                  </a:cubicBezTo>
                  <a:cubicBezTo>
                    <a:pt x="63" y="168"/>
                    <a:pt x="63" y="165"/>
                    <a:pt x="64" y="163"/>
                  </a:cubicBezTo>
                  <a:cubicBezTo>
                    <a:pt x="64" y="161"/>
                    <a:pt x="65" y="159"/>
                    <a:pt x="66" y="157"/>
                  </a:cubicBezTo>
                  <a:cubicBezTo>
                    <a:pt x="67" y="153"/>
                    <a:pt x="67" y="153"/>
                    <a:pt x="67" y="153"/>
                  </a:cubicBezTo>
                  <a:cubicBezTo>
                    <a:pt x="67" y="152"/>
                    <a:pt x="67" y="152"/>
                    <a:pt x="67" y="152"/>
                  </a:cubicBezTo>
                  <a:cubicBezTo>
                    <a:pt x="68" y="150"/>
                    <a:pt x="68" y="150"/>
                    <a:pt x="68" y="150"/>
                  </a:cubicBezTo>
                  <a:cubicBezTo>
                    <a:pt x="69" y="148"/>
                    <a:pt x="69" y="146"/>
                    <a:pt x="70" y="144"/>
                  </a:cubicBezTo>
                  <a:cubicBezTo>
                    <a:pt x="71" y="142"/>
                    <a:pt x="72" y="140"/>
                    <a:pt x="73" y="138"/>
                  </a:cubicBezTo>
                  <a:cubicBezTo>
                    <a:pt x="73" y="136"/>
                    <a:pt x="74" y="135"/>
                    <a:pt x="75" y="133"/>
                  </a:cubicBezTo>
                  <a:cubicBezTo>
                    <a:pt x="77" y="130"/>
                    <a:pt x="78" y="128"/>
                    <a:pt x="79" y="126"/>
                  </a:cubicBezTo>
                  <a:cubicBezTo>
                    <a:pt x="80" y="124"/>
                    <a:pt x="81" y="123"/>
                    <a:pt x="81" y="123"/>
                  </a:cubicBezTo>
                  <a:cubicBezTo>
                    <a:pt x="81" y="123"/>
                    <a:pt x="82" y="122"/>
                    <a:pt x="83" y="121"/>
                  </a:cubicBezTo>
                  <a:cubicBezTo>
                    <a:pt x="84" y="119"/>
                    <a:pt x="85" y="116"/>
                    <a:pt x="88" y="114"/>
                  </a:cubicBezTo>
                  <a:cubicBezTo>
                    <a:pt x="92" y="108"/>
                    <a:pt x="98" y="102"/>
                    <a:pt x="105" y="96"/>
                  </a:cubicBezTo>
                  <a:cubicBezTo>
                    <a:pt x="108" y="93"/>
                    <a:pt x="112" y="90"/>
                    <a:pt x="115" y="87"/>
                  </a:cubicBezTo>
                  <a:cubicBezTo>
                    <a:pt x="119" y="85"/>
                    <a:pt x="122" y="83"/>
                    <a:pt x="125" y="81"/>
                  </a:cubicBezTo>
                  <a:cubicBezTo>
                    <a:pt x="128" y="79"/>
                    <a:pt x="131" y="78"/>
                    <a:pt x="133" y="77"/>
                  </a:cubicBezTo>
                  <a:cubicBezTo>
                    <a:pt x="135" y="76"/>
                    <a:pt x="136" y="76"/>
                    <a:pt x="136" y="76"/>
                  </a:cubicBezTo>
                  <a:cubicBezTo>
                    <a:pt x="136" y="76"/>
                    <a:pt x="137" y="75"/>
                    <a:pt x="139" y="75"/>
                  </a:cubicBezTo>
                  <a:cubicBezTo>
                    <a:pt x="139" y="74"/>
                    <a:pt x="141" y="74"/>
                    <a:pt x="142" y="73"/>
                  </a:cubicBezTo>
                  <a:cubicBezTo>
                    <a:pt x="143" y="73"/>
                    <a:pt x="143" y="73"/>
                    <a:pt x="144" y="72"/>
                  </a:cubicBezTo>
                  <a:cubicBezTo>
                    <a:pt x="145" y="72"/>
                    <a:pt x="145" y="72"/>
                    <a:pt x="146" y="72"/>
                  </a:cubicBezTo>
                  <a:cubicBezTo>
                    <a:pt x="148" y="71"/>
                    <a:pt x="150" y="71"/>
                    <a:pt x="152" y="70"/>
                  </a:cubicBezTo>
                  <a:cubicBezTo>
                    <a:pt x="153" y="69"/>
                    <a:pt x="155" y="68"/>
                    <a:pt x="158" y="68"/>
                  </a:cubicBezTo>
                  <a:cubicBezTo>
                    <a:pt x="160" y="68"/>
                    <a:pt x="162" y="67"/>
                    <a:pt x="164" y="67"/>
                  </a:cubicBezTo>
                  <a:cubicBezTo>
                    <a:pt x="166" y="66"/>
                    <a:pt x="168" y="66"/>
                    <a:pt x="171" y="66"/>
                  </a:cubicBezTo>
                  <a:cubicBezTo>
                    <a:pt x="175" y="65"/>
                    <a:pt x="180" y="64"/>
                    <a:pt x="184" y="64"/>
                  </a:cubicBezTo>
                  <a:cubicBezTo>
                    <a:pt x="188" y="64"/>
                    <a:pt x="193" y="64"/>
                    <a:pt x="196" y="64"/>
                  </a:cubicBezTo>
                  <a:cubicBezTo>
                    <a:pt x="199" y="65"/>
                    <a:pt x="202" y="65"/>
                    <a:pt x="204" y="65"/>
                  </a:cubicBezTo>
                  <a:cubicBezTo>
                    <a:pt x="205" y="65"/>
                    <a:pt x="206" y="65"/>
                    <a:pt x="207" y="65"/>
                  </a:cubicBezTo>
                  <a:cubicBezTo>
                    <a:pt x="207" y="66"/>
                    <a:pt x="207" y="66"/>
                    <a:pt x="207" y="66"/>
                  </a:cubicBezTo>
                  <a:cubicBezTo>
                    <a:pt x="207" y="66"/>
                    <a:pt x="208" y="66"/>
                    <a:pt x="210" y="66"/>
                  </a:cubicBezTo>
                  <a:cubicBezTo>
                    <a:pt x="212" y="67"/>
                    <a:pt x="215" y="67"/>
                    <a:pt x="219" y="68"/>
                  </a:cubicBezTo>
                  <a:cubicBezTo>
                    <a:pt x="222" y="69"/>
                    <a:pt x="226" y="70"/>
                    <a:pt x="230" y="71"/>
                  </a:cubicBezTo>
                  <a:cubicBezTo>
                    <a:pt x="234" y="72"/>
                    <a:pt x="238" y="74"/>
                    <a:pt x="242" y="76"/>
                  </a:cubicBezTo>
                  <a:cubicBezTo>
                    <a:pt x="247" y="78"/>
                    <a:pt x="251" y="80"/>
                    <a:pt x="254" y="82"/>
                  </a:cubicBezTo>
                  <a:cubicBezTo>
                    <a:pt x="258" y="85"/>
                    <a:pt x="261" y="87"/>
                    <a:pt x="264" y="89"/>
                  </a:cubicBezTo>
                  <a:cubicBezTo>
                    <a:pt x="267" y="91"/>
                    <a:pt x="269" y="93"/>
                    <a:pt x="271" y="94"/>
                  </a:cubicBezTo>
                  <a:cubicBezTo>
                    <a:pt x="272" y="95"/>
                    <a:pt x="273" y="96"/>
                    <a:pt x="273" y="96"/>
                  </a:cubicBezTo>
                  <a:cubicBezTo>
                    <a:pt x="273" y="96"/>
                    <a:pt x="273" y="96"/>
                    <a:pt x="274" y="96"/>
                  </a:cubicBezTo>
                  <a:cubicBezTo>
                    <a:pt x="274" y="97"/>
                    <a:pt x="275" y="97"/>
                    <a:pt x="276" y="98"/>
                  </a:cubicBezTo>
                  <a:cubicBezTo>
                    <a:pt x="277" y="99"/>
                    <a:pt x="279" y="101"/>
                    <a:pt x="282" y="104"/>
                  </a:cubicBezTo>
                  <a:cubicBezTo>
                    <a:pt x="284" y="106"/>
                    <a:pt x="286" y="109"/>
                    <a:pt x="289" y="112"/>
                  </a:cubicBezTo>
                  <a:cubicBezTo>
                    <a:pt x="292" y="116"/>
                    <a:pt x="294" y="120"/>
                    <a:pt x="297" y="123"/>
                  </a:cubicBezTo>
                  <a:cubicBezTo>
                    <a:pt x="299" y="125"/>
                    <a:pt x="300" y="127"/>
                    <a:pt x="301" y="129"/>
                  </a:cubicBezTo>
                  <a:cubicBezTo>
                    <a:pt x="302" y="131"/>
                    <a:pt x="303" y="133"/>
                    <a:pt x="304" y="135"/>
                  </a:cubicBezTo>
                  <a:cubicBezTo>
                    <a:pt x="305" y="137"/>
                    <a:pt x="306" y="139"/>
                    <a:pt x="306" y="141"/>
                  </a:cubicBezTo>
                  <a:cubicBezTo>
                    <a:pt x="307" y="143"/>
                    <a:pt x="308" y="144"/>
                    <a:pt x="309" y="146"/>
                  </a:cubicBezTo>
                  <a:cubicBezTo>
                    <a:pt x="309" y="147"/>
                    <a:pt x="309" y="147"/>
                    <a:pt x="310" y="148"/>
                  </a:cubicBezTo>
                  <a:cubicBezTo>
                    <a:pt x="310" y="149"/>
                    <a:pt x="310" y="150"/>
                    <a:pt x="310" y="150"/>
                  </a:cubicBezTo>
                  <a:cubicBezTo>
                    <a:pt x="311" y="152"/>
                    <a:pt x="311" y="153"/>
                    <a:pt x="311" y="154"/>
                  </a:cubicBezTo>
                  <a:cubicBezTo>
                    <a:pt x="312" y="156"/>
                    <a:pt x="312" y="157"/>
                    <a:pt x="312" y="157"/>
                  </a:cubicBezTo>
                  <a:cubicBezTo>
                    <a:pt x="312" y="157"/>
                    <a:pt x="313" y="158"/>
                    <a:pt x="313" y="160"/>
                  </a:cubicBezTo>
                  <a:cubicBezTo>
                    <a:pt x="314" y="162"/>
                    <a:pt x="314" y="165"/>
                    <a:pt x="315" y="168"/>
                  </a:cubicBezTo>
                  <a:cubicBezTo>
                    <a:pt x="316" y="171"/>
                    <a:pt x="316" y="175"/>
                    <a:pt x="317" y="180"/>
                  </a:cubicBezTo>
                  <a:cubicBezTo>
                    <a:pt x="318" y="184"/>
                    <a:pt x="317" y="188"/>
                    <a:pt x="318" y="193"/>
                  </a:cubicBezTo>
                  <a:cubicBezTo>
                    <a:pt x="318" y="202"/>
                    <a:pt x="316" y="211"/>
                    <a:pt x="315" y="218"/>
                  </a:cubicBezTo>
                  <a:cubicBezTo>
                    <a:pt x="315" y="221"/>
                    <a:pt x="314" y="224"/>
                    <a:pt x="313" y="226"/>
                  </a:cubicBezTo>
                  <a:cubicBezTo>
                    <a:pt x="313" y="228"/>
                    <a:pt x="312" y="229"/>
                    <a:pt x="312" y="229"/>
                  </a:cubicBezTo>
                  <a:cubicBezTo>
                    <a:pt x="312" y="229"/>
                    <a:pt x="312" y="230"/>
                    <a:pt x="311" y="232"/>
                  </a:cubicBezTo>
                  <a:cubicBezTo>
                    <a:pt x="311" y="234"/>
                    <a:pt x="310" y="237"/>
                    <a:pt x="308" y="240"/>
                  </a:cubicBezTo>
                  <a:cubicBezTo>
                    <a:pt x="308" y="242"/>
                    <a:pt x="307" y="243"/>
                    <a:pt x="306" y="245"/>
                  </a:cubicBezTo>
                  <a:cubicBezTo>
                    <a:pt x="306" y="247"/>
                    <a:pt x="305" y="249"/>
                    <a:pt x="304" y="251"/>
                  </a:cubicBezTo>
                  <a:cubicBezTo>
                    <a:pt x="303" y="253"/>
                    <a:pt x="302" y="255"/>
                    <a:pt x="301" y="257"/>
                  </a:cubicBezTo>
                  <a:cubicBezTo>
                    <a:pt x="300" y="258"/>
                    <a:pt x="300" y="258"/>
                    <a:pt x="300" y="258"/>
                  </a:cubicBezTo>
                  <a:cubicBezTo>
                    <a:pt x="299" y="260"/>
                    <a:pt x="299" y="260"/>
                    <a:pt x="299" y="260"/>
                  </a:cubicBezTo>
                  <a:cubicBezTo>
                    <a:pt x="297" y="262"/>
                    <a:pt x="297" y="262"/>
                    <a:pt x="297" y="262"/>
                  </a:cubicBezTo>
                  <a:cubicBezTo>
                    <a:pt x="296" y="264"/>
                    <a:pt x="294" y="266"/>
                    <a:pt x="293" y="268"/>
                  </a:cubicBezTo>
                  <a:cubicBezTo>
                    <a:pt x="292" y="270"/>
                    <a:pt x="290" y="272"/>
                    <a:pt x="289" y="273"/>
                  </a:cubicBezTo>
                  <a:cubicBezTo>
                    <a:pt x="288" y="275"/>
                    <a:pt x="286" y="277"/>
                    <a:pt x="285" y="278"/>
                  </a:cubicBezTo>
                  <a:cubicBezTo>
                    <a:pt x="284" y="280"/>
                    <a:pt x="283" y="281"/>
                    <a:pt x="281" y="282"/>
                  </a:cubicBezTo>
                  <a:cubicBezTo>
                    <a:pt x="279" y="285"/>
                    <a:pt x="277" y="287"/>
                    <a:pt x="276" y="288"/>
                  </a:cubicBezTo>
                  <a:cubicBezTo>
                    <a:pt x="274" y="289"/>
                    <a:pt x="273" y="290"/>
                    <a:pt x="273" y="290"/>
                  </a:cubicBezTo>
                  <a:cubicBezTo>
                    <a:pt x="273" y="290"/>
                    <a:pt x="272" y="291"/>
                    <a:pt x="271" y="292"/>
                  </a:cubicBezTo>
                  <a:cubicBezTo>
                    <a:pt x="270" y="293"/>
                    <a:pt x="269" y="293"/>
                    <a:pt x="268" y="294"/>
                  </a:cubicBezTo>
                  <a:cubicBezTo>
                    <a:pt x="267" y="295"/>
                    <a:pt x="267" y="295"/>
                    <a:pt x="266" y="296"/>
                  </a:cubicBezTo>
                  <a:cubicBezTo>
                    <a:pt x="266" y="296"/>
                    <a:pt x="265" y="297"/>
                    <a:pt x="264" y="297"/>
                  </a:cubicBezTo>
                  <a:cubicBezTo>
                    <a:pt x="263" y="298"/>
                    <a:pt x="261" y="299"/>
                    <a:pt x="260" y="300"/>
                  </a:cubicBezTo>
                  <a:cubicBezTo>
                    <a:pt x="258" y="301"/>
                    <a:pt x="256" y="303"/>
                    <a:pt x="254" y="304"/>
                  </a:cubicBezTo>
                  <a:cubicBezTo>
                    <a:pt x="252" y="305"/>
                    <a:pt x="250" y="306"/>
                    <a:pt x="248" y="307"/>
                  </a:cubicBezTo>
                  <a:cubicBezTo>
                    <a:pt x="247" y="307"/>
                    <a:pt x="246" y="308"/>
                    <a:pt x="245" y="308"/>
                  </a:cubicBezTo>
                  <a:cubicBezTo>
                    <a:pt x="244" y="309"/>
                    <a:pt x="243" y="309"/>
                    <a:pt x="242" y="310"/>
                  </a:cubicBezTo>
                  <a:cubicBezTo>
                    <a:pt x="238" y="312"/>
                    <a:pt x="234" y="314"/>
                    <a:pt x="230" y="315"/>
                  </a:cubicBezTo>
                  <a:cubicBezTo>
                    <a:pt x="226" y="316"/>
                    <a:pt x="222" y="317"/>
                    <a:pt x="218" y="318"/>
                  </a:cubicBezTo>
                  <a:cubicBezTo>
                    <a:pt x="215" y="319"/>
                    <a:pt x="212" y="319"/>
                    <a:pt x="210" y="320"/>
                  </a:cubicBezTo>
                  <a:cubicBezTo>
                    <a:pt x="208" y="320"/>
                    <a:pt x="207" y="320"/>
                    <a:pt x="207" y="320"/>
                  </a:cubicBezTo>
                  <a:cubicBezTo>
                    <a:pt x="207" y="320"/>
                    <a:pt x="206" y="320"/>
                    <a:pt x="204" y="320"/>
                  </a:cubicBezTo>
                  <a:cubicBezTo>
                    <a:pt x="203" y="321"/>
                    <a:pt x="202" y="321"/>
                    <a:pt x="200" y="321"/>
                  </a:cubicBezTo>
                  <a:cubicBezTo>
                    <a:pt x="199" y="321"/>
                    <a:pt x="197" y="321"/>
                    <a:pt x="196" y="321"/>
                  </a:cubicBezTo>
                  <a:cubicBezTo>
                    <a:pt x="192" y="321"/>
                    <a:pt x="188" y="322"/>
                    <a:pt x="184" y="321"/>
                  </a:cubicBezTo>
                  <a:cubicBezTo>
                    <a:pt x="182" y="321"/>
                    <a:pt x="180" y="321"/>
                    <a:pt x="177" y="321"/>
                  </a:cubicBezTo>
                  <a:cubicBezTo>
                    <a:pt x="175" y="321"/>
                    <a:pt x="173" y="321"/>
                    <a:pt x="171" y="320"/>
                  </a:cubicBezTo>
                  <a:cubicBezTo>
                    <a:pt x="168" y="320"/>
                    <a:pt x="166" y="319"/>
                    <a:pt x="164" y="319"/>
                  </a:cubicBezTo>
                  <a:cubicBezTo>
                    <a:pt x="163" y="319"/>
                    <a:pt x="162" y="319"/>
                    <a:pt x="161" y="318"/>
                  </a:cubicBezTo>
                  <a:cubicBezTo>
                    <a:pt x="159" y="318"/>
                    <a:pt x="158" y="318"/>
                    <a:pt x="157" y="317"/>
                  </a:cubicBezTo>
                  <a:cubicBezTo>
                    <a:pt x="155" y="317"/>
                    <a:pt x="153" y="316"/>
                    <a:pt x="151" y="316"/>
                  </a:cubicBezTo>
                  <a:cubicBezTo>
                    <a:pt x="150" y="315"/>
                    <a:pt x="148" y="315"/>
                    <a:pt x="146" y="314"/>
                  </a:cubicBezTo>
                  <a:cubicBezTo>
                    <a:pt x="140" y="312"/>
                    <a:pt x="135" y="310"/>
                    <a:pt x="135" y="310"/>
                  </a:cubicBezTo>
                  <a:cubicBezTo>
                    <a:pt x="135" y="310"/>
                    <a:pt x="131" y="308"/>
                    <a:pt x="125" y="3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9" name="Freeform: Shape 20"/>
            <p:cNvSpPr>
              <a:spLocks/>
            </p:cNvSpPr>
            <p:nvPr/>
          </p:nvSpPr>
          <p:spPr bwMode="auto">
            <a:xfrm>
              <a:off x="3903890" y="3056262"/>
              <a:ext cx="928398" cy="978118"/>
            </a:xfrm>
            <a:custGeom>
              <a:avLst/>
              <a:gdLst>
                <a:gd name="T0" fmla="*/ 275 w 463"/>
                <a:gd name="T1" fmla="*/ 456 h 465"/>
                <a:gd name="T2" fmla="*/ 298 w 463"/>
                <a:gd name="T3" fmla="*/ 418 h 465"/>
                <a:gd name="T4" fmla="*/ 336 w 463"/>
                <a:gd name="T5" fmla="*/ 410 h 465"/>
                <a:gd name="T6" fmla="*/ 377 w 463"/>
                <a:gd name="T7" fmla="*/ 415 h 465"/>
                <a:gd name="T8" fmla="*/ 386 w 463"/>
                <a:gd name="T9" fmla="*/ 383 h 465"/>
                <a:gd name="T10" fmla="*/ 394 w 463"/>
                <a:gd name="T11" fmla="*/ 346 h 465"/>
                <a:gd name="T12" fmla="*/ 427 w 463"/>
                <a:gd name="T13" fmla="*/ 326 h 465"/>
                <a:gd name="T14" fmla="*/ 456 w 463"/>
                <a:gd name="T15" fmla="*/ 300 h 465"/>
                <a:gd name="T16" fmla="*/ 428 w 463"/>
                <a:gd name="T17" fmla="*/ 260 h 465"/>
                <a:gd name="T18" fmla="*/ 430 w 463"/>
                <a:gd name="T19" fmla="*/ 238 h 465"/>
                <a:gd name="T20" fmla="*/ 447 w 463"/>
                <a:gd name="T21" fmla="*/ 206 h 465"/>
                <a:gd name="T22" fmla="*/ 460 w 463"/>
                <a:gd name="T23" fmla="*/ 177 h 465"/>
                <a:gd name="T24" fmla="*/ 435 w 463"/>
                <a:gd name="T25" fmla="*/ 156 h 465"/>
                <a:gd name="T26" fmla="*/ 409 w 463"/>
                <a:gd name="T27" fmla="*/ 141 h 465"/>
                <a:gd name="T28" fmla="*/ 396 w 463"/>
                <a:gd name="T29" fmla="*/ 119 h 465"/>
                <a:gd name="T30" fmla="*/ 405 w 463"/>
                <a:gd name="T31" fmla="*/ 80 h 465"/>
                <a:gd name="T32" fmla="*/ 376 w 463"/>
                <a:gd name="T33" fmla="*/ 53 h 465"/>
                <a:gd name="T34" fmla="*/ 324 w 463"/>
                <a:gd name="T35" fmla="*/ 56 h 465"/>
                <a:gd name="T36" fmla="*/ 296 w 463"/>
                <a:gd name="T37" fmla="*/ 12 h 465"/>
                <a:gd name="T38" fmla="*/ 257 w 463"/>
                <a:gd name="T39" fmla="*/ 4 h 465"/>
                <a:gd name="T40" fmla="*/ 224 w 463"/>
                <a:gd name="T41" fmla="*/ 35 h 465"/>
                <a:gd name="T42" fmla="*/ 199 w 463"/>
                <a:gd name="T43" fmla="*/ 37 h 465"/>
                <a:gd name="T44" fmla="*/ 159 w 463"/>
                <a:gd name="T45" fmla="*/ 11 h 465"/>
                <a:gd name="T46" fmla="*/ 130 w 463"/>
                <a:gd name="T47" fmla="*/ 27 h 465"/>
                <a:gd name="T48" fmla="*/ 119 w 463"/>
                <a:gd name="T49" fmla="*/ 71 h 465"/>
                <a:gd name="T50" fmla="*/ 99 w 463"/>
                <a:gd name="T51" fmla="*/ 87 h 465"/>
                <a:gd name="T52" fmla="*/ 51 w 463"/>
                <a:gd name="T53" fmla="*/ 86 h 465"/>
                <a:gd name="T54" fmla="*/ 45 w 463"/>
                <a:gd name="T55" fmla="*/ 129 h 465"/>
                <a:gd name="T56" fmla="*/ 44 w 463"/>
                <a:gd name="T57" fmla="*/ 176 h 465"/>
                <a:gd name="T58" fmla="*/ 2 w 463"/>
                <a:gd name="T59" fmla="*/ 208 h 465"/>
                <a:gd name="T60" fmla="*/ 19 w 463"/>
                <a:gd name="T61" fmla="*/ 247 h 465"/>
                <a:gd name="T62" fmla="*/ 40 w 463"/>
                <a:gd name="T63" fmla="*/ 268 h 465"/>
                <a:gd name="T64" fmla="*/ 46 w 463"/>
                <a:gd name="T65" fmla="*/ 293 h 465"/>
                <a:gd name="T66" fmla="*/ 29 w 463"/>
                <a:gd name="T67" fmla="*/ 324 h 465"/>
                <a:gd name="T68" fmla="*/ 36 w 463"/>
                <a:gd name="T69" fmla="*/ 355 h 465"/>
                <a:gd name="T70" fmla="*/ 76 w 463"/>
                <a:gd name="T71" fmla="*/ 358 h 465"/>
                <a:gd name="T72" fmla="*/ 97 w 463"/>
                <a:gd name="T73" fmla="*/ 374 h 465"/>
                <a:gd name="T74" fmla="*/ 115 w 463"/>
                <a:gd name="T75" fmla="*/ 394 h 465"/>
                <a:gd name="T76" fmla="*/ 127 w 463"/>
                <a:gd name="T77" fmla="*/ 439 h 465"/>
                <a:gd name="T78" fmla="*/ 170 w 463"/>
                <a:gd name="T79" fmla="*/ 422 h 465"/>
                <a:gd name="T80" fmla="*/ 199 w 463"/>
                <a:gd name="T81" fmla="*/ 426 h 465"/>
                <a:gd name="T82" fmla="*/ 233 w 463"/>
                <a:gd name="T83" fmla="*/ 456 h 465"/>
                <a:gd name="T84" fmla="*/ 209 w 463"/>
                <a:gd name="T85" fmla="*/ 380 h 465"/>
                <a:gd name="T86" fmla="*/ 164 w 463"/>
                <a:gd name="T87" fmla="*/ 365 h 465"/>
                <a:gd name="T88" fmla="*/ 120 w 463"/>
                <a:gd name="T89" fmla="*/ 331 h 465"/>
                <a:gd name="T90" fmla="*/ 86 w 463"/>
                <a:gd name="T91" fmla="*/ 263 h 465"/>
                <a:gd name="T92" fmla="*/ 91 w 463"/>
                <a:gd name="T93" fmla="*/ 182 h 465"/>
                <a:gd name="T94" fmla="*/ 141 w 463"/>
                <a:gd name="T95" fmla="*/ 113 h 465"/>
                <a:gd name="T96" fmla="*/ 233 w 463"/>
                <a:gd name="T97" fmla="*/ 81 h 465"/>
                <a:gd name="T98" fmla="*/ 306 w 463"/>
                <a:gd name="T99" fmla="*/ 100 h 465"/>
                <a:gd name="T100" fmla="*/ 364 w 463"/>
                <a:gd name="T101" fmla="*/ 156 h 465"/>
                <a:gd name="T102" fmla="*/ 384 w 463"/>
                <a:gd name="T103" fmla="*/ 235 h 465"/>
                <a:gd name="T104" fmla="*/ 363 w 463"/>
                <a:gd name="T105" fmla="*/ 308 h 465"/>
                <a:gd name="T106" fmla="*/ 348 w 463"/>
                <a:gd name="T107" fmla="*/ 329 h 465"/>
                <a:gd name="T108" fmla="*/ 289 w 463"/>
                <a:gd name="T109" fmla="*/ 371 h 465"/>
                <a:gd name="T110" fmla="*/ 218 w 463"/>
                <a:gd name="T111" fmla="*/ 381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63" h="465">
                  <a:moveTo>
                    <a:pt x="247" y="464"/>
                  </a:moveTo>
                  <a:cubicBezTo>
                    <a:pt x="249" y="464"/>
                    <a:pt x="252" y="464"/>
                    <a:pt x="255" y="463"/>
                  </a:cubicBezTo>
                  <a:cubicBezTo>
                    <a:pt x="259" y="463"/>
                    <a:pt x="262" y="463"/>
                    <a:pt x="264" y="463"/>
                  </a:cubicBezTo>
                  <a:cubicBezTo>
                    <a:pt x="266" y="462"/>
                    <a:pt x="268" y="462"/>
                    <a:pt x="268" y="462"/>
                  </a:cubicBezTo>
                  <a:cubicBezTo>
                    <a:pt x="271" y="461"/>
                    <a:pt x="274" y="459"/>
                    <a:pt x="275" y="456"/>
                  </a:cubicBezTo>
                  <a:cubicBezTo>
                    <a:pt x="275" y="456"/>
                    <a:pt x="277" y="449"/>
                    <a:pt x="279" y="442"/>
                  </a:cubicBezTo>
                  <a:cubicBezTo>
                    <a:pt x="281" y="438"/>
                    <a:pt x="281" y="434"/>
                    <a:pt x="282" y="431"/>
                  </a:cubicBezTo>
                  <a:cubicBezTo>
                    <a:pt x="283" y="429"/>
                    <a:pt x="283" y="427"/>
                    <a:pt x="283" y="427"/>
                  </a:cubicBezTo>
                  <a:cubicBezTo>
                    <a:pt x="284" y="424"/>
                    <a:pt x="286" y="422"/>
                    <a:pt x="289" y="421"/>
                  </a:cubicBezTo>
                  <a:cubicBezTo>
                    <a:pt x="289" y="421"/>
                    <a:pt x="293" y="419"/>
                    <a:pt x="298" y="418"/>
                  </a:cubicBezTo>
                  <a:cubicBezTo>
                    <a:pt x="302" y="416"/>
                    <a:pt x="307" y="414"/>
                    <a:pt x="307" y="414"/>
                  </a:cubicBezTo>
                  <a:cubicBezTo>
                    <a:pt x="307" y="414"/>
                    <a:pt x="311" y="413"/>
                    <a:pt x="315" y="411"/>
                  </a:cubicBezTo>
                  <a:cubicBezTo>
                    <a:pt x="320" y="409"/>
                    <a:pt x="324" y="407"/>
                    <a:pt x="324" y="407"/>
                  </a:cubicBezTo>
                  <a:cubicBezTo>
                    <a:pt x="327" y="405"/>
                    <a:pt x="330" y="405"/>
                    <a:pt x="332" y="407"/>
                  </a:cubicBezTo>
                  <a:cubicBezTo>
                    <a:pt x="332" y="407"/>
                    <a:pt x="334" y="408"/>
                    <a:pt x="336" y="410"/>
                  </a:cubicBezTo>
                  <a:cubicBezTo>
                    <a:pt x="338" y="411"/>
                    <a:pt x="342" y="413"/>
                    <a:pt x="345" y="415"/>
                  </a:cubicBezTo>
                  <a:cubicBezTo>
                    <a:pt x="351" y="419"/>
                    <a:pt x="358" y="423"/>
                    <a:pt x="358" y="423"/>
                  </a:cubicBezTo>
                  <a:cubicBezTo>
                    <a:pt x="361" y="425"/>
                    <a:pt x="365" y="424"/>
                    <a:pt x="367" y="422"/>
                  </a:cubicBezTo>
                  <a:cubicBezTo>
                    <a:pt x="367" y="422"/>
                    <a:pt x="369" y="421"/>
                    <a:pt x="371" y="420"/>
                  </a:cubicBezTo>
                  <a:cubicBezTo>
                    <a:pt x="372" y="419"/>
                    <a:pt x="375" y="417"/>
                    <a:pt x="377" y="415"/>
                  </a:cubicBezTo>
                  <a:cubicBezTo>
                    <a:pt x="380" y="413"/>
                    <a:pt x="382" y="411"/>
                    <a:pt x="384" y="409"/>
                  </a:cubicBezTo>
                  <a:cubicBezTo>
                    <a:pt x="386" y="408"/>
                    <a:pt x="387" y="407"/>
                    <a:pt x="387" y="407"/>
                  </a:cubicBezTo>
                  <a:cubicBezTo>
                    <a:pt x="390" y="405"/>
                    <a:pt x="391" y="401"/>
                    <a:pt x="390" y="398"/>
                  </a:cubicBezTo>
                  <a:cubicBezTo>
                    <a:pt x="390" y="398"/>
                    <a:pt x="389" y="396"/>
                    <a:pt x="389" y="394"/>
                  </a:cubicBezTo>
                  <a:cubicBezTo>
                    <a:pt x="388" y="391"/>
                    <a:pt x="387" y="387"/>
                    <a:pt x="386" y="383"/>
                  </a:cubicBezTo>
                  <a:cubicBezTo>
                    <a:pt x="383" y="376"/>
                    <a:pt x="381" y="369"/>
                    <a:pt x="381" y="369"/>
                  </a:cubicBezTo>
                  <a:cubicBezTo>
                    <a:pt x="380" y="366"/>
                    <a:pt x="380" y="363"/>
                    <a:pt x="382" y="361"/>
                  </a:cubicBezTo>
                  <a:cubicBezTo>
                    <a:pt x="382" y="361"/>
                    <a:pt x="385" y="357"/>
                    <a:pt x="388" y="354"/>
                  </a:cubicBezTo>
                  <a:cubicBezTo>
                    <a:pt x="390" y="352"/>
                    <a:pt x="391" y="350"/>
                    <a:pt x="392" y="348"/>
                  </a:cubicBezTo>
                  <a:cubicBezTo>
                    <a:pt x="393" y="347"/>
                    <a:pt x="394" y="346"/>
                    <a:pt x="394" y="346"/>
                  </a:cubicBezTo>
                  <a:cubicBezTo>
                    <a:pt x="394" y="346"/>
                    <a:pt x="397" y="342"/>
                    <a:pt x="399" y="338"/>
                  </a:cubicBezTo>
                  <a:cubicBezTo>
                    <a:pt x="401" y="336"/>
                    <a:pt x="402" y="334"/>
                    <a:pt x="403" y="332"/>
                  </a:cubicBezTo>
                  <a:cubicBezTo>
                    <a:pt x="404" y="331"/>
                    <a:pt x="404" y="330"/>
                    <a:pt x="404" y="330"/>
                  </a:cubicBezTo>
                  <a:cubicBezTo>
                    <a:pt x="406" y="327"/>
                    <a:pt x="408" y="326"/>
                    <a:pt x="411" y="326"/>
                  </a:cubicBezTo>
                  <a:cubicBezTo>
                    <a:pt x="411" y="326"/>
                    <a:pt x="419" y="326"/>
                    <a:pt x="427" y="326"/>
                  </a:cubicBezTo>
                  <a:cubicBezTo>
                    <a:pt x="434" y="326"/>
                    <a:pt x="442" y="325"/>
                    <a:pt x="442" y="325"/>
                  </a:cubicBezTo>
                  <a:cubicBezTo>
                    <a:pt x="445" y="325"/>
                    <a:pt x="448" y="323"/>
                    <a:pt x="449" y="319"/>
                  </a:cubicBezTo>
                  <a:cubicBezTo>
                    <a:pt x="449" y="319"/>
                    <a:pt x="450" y="318"/>
                    <a:pt x="451" y="316"/>
                  </a:cubicBezTo>
                  <a:cubicBezTo>
                    <a:pt x="452" y="314"/>
                    <a:pt x="453" y="311"/>
                    <a:pt x="454" y="308"/>
                  </a:cubicBezTo>
                  <a:cubicBezTo>
                    <a:pt x="455" y="305"/>
                    <a:pt x="456" y="302"/>
                    <a:pt x="456" y="300"/>
                  </a:cubicBezTo>
                  <a:cubicBezTo>
                    <a:pt x="457" y="297"/>
                    <a:pt x="457" y="296"/>
                    <a:pt x="457" y="296"/>
                  </a:cubicBezTo>
                  <a:cubicBezTo>
                    <a:pt x="458" y="293"/>
                    <a:pt x="458" y="289"/>
                    <a:pt x="455" y="287"/>
                  </a:cubicBezTo>
                  <a:cubicBezTo>
                    <a:pt x="455" y="287"/>
                    <a:pt x="450" y="282"/>
                    <a:pt x="444" y="277"/>
                  </a:cubicBezTo>
                  <a:cubicBezTo>
                    <a:pt x="438" y="272"/>
                    <a:pt x="432" y="267"/>
                    <a:pt x="432" y="267"/>
                  </a:cubicBezTo>
                  <a:cubicBezTo>
                    <a:pt x="429" y="266"/>
                    <a:pt x="428" y="263"/>
                    <a:pt x="428" y="260"/>
                  </a:cubicBezTo>
                  <a:cubicBezTo>
                    <a:pt x="428" y="260"/>
                    <a:pt x="429" y="259"/>
                    <a:pt x="429" y="257"/>
                  </a:cubicBezTo>
                  <a:cubicBezTo>
                    <a:pt x="429" y="255"/>
                    <a:pt x="429" y="253"/>
                    <a:pt x="430" y="250"/>
                  </a:cubicBezTo>
                  <a:cubicBezTo>
                    <a:pt x="430" y="248"/>
                    <a:pt x="430" y="246"/>
                    <a:pt x="430" y="244"/>
                  </a:cubicBezTo>
                  <a:cubicBezTo>
                    <a:pt x="430" y="242"/>
                    <a:pt x="430" y="241"/>
                    <a:pt x="430" y="241"/>
                  </a:cubicBezTo>
                  <a:cubicBezTo>
                    <a:pt x="430" y="241"/>
                    <a:pt x="430" y="240"/>
                    <a:pt x="430" y="238"/>
                  </a:cubicBezTo>
                  <a:cubicBezTo>
                    <a:pt x="431" y="236"/>
                    <a:pt x="431" y="234"/>
                    <a:pt x="431" y="231"/>
                  </a:cubicBezTo>
                  <a:cubicBezTo>
                    <a:pt x="431" y="229"/>
                    <a:pt x="431" y="227"/>
                    <a:pt x="430" y="225"/>
                  </a:cubicBezTo>
                  <a:cubicBezTo>
                    <a:pt x="430" y="223"/>
                    <a:pt x="430" y="222"/>
                    <a:pt x="430" y="222"/>
                  </a:cubicBezTo>
                  <a:cubicBezTo>
                    <a:pt x="430" y="219"/>
                    <a:pt x="432" y="216"/>
                    <a:pt x="434" y="215"/>
                  </a:cubicBezTo>
                  <a:cubicBezTo>
                    <a:pt x="434" y="215"/>
                    <a:pt x="441" y="211"/>
                    <a:pt x="447" y="206"/>
                  </a:cubicBezTo>
                  <a:cubicBezTo>
                    <a:pt x="450" y="204"/>
                    <a:pt x="453" y="202"/>
                    <a:pt x="456" y="200"/>
                  </a:cubicBezTo>
                  <a:cubicBezTo>
                    <a:pt x="458" y="199"/>
                    <a:pt x="460" y="197"/>
                    <a:pt x="460" y="197"/>
                  </a:cubicBezTo>
                  <a:cubicBezTo>
                    <a:pt x="462" y="196"/>
                    <a:pt x="463" y="192"/>
                    <a:pt x="463" y="189"/>
                  </a:cubicBezTo>
                  <a:cubicBezTo>
                    <a:pt x="463" y="189"/>
                    <a:pt x="462" y="187"/>
                    <a:pt x="462" y="185"/>
                  </a:cubicBezTo>
                  <a:cubicBezTo>
                    <a:pt x="461" y="183"/>
                    <a:pt x="461" y="180"/>
                    <a:pt x="460" y="177"/>
                  </a:cubicBezTo>
                  <a:cubicBezTo>
                    <a:pt x="459" y="174"/>
                    <a:pt x="458" y="171"/>
                    <a:pt x="458" y="168"/>
                  </a:cubicBezTo>
                  <a:cubicBezTo>
                    <a:pt x="457" y="166"/>
                    <a:pt x="457" y="165"/>
                    <a:pt x="457" y="165"/>
                  </a:cubicBezTo>
                  <a:cubicBezTo>
                    <a:pt x="456" y="161"/>
                    <a:pt x="453" y="159"/>
                    <a:pt x="450" y="158"/>
                  </a:cubicBezTo>
                  <a:cubicBezTo>
                    <a:pt x="450" y="158"/>
                    <a:pt x="448" y="158"/>
                    <a:pt x="445" y="158"/>
                  </a:cubicBezTo>
                  <a:cubicBezTo>
                    <a:pt x="442" y="157"/>
                    <a:pt x="439" y="156"/>
                    <a:pt x="435" y="156"/>
                  </a:cubicBezTo>
                  <a:cubicBezTo>
                    <a:pt x="431" y="156"/>
                    <a:pt x="427" y="155"/>
                    <a:pt x="424" y="155"/>
                  </a:cubicBezTo>
                  <a:cubicBezTo>
                    <a:pt x="421" y="155"/>
                    <a:pt x="420" y="155"/>
                    <a:pt x="420" y="155"/>
                  </a:cubicBezTo>
                  <a:cubicBezTo>
                    <a:pt x="417" y="154"/>
                    <a:pt x="414" y="153"/>
                    <a:pt x="413" y="150"/>
                  </a:cubicBezTo>
                  <a:cubicBezTo>
                    <a:pt x="413" y="150"/>
                    <a:pt x="412" y="149"/>
                    <a:pt x="412" y="147"/>
                  </a:cubicBezTo>
                  <a:cubicBezTo>
                    <a:pt x="411" y="146"/>
                    <a:pt x="410" y="144"/>
                    <a:pt x="409" y="141"/>
                  </a:cubicBezTo>
                  <a:cubicBezTo>
                    <a:pt x="408" y="139"/>
                    <a:pt x="406" y="137"/>
                    <a:pt x="406" y="136"/>
                  </a:cubicBezTo>
                  <a:cubicBezTo>
                    <a:pt x="405" y="134"/>
                    <a:pt x="404" y="133"/>
                    <a:pt x="404" y="133"/>
                  </a:cubicBezTo>
                  <a:cubicBezTo>
                    <a:pt x="404" y="133"/>
                    <a:pt x="404" y="132"/>
                    <a:pt x="403" y="130"/>
                  </a:cubicBezTo>
                  <a:cubicBezTo>
                    <a:pt x="402" y="129"/>
                    <a:pt x="400" y="127"/>
                    <a:pt x="399" y="125"/>
                  </a:cubicBezTo>
                  <a:cubicBezTo>
                    <a:pt x="398" y="123"/>
                    <a:pt x="397" y="121"/>
                    <a:pt x="396" y="119"/>
                  </a:cubicBezTo>
                  <a:cubicBezTo>
                    <a:pt x="395" y="118"/>
                    <a:pt x="394" y="117"/>
                    <a:pt x="394" y="117"/>
                  </a:cubicBezTo>
                  <a:cubicBezTo>
                    <a:pt x="392" y="115"/>
                    <a:pt x="392" y="112"/>
                    <a:pt x="393" y="109"/>
                  </a:cubicBezTo>
                  <a:cubicBezTo>
                    <a:pt x="393" y="109"/>
                    <a:pt x="394" y="107"/>
                    <a:pt x="395" y="105"/>
                  </a:cubicBezTo>
                  <a:cubicBezTo>
                    <a:pt x="397" y="102"/>
                    <a:pt x="398" y="98"/>
                    <a:pt x="400" y="95"/>
                  </a:cubicBezTo>
                  <a:cubicBezTo>
                    <a:pt x="403" y="88"/>
                    <a:pt x="405" y="80"/>
                    <a:pt x="405" y="80"/>
                  </a:cubicBezTo>
                  <a:cubicBezTo>
                    <a:pt x="406" y="78"/>
                    <a:pt x="405" y="74"/>
                    <a:pt x="403" y="72"/>
                  </a:cubicBezTo>
                  <a:cubicBezTo>
                    <a:pt x="403" y="72"/>
                    <a:pt x="399" y="67"/>
                    <a:pt x="394" y="63"/>
                  </a:cubicBezTo>
                  <a:cubicBezTo>
                    <a:pt x="392" y="61"/>
                    <a:pt x="390" y="59"/>
                    <a:pt x="388" y="57"/>
                  </a:cubicBezTo>
                  <a:cubicBezTo>
                    <a:pt x="386" y="56"/>
                    <a:pt x="385" y="54"/>
                    <a:pt x="385" y="54"/>
                  </a:cubicBezTo>
                  <a:cubicBezTo>
                    <a:pt x="383" y="52"/>
                    <a:pt x="379" y="52"/>
                    <a:pt x="376" y="53"/>
                  </a:cubicBezTo>
                  <a:cubicBezTo>
                    <a:pt x="376" y="53"/>
                    <a:pt x="369" y="56"/>
                    <a:pt x="362" y="59"/>
                  </a:cubicBezTo>
                  <a:cubicBezTo>
                    <a:pt x="355" y="62"/>
                    <a:pt x="348" y="66"/>
                    <a:pt x="348" y="66"/>
                  </a:cubicBezTo>
                  <a:cubicBezTo>
                    <a:pt x="346" y="68"/>
                    <a:pt x="343" y="67"/>
                    <a:pt x="340" y="66"/>
                  </a:cubicBezTo>
                  <a:cubicBezTo>
                    <a:pt x="340" y="66"/>
                    <a:pt x="336" y="63"/>
                    <a:pt x="332" y="61"/>
                  </a:cubicBezTo>
                  <a:cubicBezTo>
                    <a:pt x="328" y="58"/>
                    <a:pt x="324" y="56"/>
                    <a:pt x="324" y="56"/>
                  </a:cubicBezTo>
                  <a:cubicBezTo>
                    <a:pt x="324" y="56"/>
                    <a:pt x="320" y="54"/>
                    <a:pt x="315" y="52"/>
                  </a:cubicBezTo>
                  <a:cubicBezTo>
                    <a:pt x="311" y="50"/>
                    <a:pt x="306" y="48"/>
                    <a:pt x="306" y="48"/>
                  </a:cubicBezTo>
                  <a:cubicBezTo>
                    <a:pt x="304" y="47"/>
                    <a:pt x="302" y="45"/>
                    <a:pt x="302" y="42"/>
                  </a:cubicBezTo>
                  <a:cubicBezTo>
                    <a:pt x="302" y="42"/>
                    <a:pt x="301" y="34"/>
                    <a:pt x="299" y="27"/>
                  </a:cubicBezTo>
                  <a:cubicBezTo>
                    <a:pt x="298" y="19"/>
                    <a:pt x="296" y="12"/>
                    <a:pt x="296" y="12"/>
                  </a:cubicBezTo>
                  <a:cubicBezTo>
                    <a:pt x="296" y="9"/>
                    <a:pt x="293" y="6"/>
                    <a:pt x="290" y="5"/>
                  </a:cubicBezTo>
                  <a:cubicBezTo>
                    <a:pt x="290" y="5"/>
                    <a:pt x="288" y="5"/>
                    <a:pt x="286" y="4"/>
                  </a:cubicBezTo>
                  <a:cubicBezTo>
                    <a:pt x="284" y="4"/>
                    <a:pt x="281" y="3"/>
                    <a:pt x="278" y="3"/>
                  </a:cubicBezTo>
                  <a:cubicBezTo>
                    <a:pt x="272" y="1"/>
                    <a:pt x="265" y="1"/>
                    <a:pt x="265" y="1"/>
                  </a:cubicBezTo>
                  <a:cubicBezTo>
                    <a:pt x="262" y="0"/>
                    <a:pt x="259" y="1"/>
                    <a:pt x="257" y="4"/>
                  </a:cubicBezTo>
                  <a:cubicBezTo>
                    <a:pt x="257" y="4"/>
                    <a:pt x="253" y="10"/>
                    <a:pt x="249" y="17"/>
                  </a:cubicBezTo>
                  <a:cubicBezTo>
                    <a:pt x="244" y="23"/>
                    <a:pt x="241" y="30"/>
                    <a:pt x="241" y="30"/>
                  </a:cubicBezTo>
                  <a:cubicBezTo>
                    <a:pt x="239" y="33"/>
                    <a:pt x="237" y="34"/>
                    <a:pt x="234" y="34"/>
                  </a:cubicBezTo>
                  <a:cubicBezTo>
                    <a:pt x="234" y="34"/>
                    <a:pt x="233" y="34"/>
                    <a:pt x="231" y="34"/>
                  </a:cubicBezTo>
                  <a:cubicBezTo>
                    <a:pt x="229" y="34"/>
                    <a:pt x="227" y="34"/>
                    <a:pt x="224" y="35"/>
                  </a:cubicBezTo>
                  <a:cubicBezTo>
                    <a:pt x="222" y="35"/>
                    <a:pt x="220" y="35"/>
                    <a:pt x="218" y="35"/>
                  </a:cubicBezTo>
                  <a:cubicBezTo>
                    <a:pt x="216" y="35"/>
                    <a:pt x="215" y="35"/>
                    <a:pt x="215" y="35"/>
                  </a:cubicBezTo>
                  <a:cubicBezTo>
                    <a:pt x="215" y="35"/>
                    <a:pt x="214" y="35"/>
                    <a:pt x="212" y="36"/>
                  </a:cubicBezTo>
                  <a:cubicBezTo>
                    <a:pt x="210" y="36"/>
                    <a:pt x="208" y="36"/>
                    <a:pt x="205" y="36"/>
                  </a:cubicBezTo>
                  <a:cubicBezTo>
                    <a:pt x="203" y="37"/>
                    <a:pt x="201" y="37"/>
                    <a:pt x="199" y="37"/>
                  </a:cubicBezTo>
                  <a:cubicBezTo>
                    <a:pt x="197" y="38"/>
                    <a:pt x="196" y="38"/>
                    <a:pt x="196" y="38"/>
                  </a:cubicBezTo>
                  <a:cubicBezTo>
                    <a:pt x="193" y="39"/>
                    <a:pt x="190" y="37"/>
                    <a:pt x="188" y="35"/>
                  </a:cubicBezTo>
                  <a:cubicBezTo>
                    <a:pt x="188" y="35"/>
                    <a:pt x="184" y="29"/>
                    <a:pt x="178" y="24"/>
                  </a:cubicBezTo>
                  <a:cubicBezTo>
                    <a:pt x="173" y="18"/>
                    <a:pt x="167" y="12"/>
                    <a:pt x="167" y="12"/>
                  </a:cubicBezTo>
                  <a:cubicBezTo>
                    <a:pt x="165" y="10"/>
                    <a:pt x="162" y="10"/>
                    <a:pt x="159" y="11"/>
                  </a:cubicBezTo>
                  <a:cubicBezTo>
                    <a:pt x="159" y="11"/>
                    <a:pt x="157" y="11"/>
                    <a:pt x="155" y="12"/>
                  </a:cubicBezTo>
                  <a:cubicBezTo>
                    <a:pt x="153" y="13"/>
                    <a:pt x="150" y="14"/>
                    <a:pt x="147" y="15"/>
                  </a:cubicBezTo>
                  <a:cubicBezTo>
                    <a:pt x="144" y="16"/>
                    <a:pt x="141" y="17"/>
                    <a:pt x="139" y="18"/>
                  </a:cubicBezTo>
                  <a:cubicBezTo>
                    <a:pt x="137" y="19"/>
                    <a:pt x="136" y="20"/>
                    <a:pt x="136" y="20"/>
                  </a:cubicBezTo>
                  <a:cubicBezTo>
                    <a:pt x="132" y="21"/>
                    <a:pt x="130" y="24"/>
                    <a:pt x="130" y="27"/>
                  </a:cubicBezTo>
                  <a:cubicBezTo>
                    <a:pt x="130" y="27"/>
                    <a:pt x="130" y="35"/>
                    <a:pt x="130" y="43"/>
                  </a:cubicBezTo>
                  <a:cubicBezTo>
                    <a:pt x="130" y="51"/>
                    <a:pt x="131" y="58"/>
                    <a:pt x="131" y="58"/>
                  </a:cubicBezTo>
                  <a:cubicBezTo>
                    <a:pt x="131" y="61"/>
                    <a:pt x="130" y="64"/>
                    <a:pt x="127" y="65"/>
                  </a:cubicBezTo>
                  <a:cubicBezTo>
                    <a:pt x="127" y="65"/>
                    <a:pt x="126" y="66"/>
                    <a:pt x="125" y="67"/>
                  </a:cubicBezTo>
                  <a:cubicBezTo>
                    <a:pt x="123" y="68"/>
                    <a:pt x="121" y="69"/>
                    <a:pt x="119" y="71"/>
                  </a:cubicBezTo>
                  <a:cubicBezTo>
                    <a:pt x="117" y="72"/>
                    <a:pt x="115" y="74"/>
                    <a:pt x="114" y="75"/>
                  </a:cubicBezTo>
                  <a:cubicBezTo>
                    <a:pt x="113" y="76"/>
                    <a:pt x="112" y="76"/>
                    <a:pt x="112" y="76"/>
                  </a:cubicBezTo>
                  <a:cubicBezTo>
                    <a:pt x="112" y="76"/>
                    <a:pt x="111" y="77"/>
                    <a:pt x="109" y="78"/>
                  </a:cubicBezTo>
                  <a:cubicBezTo>
                    <a:pt x="108" y="79"/>
                    <a:pt x="106" y="81"/>
                    <a:pt x="104" y="83"/>
                  </a:cubicBezTo>
                  <a:cubicBezTo>
                    <a:pt x="102" y="84"/>
                    <a:pt x="101" y="86"/>
                    <a:pt x="99" y="87"/>
                  </a:cubicBezTo>
                  <a:cubicBezTo>
                    <a:pt x="98" y="88"/>
                    <a:pt x="97" y="89"/>
                    <a:pt x="97" y="89"/>
                  </a:cubicBezTo>
                  <a:cubicBezTo>
                    <a:pt x="95" y="91"/>
                    <a:pt x="92" y="92"/>
                    <a:pt x="89" y="91"/>
                  </a:cubicBezTo>
                  <a:cubicBezTo>
                    <a:pt x="89" y="91"/>
                    <a:pt x="82" y="88"/>
                    <a:pt x="75" y="86"/>
                  </a:cubicBezTo>
                  <a:cubicBezTo>
                    <a:pt x="67" y="84"/>
                    <a:pt x="60" y="83"/>
                    <a:pt x="60" y="83"/>
                  </a:cubicBezTo>
                  <a:cubicBezTo>
                    <a:pt x="57" y="82"/>
                    <a:pt x="53" y="84"/>
                    <a:pt x="51" y="86"/>
                  </a:cubicBezTo>
                  <a:cubicBezTo>
                    <a:pt x="51" y="86"/>
                    <a:pt x="47" y="91"/>
                    <a:pt x="44" y="96"/>
                  </a:cubicBezTo>
                  <a:cubicBezTo>
                    <a:pt x="42" y="99"/>
                    <a:pt x="40" y="101"/>
                    <a:pt x="39" y="103"/>
                  </a:cubicBezTo>
                  <a:cubicBezTo>
                    <a:pt x="38" y="105"/>
                    <a:pt x="37" y="107"/>
                    <a:pt x="37" y="107"/>
                  </a:cubicBezTo>
                  <a:cubicBezTo>
                    <a:pt x="35" y="109"/>
                    <a:pt x="35" y="113"/>
                    <a:pt x="36" y="116"/>
                  </a:cubicBezTo>
                  <a:cubicBezTo>
                    <a:pt x="36" y="116"/>
                    <a:pt x="40" y="122"/>
                    <a:pt x="45" y="129"/>
                  </a:cubicBezTo>
                  <a:cubicBezTo>
                    <a:pt x="49" y="135"/>
                    <a:pt x="53" y="141"/>
                    <a:pt x="53" y="141"/>
                  </a:cubicBezTo>
                  <a:cubicBezTo>
                    <a:pt x="55" y="143"/>
                    <a:pt x="56" y="147"/>
                    <a:pt x="54" y="149"/>
                  </a:cubicBezTo>
                  <a:cubicBezTo>
                    <a:pt x="54" y="149"/>
                    <a:pt x="52" y="153"/>
                    <a:pt x="51" y="158"/>
                  </a:cubicBezTo>
                  <a:cubicBezTo>
                    <a:pt x="49" y="162"/>
                    <a:pt x="47" y="167"/>
                    <a:pt x="47" y="167"/>
                  </a:cubicBezTo>
                  <a:cubicBezTo>
                    <a:pt x="47" y="167"/>
                    <a:pt x="46" y="171"/>
                    <a:pt x="44" y="176"/>
                  </a:cubicBezTo>
                  <a:cubicBezTo>
                    <a:pt x="43" y="181"/>
                    <a:pt x="42" y="185"/>
                    <a:pt x="42" y="185"/>
                  </a:cubicBezTo>
                  <a:cubicBezTo>
                    <a:pt x="41" y="188"/>
                    <a:pt x="39" y="190"/>
                    <a:pt x="36" y="191"/>
                  </a:cubicBezTo>
                  <a:cubicBezTo>
                    <a:pt x="36" y="191"/>
                    <a:pt x="29" y="193"/>
                    <a:pt x="21" y="195"/>
                  </a:cubicBezTo>
                  <a:cubicBezTo>
                    <a:pt x="14" y="198"/>
                    <a:pt x="7" y="200"/>
                    <a:pt x="7" y="200"/>
                  </a:cubicBezTo>
                  <a:cubicBezTo>
                    <a:pt x="4" y="201"/>
                    <a:pt x="2" y="204"/>
                    <a:pt x="2" y="208"/>
                  </a:cubicBezTo>
                  <a:cubicBezTo>
                    <a:pt x="2" y="208"/>
                    <a:pt x="1" y="209"/>
                    <a:pt x="1" y="212"/>
                  </a:cubicBezTo>
                  <a:cubicBezTo>
                    <a:pt x="1" y="214"/>
                    <a:pt x="1" y="217"/>
                    <a:pt x="1" y="220"/>
                  </a:cubicBezTo>
                  <a:cubicBezTo>
                    <a:pt x="0" y="226"/>
                    <a:pt x="0" y="233"/>
                    <a:pt x="0" y="233"/>
                  </a:cubicBezTo>
                  <a:cubicBezTo>
                    <a:pt x="0" y="236"/>
                    <a:pt x="2" y="239"/>
                    <a:pt x="5" y="241"/>
                  </a:cubicBezTo>
                  <a:cubicBezTo>
                    <a:pt x="5" y="241"/>
                    <a:pt x="12" y="244"/>
                    <a:pt x="19" y="247"/>
                  </a:cubicBezTo>
                  <a:cubicBezTo>
                    <a:pt x="22" y="249"/>
                    <a:pt x="26" y="250"/>
                    <a:pt x="29" y="251"/>
                  </a:cubicBezTo>
                  <a:cubicBezTo>
                    <a:pt x="31" y="252"/>
                    <a:pt x="33" y="253"/>
                    <a:pt x="33" y="253"/>
                  </a:cubicBezTo>
                  <a:cubicBezTo>
                    <a:pt x="36" y="254"/>
                    <a:pt x="38" y="256"/>
                    <a:pt x="38" y="259"/>
                  </a:cubicBezTo>
                  <a:cubicBezTo>
                    <a:pt x="38" y="259"/>
                    <a:pt x="38" y="260"/>
                    <a:pt x="39" y="262"/>
                  </a:cubicBezTo>
                  <a:cubicBezTo>
                    <a:pt x="39" y="264"/>
                    <a:pt x="39" y="266"/>
                    <a:pt x="40" y="268"/>
                  </a:cubicBezTo>
                  <a:cubicBezTo>
                    <a:pt x="40" y="271"/>
                    <a:pt x="41" y="273"/>
                    <a:pt x="41" y="275"/>
                  </a:cubicBezTo>
                  <a:cubicBezTo>
                    <a:pt x="42" y="277"/>
                    <a:pt x="42" y="278"/>
                    <a:pt x="42" y="278"/>
                  </a:cubicBezTo>
                  <a:cubicBezTo>
                    <a:pt x="42" y="278"/>
                    <a:pt x="42" y="279"/>
                    <a:pt x="43" y="281"/>
                  </a:cubicBezTo>
                  <a:cubicBezTo>
                    <a:pt x="43" y="282"/>
                    <a:pt x="44" y="285"/>
                    <a:pt x="44" y="287"/>
                  </a:cubicBezTo>
                  <a:cubicBezTo>
                    <a:pt x="45" y="289"/>
                    <a:pt x="46" y="292"/>
                    <a:pt x="46" y="293"/>
                  </a:cubicBezTo>
                  <a:cubicBezTo>
                    <a:pt x="47" y="295"/>
                    <a:pt x="47" y="296"/>
                    <a:pt x="47" y="296"/>
                  </a:cubicBezTo>
                  <a:cubicBezTo>
                    <a:pt x="48" y="299"/>
                    <a:pt x="48" y="302"/>
                    <a:pt x="46" y="304"/>
                  </a:cubicBezTo>
                  <a:cubicBezTo>
                    <a:pt x="46" y="304"/>
                    <a:pt x="44" y="305"/>
                    <a:pt x="42" y="308"/>
                  </a:cubicBezTo>
                  <a:cubicBezTo>
                    <a:pt x="40" y="310"/>
                    <a:pt x="38" y="313"/>
                    <a:pt x="36" y="316"/>
                  </a:cubicBezTo>
                  <a:cubicBezTo>
                    <a:pt x="33" y="319"/>
                    <a:pt x="31" y="322"/>
                    <a:pt x="29" y="324"/>
                  </a:cubicBezTo>
                  <a:cubicBezTo>
                    <a:pt x="27" y="326"/>
                    <a:pt x="26" y="328"/>
                    <a:pt x="26" y="328"/>
                  </a:cubicBezTo>
                  <a:cubicBezTo>
                    <a:pt x="24" y="330"/>
                    <a:pt x="24" y="334"/>
                    <a:pt x="26" y="337"/>
                  </a:cubicBezTo>
                  <a:cubicBezTo>
                    <a:pt x="26" y="337"/>
                    <a:pt x="26" y="338"/>
                    <a:pt x="27" y="340"/>
                  </a:cubicBezTo>
                  <a:cubicBezTo>
                    <a:pt x="29" y="342"/>
                    <a:pt x="30" y="345"/>
                    <a:pt x="32" y="348"/>
                  </a:cubicBezTo>
                  <a:cubicBezTo>
                    <a:pt x="33" y="351"/>
                    <a:pt x="35" y="353"/>
                    <a:pt x="36" y="355"/>
                  </a:cubicBezTo>
                  <a:cubicBezTo>
                    <a:pt x="37" y="357"/>
                    <a:pt x="38" y="358"/>
                    <a:pt x="38" y="358"/>
                  </a:cubicBezTo>
                  <a:cubicBezTo>
                    <a:pt x="40" y="361"/>
                    <a:pt x="43" y="363"/>
                    <a:pt x="46" y="363"/>
                  </a:cubicBezTo>
                  <a:cubicBezTo>
                    <a:pt x="46" y="363"/>
                    <a:pt x="48" y="362"/>
                    <a:pt x="51" y="362"/>
                  </a:cubicBezTo>
                  <a:cubicBezTo>
                    <a:pt x="54" y="362"/>
                    <a:pt x="58" y="361"/>
                    <a:pt x="61" y="361"/>
                  </a:cubicBezTo>
                  <a:cubicBezTo>
                    <a:pt x="69" y="359"/>
                    <a:pt x="76" y="358"/>
                    <a:pt x="76" y="358"/>
                  </a:cubicBezTo>
                  <a:cubicBezTo>
                    <a:pt x="79" y="357"/>
                    <a:pt x="82" y="358"/>
                    <a:pt x="84" y="360"/>
                  </a:cubicBezTo>
                  <a:cubicBezTo>
                    <a:pt x="84" y="360"/>
                    <a:pt x="85" y="361"/>
                    <a:pt x="86" y="362"/>
                  </a:cubicBezTo>
                  <a:cubicBezTo>
                    <a:pt x="87" y="364"/>
                    <a:pt x="89" y="366"/>
                    <a:pt x="91" y="367"/>
                  </a:cubicBezTo>
                  <a:cubicBezTo>
                    <a:pt x="92" y="369"/>
                    <a:pt x="94" y="371"/>
                    <a:pt x="95" y="372"/>
                  </a:cubicBezTo>
                  <a:cubicBezTo>
                    <a:pt x="96" y="373"/>
                    <a:pt x="97" y="374"/>
                    <a:pt x="97" y="374"/>
                  </a:cubicBezTo>
                  <a:cubicBezTo>
                    <a:pt x="97" y="374"/>
                    <a:pt x="98" y="375"/>
                    <a:pt x="100" y="376"/>
                  </a:cubicBezTo>
                  <a:cubicBezTo>
                    <a:pt x="101" y="377"/>
                    <a:pt x="103" y="379"/>
                    <a:pt x="104" y="380"/>
                  </a:cubicBezTo>
                  <a:cubicBezTo>
                    <a:pt x="106" y="382"/>
                    <a:pt x="108" y="384"/>
                    <a:pt x="109" y="385"/>
                  </a:cubicBezTo>
                  <a:cubicBezTo>
                    <a:pt x="111" y="386"/>
                    <a:pt x="112" y="387"/>
                    <a:pt x="112" y="387"/>
                  </a:cubicBezTo>
                  <a:cubicBezTo>
                    <a:pt x="114" y="388"/>
                    <a:pt x="115" y="391"/>
                    <a:pt x="115" y="394"/>
                  </a:cubicBezTo>
                  <a:cubicBezTo>
                    <a:pt x="115" y="394"/>
                    <a:pt x="113" y="402"/>
                    <a:pt x="112" y="409"/>
                  </a:cubicBezTo>
                  <a:cubicBezTo>
                    <a:pt x="112" y="417"/>
                    <a:pt x="111" y="425"/>
                    <a:pt x="111" y="425"/>
                  </a:cubicBezTo>
                  <a:cubicBezTo>
                    <a:pt x="111" y="428"/>
                    <a:pt x="113" y="431"/>
                    <a:pt x="116" y="433"/>
                  </a:cubicBezTo>
                  <a:cubicBezTo>
                    <a:pt x="116" y="433"/>
                    <a:pt x="117" y="433"/>
                    <a:pt x="119" y="434"/>
                  </a:cubicBezTo>
                  <a:cubicBezTo>
                    <a:pt x="121" y="436"/>
                    <a:pt x="124" y="437"/>
                    <a:pt x="127" y="439"/>
                  </a:cubicBezTo>
                  <a:cubicBezTo>
                    <a:pt x="129" y="440"/>
                    <a:pt x="132" y="441"/>
                    <a:pt x="134" y="442"/>
                  </a:cubicBezTo>
                  <a:cubicBezTo>
                    <a:pt x="136" y="443"/>
                    <a:pt x="138" y="444"/>
                    <a:pt x="138" y="444"/>
                  </a:cubicBezTo>
                  <a:cubicBezTo>
                    <a:pt x="141" y="445"/>
                    <a:pt x="144" y="445"/>
                    <a:pt x="147" y="443"/>
                  </a:cubicBezTo>
                  <a:cubicBezTo>
                    <a:pt x="147" y="443"/>
                    <a:pt x="153" y="438"/>
                    <a:pt x="159" y="433"/>
                  </a:cubicBezTo>
                  <a:cubicBezTo>
                    <a:pt x="164" y="428"/>
                    <a:pt x="170" y="422"/>
                    <a:pt x="170" y="422"/>
                  </a:cubicBezTo>
                  <a:cubicBezTo>
                    <a:pt x="172" y="420"/>
                    <a:pt x="175" y="420"/>
                    <a:pt x="177" y="420"/>
                  </a:cubicBezTo>
                  <a:cubicBezTo>
                    <a:pt x="177" y="420"/>
                    <a:pt x="179" y="421"/>
                    <a:pt x="180" y="421"/>
                  </a:cubicBezTo>
                  <a:cubicBezTo>
                    <a:pt x="182" y="422"/>
                    <a:pt x="184" y="422"/>
                    <a:pt x="187" y="423"/>
                  </a:cubicBezTo>
                  <a:cubicBezTo>
                    <a:pt x="191" y="424"/>
                    <a:pt x="196" y="425"/>
                    <a:pt x="196" y="425"/>
                  </a:cubicBezTo>
                  <a:cubicBezTo>
                    <a:pt x="196" y="425"/>
                    <a:pt x="197" y="425"/>
                    <a:pt x="199" y="426"/>
                  </a:cubicBezTo>
                  <a:cubicBezTo>
                    <a:pt x="201" y="426"/>
                    <a:pt x="203" y="426"/>
                    <a:pt x="205" y="427"/>
                  </a:cubicBezTo>
                  <a:cubicBezTo>
                    <a:pt x="210" y="427"/>
                    <a:pt x="215" y="428"/>
                    <a:pt x="215" y="428"/>
                  </a:cubicBezTo>
                  <a:cubicBezTo>
                    <a:pt x="218" y="428"/>
                    <a:pt x="220" y="430"/>
                    <a:pt x="221" y="433"/>
                  </a:cubicBezTo>
                  <a:cubicBezTo>
                    <a:pt x="221" y="433"/>
                    <a:pt x="224" y="440"/>
                    <a:pt x="228" y="446"/>
                  </a:cubicBezTo>
                  <a:cubicBezTo>
                    <a:pt x="229" y="450"/>
                    <a:pt x="231" y="453"/>
                    <a:pt x="233" y="456"/>
                  </a:cubicBezTo>
                  <a:cubicBezTo>
                    <a:pt x="234" y="458"/>
                    <a:pt x="235" y="460"/>
                    <a:pt x="235" y="460"/>
                  </a:cubicBezTo>
                  <a:cubicBezTo>
                    <a:pt x="236" y="463"/>
                    <a:pt x="240" y="465"/>
                    <a:pt x="243" y="464"/>
                  </a:cubicBezTo>
                  <a:cubicBezTo>
                    <a:pt x="243" y="464"/>
                    <a:pt x="245" y="464"/>
                    <a:pt x="247" y="464"/>
                  </a:cubicBezTo>
                  <a:close/>
                  <a:moveTo>
                    <a:pt x="218" y="381"/>
                  </a:moveTo>
                  <a:cubicBezTo>
                    <a:pt x="214" y="381"/>
                    <a:pt x="211" y="380"/>
                    <a:pt x="209" y="380"/>
                  </a:cubicBezTo>
                  <a:cubicBezTo>
                    <a:pt x="206" y="379"/>
                    <a:pt x="205" y="379"/>
                    <a:pt x="205" y="379"/>
                  </a:cubicBezTo>
                  <a:cubicBezTo>
                    <a:pt x="205" y="379"/>
                    <a:pt x="204" y="379"/>
                    <a:pt x="201" y="378"/>
                  </a:cubicBezTo>
                  <a:cubicBezTo>
                    <a:pt x="200" y="378"/>
                    <a:pt x="199" y="378"/>
                    <a:pt x="197" y="377"/>
                  </a:cubicBezTo>
                  <a:cubicBezTo>
                    <a:pt x="196" y="377"/>
                    <a:pt x="194" y="377"/>
                    <a:pt x="192" y="376"/>
                  </a:cubicBezTo>
                  <a:cubicBezTo>
                    <a:pt x="184" y="374"/>
                    <a:pt x="174" y="370"/>
                    <a:pt x="164" y="365"/>
                  </a:cubicBezTo>
                  <a:cubicBezTo>
                    <a:pt x="155" y="360"/>
                    <a:pt x="146" y="354"/>
                    <a:pt x="140" y="349"/>
                  </a:cubicBezTo>
                  <a:cubicBezTo>
                    <a:pt x="136" y="347"/>
                    <a:pt x="134" y="344"/>
                    <a:pt x="132" y="343"/>
                  </a:cubicBezTo>
                  <a:cubicBezTo>
                    <a:pt x="131" y="341"/>
                    <a:pt x="130" y="340"/>
                    <a:pt x="130" y="340"/>
                  </a:cubicBezTo>
                  <a:cubicBezTo>
                    <a:pt x="130" y="340"/>
                    <a:pt x="129" y="339"/>
                    <a:pt x="127" y="338"/>
                  </a:cubicBezTo>
                  <a:cubicBezTo>
                    <a:pt x="125" y="336"/>
                    <a:pt x="123" y="334"/>
                    <a:pt x="120" y="331"/>
                  </a:cubicBezTo>
                  <a:cubicBezTo>
                    <a:pt x="115" y="325"/>
                    <a:pt x="109" y="316"/>
                    <a:pt x="103" y="307"/>
                  </a:cubicBezTo>
                  <a:cubicBezTo>
                    <a:pt x="98" y="297"/>
                    <a:pt x="94" y="287"/>
                    <a:pt x="91" y="280"/>
                  </a:cubicBezTo>
                  <a:cubicBezTo>
                    <a:pt x="90" y="276"/>
                    <a:pt x="89" y="273"/>
                    <a:pt x="88" y="270"/>
                  </a:cubicBezTo>
                  <a:cubicBezTo>
                    <a:pt x="88" y="268"/>
                    <a:pt x="87" y="267"/>
                    <a:pt x="87" y="267"/>
                  </a:cubicBezTo>
                  <a:cubicBezTo>
                    <a:pt x="87" y="267"/>
                    <a:pt x="87" y="265"/>
                    <a:pt x="86" y="263"/>
                  </a:cubicBezTo>
                  <a:cubicBezTo>
                    <a:pt x="86" y="261"/>
                    <a:pt x="85" y="258"/>
                    <a:pt x="85" y="254"/>
                  </a:cubicBezTo>
                  <a:cubicBezTo>
                    <a:pt x="83" y="246"/>
                    <a:pt x="83" y="235"/>
                    <a:pt x="83" y="224"/>
                  </a:cubicBezTo>
                  <a:cubicBezTo>
                    <a:pt x="84" y="214"/>
                    <a:pt x="86" y="203"/>
                    <a:pt x="88" y="195"/>
                  </a:cubicBezTo>
                  <a:cubicBezTo>
                    <a:pt x="88" y="191"/>
                    <a:pt x="90" y="188"/>
                    <a:pt x="90" y="186"/>
                  </a:cubicBezTo>
                  <a:cubicBezTo>
                    <a:pt x="91" y="183"/>
                    <a:pt x="91" y="182"/>
                    <a:pt x="91" y="182"/>
                  </a:cubicBezTo>
                  <a:cubicBezTo>
                    <a:pt x="91" y="182"/>
                    <a:pt x="92" y="181"/>
                    <a:pt x="93" y="179"/>
                  </a:cubicBezTo>
                  <a:cubicBezTo>
                    <a:pt x="94" y="177"/>
                    <a:pt x="95" y="173"/>
                    <a:pt x="96" y="170"/>
                  </a:cubicBezTo>
                  <a:cubicBezTo>
                    <a:pt x="100" y="162"/>
                    <a:pt x="105" y="153"/>
                    <a:pt x="111" y="144"/>
                  </a:cubicBezTo>
                  <a:cubicBezTo>
                    <a:pt x="117" y="135"/>
                    <a:pt x="125" y="127"/>
                    <a:pt x="130" y="122"/>
                  </a:cubicBezTo>
                  <a:cubicBezTo>
                    <a:pt x="136" y="116"/>
                    <a:pt x="141" y="113"/>
                    <a:pt x="141" y="113"/>
                  </a:cubicBezTo>
                  <a:cubicBezTo>
                    <a:pt x="141" y="113"/>
                    <a:pt x="145" y="110"/>
                    <a:pt x="151" y="105"/>
                  </a:cubicBezTo>
                  <a:cubicBezTo>
                    <a:pt x="158" y="101"/>
                    <a:pt x="168" y="96"/>
                    <a:pt x="178" y="92"/>
                  </a:cubicBezTo>
                  <a:cubicBezTo>
                    <a:pt x="188" y="88"/>
                    <a:pt x="198" y="85"/>
                    <a:pt x="206" y="84"/>
                  </a:cubicBezTo>
                  <a:cubicBezTo>
                    <a:pt x="214" y="82"/>
                    <a:pt x="219" y="82"/>
                    <a:pt x="219" y="82"/>
                  </a:cubicBezTo>
                  <a:cubicBezTo>
                    <a:pt x="219" y="82"/>
                    <a:pt x="225" y="81"/>
                    <a:pt x="233" y="81"/>
                  </a:cubicBezTo>
                  <a:cubicBezTo>
                    <a:pt x="241" y="81"/>
                    <a:pt x="251" y="82"/>
                    <a:pt x="262" y="84"/>
                  </a:cubicBezTo>
                  <a:cubicBezTo>
                    <a:pt x="273" y="86"/>
                    <a:pt x="283" y="89"/>
                    <a:pt x="290" y="92"/>
                  </a:cubicBezTo>
                  <a:cubicBezTo>
                    <a:pt x="294" y="94"/>
                    <a:pt x="297" y="95"/>
                    <a:pt x="299" y="96"/>
                  </a:cubicBezTo>
                  <a:cubicBezTo>
                    <a:pt x="301" y="97"/>
                    <a:pt x="302" y="98"/>
                    <a:pt x="302" y="98"/>
                  </a:cubicBezTo>
                  <a:cubicBezTo>
                    <a:pt x="302" y="98"/>
                    <a:pt x="304" y="98"/>
                    <a:pt x="306" y="100"/>
                  </a:cubicBezTo>
                  <a:cubicBezTo>
                    <a:pt x="308" y="101"/>
                    <a:pt x="311" y="102"/>
                    <a:pt x="314" y="105"/>
                  </a:cubicBezTo>
                  <a:cubicBezTo>
                    <a:pt x="321" y="109"/>
                    <a:pt x="330" y="115"/>
                    <a:pt x="337" y="123"/>
                  </a:cubicBezTo>
                  <a:cubicBezTo>
                    <a:pt x="345" y="130"/>
                    <a:pt x="352" y="138"/>
                    <a:pt x="356" y="145"/>
                  </a:cubicBezTo>
                  <a:cubicBezTo>
                    <a:pt x="359" y="148"/>
                    <a:pt x="361" y="151"/>
                    <a:pt x="362" y="153"/>
                  </a:cubicBezTo>
                  <a:cubicBezTo>
                    <a:pt x="363" y="155"/>
                    <a:pt x="364" y="156"/>
                    <a:pt x="364" y="156"/>
                  </a:cubicBezTo>
                  <a:cubicBezTo>
                    <a:pt x="364" y="156"/>
                    <a:pt x="364" y="157"/>
                    <a:pt x="365" y="160"/>
                  </a:cubicBezTo>
                  <a:cubicBezTo>
                    <a:pt x="367" y="162"/>
                    <a:pt x="368" y="165"/>
                    <a:pt x="370" y="168"/>
                  </a:cubicBezTo>
                  <a:cubicBezTo>
                    <a:pt x="373" y="176"/>
                    <a:pt x="377" y="186"/>
                    <a:pt x="380" y="196"/>
                  </a:cubicBezTo>
                  <a:cubicBezTo>
                    <a:pt x="382" y="207"/>
                    <a:pt x="383" y="217"/>
                    <a:pt x="384" y="225"/>
                  </a:cubicBezTo>
                  <a:cubicBezTo>
                    <a:pt x="384" y="229"/>
                    <a:pt x="384" y="233"/>
                    <a:pt x="384" y="235"/>
                  </a:cubicBezTo>
                  <a:cubicBezTo>
                    <a:pt x="384" y="237"/>
                    <a:pt x="384" y="239"/>
                    <a:pt x="384" y="239"/>
                  </a:cubicBezTo>
                  <a:cubicBezTo>
                    <a:pt x="384" y="239"/>
                    <a:pt x="384" y="240"/>
                    <a:pt x="383" y="242"/>
                  </a:cubicBezTo>
                  <a:cubicBezTo>
                    <a:pt x="383" y="245"/>
                    <a:pt x="383" y="248"/>
                    <a:pt x="382" y="252"/>
                  </a:cubicBezTo>
                  <a:cubicBezTo>
                    <a:pt x="381" y="260"/>
                    <a:pt x="379" y="271"/>
                    <a:pt x="375" y="281"/>
                  </a:cubicBezTo>
                  <a:cubicBezTo>
                    <a:pt x="372" y="291"/>
                    <a:pt x="367" y="301"/>
                    <a:pt x="363" y="308"/>
                  </a:cubicBezTo>
                  <a:cubicBezTo>
                    <a:pt x="362" y="309"/>
                    <a:pt x="361" y="311"/>
                    <a:pt x="360" y="312"/>
                  </a:cubicBezTo>
                  <a:cubicBezTo>
                    <a:pt x="359" y="314"/>
                    <a:pt x="359" y="315"/>
                    <a:pt x="358" y="316"/>
                  </a:cubicBezTo>
                  <a:cubicBezTo>
                    <a:pt x="357" y="318"/>
                    <a:pt x="356" y="319"/>
                    <a:pt x="356" y="319"/>
                  </a:cubicBezTo>
                  <a:cubicBezTo>
                    <a:pt x="356" y="319"/>
                    <a:pt x="355" y="320"/>
                    <a:pt x="354" y="322"/>
                  </a:cubicBezTo>
                  <a:cubicBezTo>
                    <a:pt x="352" y="324"/>
                    <a:pt x="350" y="326"/>
                    <a:pt x="348" y="329"/>
                  </a:cubicBezTo>
                  <a:cubicBezTo>
                    <a:pt x="342" y="335"/>
                    <a:pt x="335" y="343"/>
                    <a:pt x="326" y="350"/>
                  </a:cubicBezTo>
                  <a:cubicBezTo>
                    <a:pt x="318" y="356"/>
                    <a:pt x="309" y="362"/>
                    <a:pt x="302" y="366"/>
                  </a:cubicBezTo>
                  <a:cubicBezTo>
                    <a:pt x="300" y="366"/>
                    <a:pt x="298" y="367"/>
                    <a:pt x="297" y="368"/>
                  </a:cubicBezTo>
                  <a:cubicBezTo>
                    <a:pt x="295" y="369"/>
                    <a:pt x="294" y="369"/>
                    <a:pt x="293" y="370"/>
                  </a:cubicBezTo>
                  <a:cubicBezTo>
                    <a:pt x="290" y="371"/>
                    <a:pt x="289" y="371"/>
                    <a:pt x="289" y="371"/>
                  </a:cubicBezTo>
                  <a:cubicBezTo>
                    <a:pt x="289" y="371"/>
                    <a:pt x="288" y="372"/>
                    <a:pt x="286" y="372"/>
                  </a:cubicBezTo>
                  <a:cubicBezTo>
                    <a:pt x="285" y="373"/>
                    <a:pt x="283" y="373"/>
                    <a:pt x="282" y="374"/>
                  </a:cubicBezTo>
                  <a:cubicBezTo>
                    <a:pt x="280" y="374"/>
                    <a:pt x="278" y="375"/>
                    <a:pt x="277" y="376"/>
                  </a:cubicBezTo>
                  <a:cubicBezTo>
                    <a:pt x="269" y="378"/>
                    <a:pt x="258" y="380"/>
                    <a:pt x="248" y="381"/>
                  </a:cubicBezTo>
                  <a:cubicBezTo>
                    <a:pt x="237" y="382"/>
                    <a:pt x="226" y="382"/>
                    <a:pt x="218" y="3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0" name="Freeform: Shape 22"/>
            <p:cNvSpPr>
              <a:spLocks/>
            </p:cNvSpPr>
            <p:nvPr/>
          </p:nvSpPr>
          <p:spPr bwMode="auto">
            <a:xfrm>
              <a:off x="6439818" y="4313420"/>
              <a:ext cx="945330" cy="969244"/>
            </a:xfrm>
            <a:custGeom>
              <a:avLst/>
              <a:gdLst>
                <a:gd name="T0" fmla="*/ 211 w 472"/>
                <a:gd name="T1" fmla="*/ 431 h 461"/>
                <a:gd name="T2" fmla="*/ 241 w 472"/>
                <a:gd name="T3" fmla="*/ 428 h 461"/>
                <a:gd name="T4" fmla="*/ 280 w 472"/>
                <a:gd name="T5" fmla="*/ 443 h 461"/>
                <a:gd name="T6" fmla="*/ 323 w 472"/>
                <a:gd name="T7" fmla="*/ 450 h 461"/>
                <a:gd name="T8" fmla="*/ 334 w 472"/>
                <a:gd name="T9" fmla="*/ 413 h 461"/>
                <a:gd name="T10" fmla="*/ 356 w 472"/>
                <a:gd name="T11" fmla="*/ 388 h 461"/>
                <a:gd name="T12" fmla="*/ 385 w 472"/>
                <a:gd name="T13" fmla="*/ 374 h 461"/>
                <a:gd name="T14" fmla="*/ 424 w 472"/>
                <a:gd name="T15" fmla="*/ 373 h 461"/>
                <a:gd name="T16" fmla="*/ 429 w 472"/>
                <a:gd name="T17" fmla="*/ 329 h 461"/>
                <a:gd name="T18" fmla="*/ 425 w 472"/>
                <a:gd name="T19" fmla="*/ 288 h 461"/>
                <a:gd name="T20" fmla="*/ 436 w 472"/>
                <a:gd name="T21" fmla="*/ 260 h 461"/>
                <a:gd name="T22" fmla="*/ 472 w 472"/>
                <a:gd name="T23" fmla="*/ 239 h 461"/>
                <a:gd name="T24" fmla="*/ 466 w 472"/>
                <a:gd name="T25" fmla="*/ 203 h 461"/>
                <a:gd name="T26" fmla="*/ 426 w 472"/>
                <a:gd name="T27" fmla="*/ 175 h 461"/>
                <a:gd name="T28" fmla="*/ 416 w 472"/>
                <a:gd name="T29" fmla="*/ 149 h 461"/>
                <a:gd name="T30" fmla="*/ 433 w 472"/>
                <a:gd name="T31" fmla="*/ 109 h 461"/>
                <a:gd name="T32" fmla="*/ 415 w 472"/>
                <a:gd name="T33" fmla="*/ 77 h 461"/>
                <a:gd name="T34" fmla="*/ 366 w 472"/>
                <a:gd name="T35" fmla="*/ 81 h 461"/>
                <a:gd name="T36" fmla="*/ 346 w 472"/>
                <a:gd name="T37" fmla="*/ 66 h 461"/>
                <a:gd name="T38" fmla="*/ 326 w 472"/>
                <a:gd name="T39" fmla="*/ 33 h 461"/>
                <a:gd name="T40" fmla="*/ 295 w 472"/>
                <a:gd name="T41" fmla="*/ 2 h 461"/>
                <a:gd name="T42" fmla="*/ 264 w 472"/>
                <a:gd name="T43" fmla="*/ 26 h 461"/>
                <a:gd name="T44" fmla="*/ 235 w 472"/>
                <a:gd name="T45" fmla="*/ 33 h 461"/>
                <a:gd name="T46" fmla="*/ 203 w 472"/>
                <a:gd name="T47" fmla="*/ 31 h 461"/>
                <a:gd name="T48" fmla="*/ 158 w 472"/>
                <a:gd name="T49" fmla="*/ 8 h 461"/>
                <a:gd name="T50" fmla="*/ 138 w 472"/>
                <a:gd name="T51" fmla="*/ 37 h 461"/>
                <a:gd name="T52" fmla="*/ 125 w 472"/>
                <a:gd name="T53" fmla="*/ 67 h 461"/>
                <a:gd name="T54" fmla="*/ 92 w 472"/>
                <a:gd name="T55" fmla="*/ 89 h 461"/>
                <a:gd name="T56" fmla="*/ 51 w 472"/>
                <a:gd name="T57" fmla="*/ 85 h 461"/>
                <a:gd name="T58" fmla="*/ 34 w 472"/>
                <a:gd name="T59" fmla="*/ 118 h 461"/>
                <a:gd name="T60" fmla="*/ 48 w 472"/>
                <a:gd name="T61" fmla="*/ 171 h 461"/>
                <a:gd name="T62" fmla="*/ 42 w 472"/>
                <a:gd name="T63" fmla="*/ 194 h 461"/>
                <a:gd name="T64" fmla="*/ 6 w 472"/>
                <a:gd name="T65" fmla="*/ 213 h 461"/>
                <a:gd name="T66" fmla="*/ 1 w 472"/>
                <a:gd name="T67" fmla="*/ 250 h 461"/>
                <a:gd name="T68" fmla="*/ 44 w 472"/>
                <a:gd name="T69" fmla="*/ 279 h 461"/>
                <a:gd name="T70" fmla="*/ 53 w 472"/>
                <a:gd name="T71" fmla="*/ 306 h 461"/>
                <a:gd name="T72" fmla="*/ 42 w 472"/>
                <a:gd name="T73" fmla="*/ 348 h 461"/>
                <a:gd name="T74" fmla="*/ 55 w 472"/>
                <a:gd name="T75" fmla="*/ 381 h 461"/>
                <a:gd name="T76" fmla="*/ 98 w 472"/>
                <a:gd name="T77" fmla="*/ 378 h 461"/>
                <a:gd name="T78" fmla="*/ 124 w 472"/>
                <a:gd name="T79" fmla="*/ 393 h 461"/>
                <a:gd name="T80" fmla="*/ 146 w 472"/>
                <a:gd name="T81" fmla="*/ 412 h 461"/>
                <a:gd name="T82" fmla="*/ 168 w 472"/>
                <a:gd name="T83" fmla="*/ 456 h 461"/>
                <a:gd name="T84" fmla="*/ 231 w 472"/>
                <a:gd name="T85" fmla="*/ 379 h 461"/>
                <a:gd name="T86" fmla="*/ 155 w 472"/>
                <a:gd name="T87" fmla="*/ 355 h 461"/>
                <a:gd name="T88" fmla="*/ 118 w 472"/>
                <a:gd name="T89" fmla="*/ 320 h 461"/>
                <a:gd name="T90" fmla="*/ 95 w 472"/>
                <a:gd name="T91" fmla="*/ 276 h 461"/>
                <a:gd name="T92" fmla="*/ 92 w 472"/>
                <a:gd name="T93" fmla="*/ 196 h 461"/>
                <a:gd name="T94" fmla="*/ 99 w 472"/>
                <a:gd name="T95" fmla="*/ 174 h 461"/>
                <a:gd name="T96" fmla="*/ 150 w 472"/>
                <a:gd name="T97" fmla="*/ 110 h 461"/>
                <a:gd name="T98" fmla="*/ 229 w 472"/>
                <a:gd name="T99" fmla="*/ 83 h 461"/>
                <a:gd name="T100" fmla="*/ 279 w 472"/>
                <a:gd name="T101" fmla="*/ 89 h 461"/>
                <a:gd name="T102" fmla="*/ 324 w 472"/>
                <a:gd name="T103" fmla="*/ 111 h 461"/>
                <a:gd name="T104" fmla="*/ 373 w 472"/>
                <a:gd name="T105" fmla="*/ 174 h 461"/>
                <a:gd name="T106" fmla="*/ 380 w 472"/>
                <a:gd name="T107" fmla="*/ 196 h 461"/>
                <a:gd name="T108" fmla="*/ 378 w 472"/>
                <a:gd name="T109" fmla="*/ 273 h 461"/>
                <a:gd name="T110" fmla="*/ 337 w 472"/>
                <a:gd name="T111" fmla="*/ 339 h 461"/>
                <a:gd name="T112" fmla="*/ 285 w 472"/>
                <a:gd name="T113" fmla="*/ 371 h 461"/>
                <a:gd name="T114" fmla="*/ 236 w 472"/>
                <a:gd name="T115" fmla="*/ 379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72" h="461">
                  <a:moveTo>
                    <a:pt x="191" y="457"/>
                  </a:moveTo>
                  <a:cubicBezTo>
                    <a:pt x="191" y="457"/>
                    <a:pt x="193" y="456"/>
                    <a:pt x="195" y="453"/>
                  </a:cubicBezTo>
                  <a:cubicBezTo>
                    <a:pt x="197" y="451"/>
                    <a:pt x="199" y="448"/>
                    <a:pt x="202" y="445"/>
                  </a:cubicBezTo>
                  <a:cubicBezTo>
                    <a:pt x="204" y="441"/>
                    <a:pt x="207" y="438"/>
                    <a:pt x="209" y="436"/>
                  </a:cubicBezTo>
                  <a:cubicBezTo>
                    <a:pt x="210" y="433"/>
                    <a:pt x="211" y="431"/>
                    <a:pt x="211" y="431"/>
                  </a:cubicBezTo>
                  <a:cubicBezTo>
                    <a:pt x="213" y="429"/>
                    <a:pt x="216" y="427"/>
                    <a:pt x="219" y="428"/>
                  </a:cubicBezTo>
                  <a:cubicBezTo>
                    <a:pt x="219" y="428"/>
                    <a:pt x="221" y="428"/>
                    <a:pt x="223" y="428"/>
                  </a:cubicBezTo>
                  <a:cubicBezTo>
                    <a:pt x="225" y="428"/>
                    <a:pt x="227" y="428"/>
                    <a:pt x="230" y="428"/>
                  </a:cubicBezTo>
                  <a:cubicBezTo>
                    <a:pt x="233" y="428"/>
                    <a:pt x="235" y="428"/>
                    <a:pt x="237" y="428"/>
                  </a:cubicBezTo>
                  <a:cubicBezTo>
                    <a:pt x="239" y="428"/>
                    <a:pt x="241" y="428"/>
                    <a:pt x="241" y="428"/>
                  </a:cubicBezTo>
                  <a:cubicBezTo>
                    <a:pt x="241" y="428"/>
                    <a:pt x="242" y="428"/>
                    <a:pt x="244" y="428"/>
                  </a:cubicBezTo>
                  <a:cubicBezTo>
                    <a:pt x="246" y="428"/>
                    <a:pt x="248" y="428"/>
                    <a:pt x="251" y="428"/>
                  </a:cubicBezTo>
                  <a:cubicBezTo>
                    <a:pt x="256" y="427"/>
                    <a:pt x="262" y="427"/>
                    <a:pt x="262" y="427"/>
                  </a:cubicBezTo>
                  <a:cubicBezTo>
                    <a:pt x="265" y="426"/>
                    <a:pt x="268" y="428"/>
                    <a:pt x="270" y="430"/>
                  </a:cubicBezTo>
                  <a:cubicBezTo>
                    <a:pt x="270" y="430"/>
                    <a:pt x="275" y="437"/>
                    <a:pt x="280" y="443"/>
                  </a:cubicBezTo>
                  <a:cubicBezTo>
                    <a:pt x="285" y="449"/>
                    <a:pt x="291" y="455"/>
                    <a:pt x="291" y="455"/>
                  </a:cubicBezTo>
                  <a:cubicBezTo>
                    <a:pt x="293" y="458"/>
                    <a:pt x="297" y="458"/>
                    <a:pt x="301" y="457"/>
                  </a:cubicBezTo>
                  <a:cubicBezTo>
                    <a:pt x="301" y="457"/>
                    <a:pt x="302" y="457"/>
                    <a:pt x="305" y="456"/>
                  </a:cubicBezTo>
                  <a:cubicBezTo>
                    <a:pt x="307" y="455"/>
                    <a:pt x="311" y="454"/>
                    <a:pt x="314" y="453"/>
                  </a:cubicBezTo>
                  <a:cubicBezTo>
                    <a:pt x="317" y="452"/>
                    <a:pt x="320" y="451"/>
                    <a:pt x="323" y="450"/>
                  </a:cubicBezTo>
                  <a:cubicBezTo>
                    <a:pt x="325" y="449"/>
                    <a:pt x="327" y="448"/>
                    <a:pt x="327" y="448"/>
                  </a:cubicBezTo>
                  <a:cubicBezTo>
                    <a:pt x="330" y="447"/>
                    <a:pt x="333" y="444"/>
                    <a:pt x="333" y="440"/>
                  </a:cubicBezTo>
                  <a:cubicBezTo>
                    <a:pt x="333" y="440"/>
                    <a:pt x="333" y="438"/>
                    <a:pt x="334" y="435"/>
                  </a:cubicBezTo>
                  <a:cubicBezTo>
                    <a:pt x="334" y="432"/>
                    <a:pt x="334" y="428"/>
                    <a:pt x="334" y="424"/>
                  </a:cubicBezTo>
                  <a:cubicBezTo>
                    <a:pt x="334" y="420"/>
                    <a:pt x="334" y="416"/>
                    <a:pt x="334" y="413"/>
                  </a:cubicBezTo>
                  <a:cubicBezTo>
                    <a:pt x="334" y="410"/>
                    <a:pt x="334" y="408"/>
                    <a:pt x="334" y="408"/>
                  </a:cubicBezTo>
                  <a:cubicBezTo>
                    <a:pt x="334" y="404"/>
                    <a:pt x="336" y="401"/>
                    <a:pt x="338" y="400"/>
                  </a:cubicBezTo>
                  <a:cubicBezTo>
                    <a:pt x="338" y="400"/>
                    <a:pt x="340" y="399"/>
                    <a:pt x="341" y="398"/>
                  </a:cubicBezTo>
                  <a:cubicBezTo>
                    <a:pt x="343" y="397"/>
                    <a:pt x="345" y="396"/>
                    <a:pt x="347" y="394"/>
                  </a:cubicBezTo>
                  <a:cubicBezTo>
                    <a:pt x="352" y="391"/>
                    <a:pt x="356" y="388"/>
                    <a:pt x="356" y="388"/>
                  </a:cubicBezTo>
                  <a:cubicBezTo>
                    <a:pt x="356" y="388"/>
                    <a:pt x="360" y="385"/>
                    <a:pt x="364" y="381"/>
                  </a:cubicBezTo>
                  <a:cubicBezTo>
                    <a:pt x="366" y="380"/>
                    <a:pt x="368" y="378"/>
                    <a:pt x="370" y="377"/>
                  </a:cubicBezTo>
                  <a:cubicBezTo>
                    <a:pt x="371" y="375"/>
                    <a:pt x="372" y="374"/>
                    <a:pt x="372" y="374"/>
                  </a:cubicBezTo>
                  <a:cubicBezTo>
                    <a:pt x="374" y="372"/>
                    <a:pt x="378" y="371"/>
                    <a:pt x="381" y="372"/>
                  </a:cubicBezTo>
                  <a:cubicBezTo>
                    <a:pt x="381" y="372"/>
                    <a:pt x="383" y="373"/>
                    <a:pt x="385" y="374"/>
                  </a:cubicBezTo>
                  <a:cubicBezTo>
                    <a:pt x="388" y="375"/>
                    <a:pt x="392" y="376"/>
                    <a:pt x="396" y="377"/>
                  </a:cubicBezTo>
                  <a:cubicBezTo>
                    <a:pt x="400" y="378"/>
                    <a:pt x="404" y="379"/>
                    <a:pt x="407" y="379"/>
                  </a:cubicBezTo>
                  <a:cubicBezTo>
                    <a:pt x="411" y="380"/>
                    <a:pt x="413" y="380"/>
                    <a:pt x="413" y="380"/>
                  </a:cubicBezTo>
                  <a:cubicBezTo>
                    <a:pt x="416" y="381"/>
                    <a:pt x="419" y="379"/>
                    <a:pt x="422" y="376"/>
                  </a:cubicBezTo>
                  <a:cubicBezTo>
                    <a:pt x="422" y="376"/>
                    <a:pt x="423" y="375"/>
                    <a:pt x="424" y="373"/>
                  </a:cubicBezTo>
                  <a:cubicBezTo>
                    <a:pt x="426" y="371"/>
                    <a:pt x="428" y="368"/>
                    <a:pt x="430" y="365"/>
                  </a:cubicBezTo>
                  <a:cubicBezTo>
                    <a:pt x="432" y="362"/>
                    <a:pt x="434" y="359"/>
                    <a:pt x="435" y="357"/>
                  </a:cubicBezTo>
                  <a:cubicBezTo>
                    <a:pt x="437" y="355"/>
                    <a:pt x="437" y="353"/>
                    <a:pt x="437" y="353"/>
                  </a:cubicBezTo>
                  <a:cubicBezTo>
                    <a:pt x="439" y="350"/>
                    <a:pt x="440" y="346"/>
                    <a:pt x="438" y="343"/>
                  </a:cubicBezTo>
                  <a:cubicBezTo>
                    <a:pt x="438" y="343"/>
                    <a:pt x="434" y="336"/>
                    <a:pt x="429" y="329"/>
                  </a:cubicBezTo>
                  <a:cubicBezTo>
                    <a:pt x="424" y="323"/>
                    <a:pt x="419" y="316"/>
                    <a:pt x="419" y="316"/>
                  </a:cubicBezTo>
                  <a:cubicBezTo>
                    <a:pt x="418" y="314"/>
                    <a:pt x="417" y="310"/>
                    <a:pt x="418" y="307"/>
                  </a:cubicBezTo>
                  <a:cubicBezTo>
                    <a:pt x="418" y="307"/>
                    <a:pt x="420" y="303"/>
                    <a:pt x="422" y="298"/>
                  </a:cubicBezTo>
                  <a:cubicBezTo>
                    <a:pt x="423" y="295"/>
                    <a:pt x="424" y="293"/>
                    <a:pt x="424" y="291"/>
                  </a:cubicBezTo>
                  <a:cubicBezTo>
                    <a:pt x="425" y="289"/>
                    <a:pt x="425" y="288"/>
                    <a:pt x="425" y="288"/>
                  </a:cubicBezTo>
                  <a:cubicBezTo>
                    <a:pt x="425" y="288"/>
                    <a:pt x="426" y="286"/>
                    <a:pt x="426" y="284"/>
                  </a:cubicBezTo>
                  <a:cubicBezTo>
                    <a:pt x="427" y="282"/>
                    <a:pt x="428" y="280"/>
                    <a:pt x="428" y="277"/>
                  </a:cubicBezTo>
                  <a:cubicBezTo>
                    <a:pt x="429" y="275"/>
                    <a:pt x="429" y="272"/>
                    <a:pt x="430" y="270"/>
                  </a:cubicBezTo>
                  <a:cubicBezTo>
                    <a:pt x="430" y="268"/>
                    <a:pt x="430" y="267"/>
                    <a:pt x="430" y="267"/>
                  </a:cubicBezTo>
                  <a:cubicBezTo>
                    <a:pt x="431" y="264"/>
                    <a:pt x="433" y="261"/>
                    <a:pt x="436" y="260"/>
                  </a:cubicBezTo>
                  <a:cubicBezTo>
                    <a:pt x="436" y="260"/>
                    <a:pt x="438" y="260"/>
                    <a:pt x="441" y="259"/>
                  </a:cubicBezTo>
                  <a:cubicBezTo>
                    <a:pt x="444" y="258"/>
                    <a:pt x="448" y="256"/>
                    <a:pt x="452" y="255"/>
                  </a:cubicBezTo>
                  <a:cubicBezTo>
                    <a:pt x="455" y="253"/>
                    <a:pt x="459" y="251"/>
                    <a:pt x="462" y="250"/>
                  </a:cubicBezTo>
                  <a:cubicBezTo>
                    <a:pt x="465" y="249"/>
                    <a:pt x="467" y="248"/>
                    <a:pt x="467" y="248"/>
                  </a:cubicBezTo>
                  <a:cubicBezTo>
                    <a:pt x="470" y="246"/>
                    <a:pt x="472" y="243"/>
                    <a:pt x="472" y="239"/>
                  </a:cubicBezTo>
                  <a:cubicBezTo>
                    <a:pt x="472" y="239"/>
                    <a:pt x="472" y="238"/>
                    <a:pt x="472" y="235"/>
                  </a:cubicBezTo>
                  <a:cubicBezTo>
                    <a:pt x="472" y="232"/>
                    <a:pt x="472" y="229"/>
                    <a:pt x="472" y="225"/>
                  </a:cubicBezTo>
                  <a:cubicBezTo>
                    <a:pt x="472" y="222"/>
                    <a:pt x="472" y="219"/>
                    <a:pt x="471" y="216"/>
                  </a:cubicBezTo>
                  <a:cubicBezTo>
                    <a:pt x="471" y="213"/>
                    <a:pt x="471" y="212"/>
                    <a:pt x="471" y="212"/>
                  </a:cubicBezTo>
                  <a:cubicBezTo>
                    <a:pt x="471" y="208"/>
                    <a:pt x="469" y="205"/>
                    <a:pt x="466" y="203"/>
                  </a:cubicBezTo>
                  <a:cubicBezTo>
                    <a:pt x="466" y="203"/>
                    <a:pt x="458" y="200"/>
                    <a:pt x="450" y="197"/>
                  </a:cubicBezTo>
                  <a:cubicBezTo>
                    <a:pt x="442" y="194"/>
                    <a:pt x="435" y="192"/>
                    <a:pt x="435" y="192"/>
                  </a:cubicBezTo>
                  <a:cubicBezTo>
                    <a:pt x="432" y="191"/>
                    <a:pt x="429" y="189"/>
                    <a:pt x="429" y="186"/>
                  </a:cubicBezTo>
                  <a:cubicBezTo>
                    <a:pt x="429" y="186"/>
                    <a:pt x="428" y="184"/>
                    <a:pt x="428" y="182"/>
                  </a:cubicBezTo>
                  <a:cubicBezTo>
                    <a:pt x="427" y="181"/>
                    <a:pt x="427" y="178"/>
                    <a:pt x="426" y="175"/>
                  </a:cubicBezTo>
                  <a:cubicBezTo>
                    <a:pt x="425" y="173"/>
                    <a:pt x="425" y="170"/>
                    <a:pt x="424" y="169"/>
                  </a:cubicBezTo>
                  <a:cubicBezTo>
                    <a:pt x="423" y="167"/>
                    <a:pt x="423" y="165"/>
                    <a:pt x="423" y="165"/>
                  </a:cubicBezTo>
                  <a:cubicBezTo>
                    <a:pt x="423" y="165"/>
                    <a:pt x="422" y="164"/>
                    <a:pt x="422" y="162"/>
                  </a:cubicBezTo>
                  <a:cubicBezTo>
                    <a:pt x="421" y="160"/>
                    <a:pt x="420" y="158"/>
                    <a:pt x="419" y="156"/>
                  </a:cubicBezTo>
                  <a:cubicBezTo>
                    <a:pt x="418" y="153"/>
                    <a:pt x="417" y="151"/>
                    <a:pt x="416" y="149"/>
                  </a:cubicBezTo>
                  <a:cubicBezTo>
                    <a:pt x="415" y="147"/>
                    <a:pt x="415" y="146"/>
                    <a:pt x="415" y="146"/>
                  </a:cubicBezTo>
                  <a:cubicBezTo>
                    <a:pt x="413" y="143"/>
                    <a:pt x="414" y="140"/>
                    <a:pt x="415" y="137"/>
                  </a:cubicBezTo>
                  <a:cubicBezTo>
                    <a:pt x="415" y="137"/>
                    <a:pt x="420" y="130"/>
                    <a:pt x="425" y="123"/>
                  </a:cubicBezTo>
                  <a:cubicBezTo>
                    <a:pt x="427" y="120"/>
                    <a:pt x="429" y="116"/>
                    <a:pt x="430" y="114"/>
                  </a:cubicBezTo>
                  <a:cubicBezTo>
                    <a:pt x="432" y="111"/>
                    <a:pt x="433" y="109"/>
                    <a:pt x="433" y="109"/>
                  </a:cubicBezTo>
                  <a:cubicBezTo>
                    <a:pt x="434" y="106"/>
                    <a:pt x="434" y="102"/>
                    <a:pt x="432" y="99"/>
                  </a:cubicBezTo>
                  <a:cubicBezTo>
                    <a:pt x="432" y="99"/>
                    <a:pt x="431" y="98"/>
                    <a:pt x="429" y="96"/>
                  </a:cubicBezTo>
                  <a:cubicBezTo>
                    <a:pt x="428" y="93"/>
                    <a:pt x="426" y="91"/>
                    <a:pt x="424" y="88"/>
                  </a:cubicBezTo>
                  <a:cubicBezTo>
                    <a:pt x="422" y="85"/>
                    <a:pt x="420" y="82"/>
                    <a:pt x="418" y="80"/>
                  </a:cubicBezTo>
                  <a:cubicBezTo>
                    <a:pt x="416" y="78"/>
                    <a:pt x="415" y="77"/>
                    <a:pt x="415" y="77"/>
                  </a:cubicBezTo>
                  <a:cubicBezTo>
                    <a:pt x="413" y="74"/>
                    <a:pt x="409" y="73"/>
                    <a:pt x="406" y="74"/>
                  </a:cubicBezTo>
                  <a:cubicBezTo>
                    <a:pt x="406" y="74"/>
                    <a:pt x="404" y="74"/>
                    <a:pt x="401" y="75"/>
                  </a:cubicBezTo>
                  <a:cubicBezTo>
                    <a:pt x="398" y="76"/>
                    <a:pt x="394" y="77"/>
                    <a:pt x="390" y="78"/>
                  </a:cubicBezTo>
                  <a:cubicBezTo>
                    <a:pt x="382" y="80"/>
                    <a:pt x="374" y="83"/>
                    <a:pt x="374" y="83"/>
                  </a:cubicBezTo>
                  <a:cubicBezTo>
                    <a:pt x="371" y="84"/>
                    <a:pt x="368" y="83"/>
                    <a:pt x="366" y="81"/>
                  </a:cubicBezTo>
                  <a:cubicBezTo>
                    <a:pt x="366" y="81"/>
                    <a:pt x="365" y="80"/>
                    <a:pt x="363" y="79"/>
                  </a:cubicBezTo>
                  <a:cubicBezTo>
                    <a:pt x="361" y="78"/>
                    <a:pt x="359" y="76"/>
                    <a:pt x="357" y="74"/>
                  </a:cubicBezTo>
                  <a:cubicBezTo>
                    <a:pt x="355" y="73"/>
                    <a:pt x="353" y="71"/>
                    <a:pt x="352" y="70"/>
                  </a:cubicBezTo>
                  <a:cubicBezTo>
                    <a:pt x="350" y="69"/>
                    <a:pt x="349" y="68"/>
                    <a:pt x="349" y="68"/>
                  </a:cubicBezTo>
                  <a:cubicBezTo>
                    <a:pt x="349" y="68"/>
                    <a:pt x="348" y="67"/>
                    <a:pt x="346" y="66"/>
                  </a:cubicBezTo>
                  <a:cubicBezTo>
                    <a:pt x="344" y="65"/>
                    <a:pt x="342" y="64"/>
                    <a:pt x="340" y="62"/>
                  </a:cubicBezTo>
                  <a:cubicBezTo>
                    <a:pt x="338" y="61"/>
                    <a:pt x="336" y="60"/>
                    <a:pt x="334" y="59"/>
                  </a:cubicBezTo>
                  <a:cubicBezTo>
                    <a:pt x="332" y="58"/>
                    <a:pt x="331" y="57"/>
                    <a:pt x="331" y="57"/>
                  </a:cubicBezTo>
                  <a:cubicBezTo>
                    <a:pt x="328" y="56"/>
                    <a:pt x="326" y="53"/>
                    <a:pt x="326" y="50"/>
                  </a:cubicBezTo>
                  <a:cubicBezTo>
                    <a:pt x="326" y="50"/>
                    <a:pt x="326" y="41"/>
                    <a:pt x="326" y="33"/>
                  </a:cubicBezTo>
                  <a:cubicBezTo>
                    <a:pt x="325" y="25"/>
                    <a:pt x="324" y="17"/>
                    <a:pt x="324" y="17"/>
                  </a:cubicBezTo>
                  <a:cubicBezTo>
                    <a:pt x="323" y="13"/>
                    <a:pt x="321" y="11"/>
                    <a:pt x="317" y="9"/>
                  </a:cubicBezTo>
                  <a:cubicBezTo>
                    <a:pt x="317" y="9"/>
                    <a:pt x="316" y="9"/>
                    <a:pt x="313" y="8"/>
                  </a:cubicBezTo>
                  <a:cubicBezTo>
                    <a:pt x="311" y="7"/>
                    <a:pt x="307" y="6"/>
                    <a:pt x="304" y="5"/>
                  </a:cubicBezTo>
                  <a:cubicBezTo>
                    <a:pt x="301" y="4"/>
                    <a:pt x="297" y="3"/>
                    <a:pt x="295" y="2"/>
                  </a:cubicBezTo>
                  <a:cubicBezTo>
                    <a:pt x="292" y="2"/>
                    <a:pt x="291" y="1"/>
                    <a:pt x="291" y="1"/>
                  </a:cubicBezTo>
                  <a:cubicBezTo>
                    <a:pt x="287" y="0"/>
                    <a:pt x="283" y="1"/>
                    <a:pt x="281" y="4"/>
                  </a:cubicBezTo>
                  <a:cubicBezTo>
                    <a:pt x="281" y="4"/>
                    <a:pt x="280" y="5"/>
                    <a:pt x="278" y="8"/>
                  </a:cubicBezTo>
                  <a:cubicBezTo>
                    <a:pt x="276" y="10"/>
                    <a:pt x="273" y="13"/>
                    <a:pt x="271" y="17"/>
                  </a:cubicBezTo>
                  <a:cubicBezTo>
                    <a:pt x="268" y="20"/>
                    <a:pt x="266" y="23"/>
                    <a:pt x="264" y="26"/>
                  </a:cubicBezTo>
                  <a:cubicBezTo>
                    <a:pt x="262" y="28"/>
                    <a:pt x="261" y="30"/>
                    <a:pt x="261" y="30"/>
                  </a:cubicBezTo>
                  <a:cubicBezTo>
                    <a:pt x="259" y="33"/>
                    <a:pt x="256" y="34"/>
                    <a:pt x="253" y="34"/>
                  </a:cubicBezTo>
                  <a:cubicBezTo>
                    <a:pt x="253" y="34"/>
                    <a:pt x="252" y="34"/>
                    <a:pt x="250" y="33"/>
                  </a:cubicBezTo>
                  <a:cubicBezTo>
                    <a:pt x="248" y="33"/>
                    <a:pt x="245" y="33"/>
                    <a:pt x="242" y="33"/>
                  </a:cubicBezTo>
                  <a:cubicBezTo>
                    <a:pt x="240" y="33"/>
                    <a:pt x="237" y="33"/>
                    <a:pt x="235" y="33"/>
                  </a:cubicBezTo>
                  <a:cubicBezTo>
                    <a:pt x="233" y="33"/>
                    <a:pt x="232" y="33"/>
                    <a:pt x="232" y="33"/>
                  </a:cubicBezTo>
                  <a:cubicBezTo>
                    <a:pt x="232" y="33"/>
                    <a:pt x="231" y="33"/>
                    <a:pt x="229" y="33"/>
                  </a:cubicBezTo>
                  <a:cubicBezTo>
                    <a:pt x="227" y="33"/>
                    <a:pt x="224" y="33"/>
                    <a:pt x="221" y="34"/>
                  </a:cubicBezTo>
                  <a:cubicBezTo>
                    <a:pt x="216" y="34"/>
                    <a:pt x="211" y="35"/>
                    <a:pt x="211" y="35"/>
                  </a:cubicBezTo>
                  <a:cubicBezTo>
                    <a:pt x="208" y="35"/>
                    <a:pt x="205" y="34"/>
                    <a:pt x="203" y="31"/>
                  </a:cubicBezTo>
                  <a:cubicBezTo>
                    <a:pt x="203" y="31"/>
                    <a:pt x="198" y="25"/>
                    <a:pt x="192" y="18"/>
                  </a:cubicBezTo>
                  <a:cubicBezTo>
                    <a:pt x="187" y="12"/>
                    <a:pt x="181" y="6"/>
                    <a:pt x="181" y="6"/>
                  </a:cubicBezTo>
                  <a:cubicBezTo>
                    <a:pt x="179" y="4"/>
                    <a:pt x="175" y="3"/>
                    <a:pt x="172" y="4"/>
                  </a:cubicBezTo>
                  <a:cubicBezTo>
                    <a:pt x="172" y="4"/>
                    <a:pt x="170" y="4"/>
                    <a:pt x="167" y="5"/>
                  </a:cubicBezTo>
                  <a:cubicBezTo>
                    <a:pt x="165" y="6"/>
                    <a:pt x="162" y="7"/>
                    <a:pt x="158" y="8"/>
                  </a:cubicBezTo>
                  <a:cubicBezTo>
                    <a:pt x="155" y="9"/>
                    <a:pt x="152" y="10"/>
                    <a:pt x="149" y="11"/>
                  </a:cubicBezTo>
                  <a:cubicBezTo>
                    <a:pt x="147" y="12"/>
                    <a:pt x="145" y="13"/>
                    <a:pt x="145" y="13"/>
                  </a:cubicBezTo>
                  <a:cubicBezTo>
                    <a:pt x="142" y="14"/>
                    <a:pt x="140" y="18"/>
                    <a:pt x="139" y="21"/>
                  </a:cubicBezTo>
                  <a:cubicBezTo>
                    <a:pt x="139" y="21"/>
                    <a:pt x="139" y="23"/>
                    <a:pt x="139" y="26"/>
                  </a:cubicBezTo>
                  <a:cubicBezTo>
                    <a:pt x="139" y="29"/>
                    <a:pt x="138" y="33"/>
                    <a:pt x="138" y="37"/>
                  </a:cubicBezTo>
                  <a:cubicBezTo>
                    <a:pt x="138" y="41"/>
                    <a:pt x="138" y="46"/>
                    <a:pt x="138" y="49"/>
                  </a:cubicBezTo>
                  <a:cubicBezTo>
                    <a:pt x="138" y="52"/>
                    <a:pt x="138" y="54"/>
                    <a:pt x="138" y="54"/>
                  </a:cubicBezTo>
                  <a:cubicBezTo>
                    <a:pt x="138" y="57"/>
                    <a:pt x="137" y="60"/>
                    <a:pt x="134" y="61"/>
                  </a:cubicBezTo>
                  <a:cubicBezTo>
                    <a:pt x="134" y="61"/>
                    <a:pt x="133" y="62"/>
                    <a:pt x="131" y="63"/>
                  </a:cubicBezTo>
                  <a:cubicBezTo>
                    <a:pt x="130" y="64"/>
                    <a:pt x="127" y="66"/>
                    <a:pt x="125" y="67"/>
                  </a:cubicBezTo>
                  <a:cubicBezTo>
                    <a:pt x="121" y="70"/>
                    <a:pt x="117" y="73"/>
                    <a:pt x="117" y="73"/>
                  </a:cubicBezTo>
                  <a:cubicBezTo>
                    <a:pt x="117" y="73"/>
                    <a:pt x="112" y="77"/>
                    <a:pt x="108" y="80"/>
                  </a:cubicBezTo>
                  <a:cubicBezTo>
                    <a:pt x="106" y="82"/>
                    <a:pt x="104" y="83"/>
                    <a:pt x="103" y="85"/>
                  </a:cubicBezTo>
                  <a:cubicBezTo>
                    <a:pt x="101" y="86"/>
                    <a:pt x="100" y="87"/>
                    <a:pt x="100" y="87"/>
                  </a:cubicBezTo>
                  <a:cubicBezTo>
                    <a:pt x="98" y="89"/>
                    <a:pt x="95" y="90"/>
                    <a:pt x="92" y="89"/>
                  </a:cubicBezTo>
                  <a:cubicBezTo>
                    <a:pt x="92" y="89"/>
                    <a:pt x="90" y="88"/>
                    <a:pt x="87" y="87"/>
                  </a:cubicBezTo>
                  <a:cubicBezTo>
                    <a:pt x="84" y="87"/>
                    <a:pt x="80" y="86"/>
                    <a:pt x="76" y="85"/>
                  </a:cubicBezTo>
                  <a:cubicBezTo>
                    <a:pt x="72" y="84"/>
                    <a:pt x="68" y="83"/>
                    <a:pt x="65" y="82"/>
                  </a:cubicBezTo>
                  <a:cubicBezTo>
                    <a:pt x="62" y="82"/>
                    <a:pt x="60" y="81"/>
                    <a:pt x="60" y="81"/>
                  </a:cubicBezTo>
                  <a:cubicBezTo>
                    <a:pt x="57" y="81"/>
                    <a:pt x="53" y="82"/>
                    <a:pt x="51" y="85"/>
                  </a:cubicBezTo>
                  <a:cubicBezTo>
                    <a:pt x="51" y="85"/>
                    <a:pt x="50" y="86"/>
                    <a:pt x="48" y="89"/>
                  </a:cubicBezTo>
                  <a:cubicBezTo>
                    <a:pt x="47" y="91"/>
                    <a:pt x="44" y="93"/>
                    <a:pt x="42" y="96"/>
                  </a:cubicBezTo>
                  <a:cubicBezTo>
                    <a:pt x="41" y="99"/>
                    <a:pt x="39" y="102"/>
                    <a:pt x="37" y="104"/>
                  </a:cubicBezTo>
                  <a:cubicBezTo>
                    <a:pt x="36" y="106"/>
                    <a:pt x="35" y="108"/>
                    <a:pt x="35" y="108"/>
                  </a:cubicBezTo>
                  <a:cubicBezTo>
                    <a:pt x="33" y="111"/>
                    <a:pt x="33" y="115"/>
                    <a:pt x="34" y="118"/>
                  </a:cubicBezTo>
                  <a:cubicBezTo>
                    <a:pt x="34" y="118"/>
                    <a:pt x="39" y="125"/>
                    <a:pt x="43" y="132"/>
                  </a:cubicBezTo>
                  <a:cubicBezTo>
                    <a:pt x="48" y="139"/>
                    <a:pt x="53" y="145"/>
                    <a:pt x="53" y="145"/>
                  </a:cubicBezTo>
                  <a:cubicBezTo>
                    <a:pt x="55" y="148"/>
                    <a:pt x="55" y="151"/>
                    <a:pt x="54" y="154"/>
                  </a:cubicBezTo>
                  <a:cubicBezTo>
                    <a:pt x="54" y="154"/>
                    <a:pt x="52" y="159"/>
                    <a:pt x="50" y="164"/>
                  </a:cubicBezTo>
                  <a:cubicBezTo>
                    <a:pt x="49" y="166"/>
                    <a:pt x="48" y="169"/>
                    <a:pt x="48" y="171"/>
                  </a:cubicBezTo>
                  <a:cubicBezTo>
                    <a:pt x="47" y="172"/>
                    <a:pt x="47" y="174"/>
                    <a:pt x="47" y="174"/>
                  </a:cubicBezTo>
                  <a:cubicBezTo>
                    <a:pt x="47" y="174"/>
                    <a:pt x="47" y="175"/>
                    <a:pt x="46" y="177"/>
                  </a:cubicBezTo>
                  <a:cubicBezTo>
                    <a:pt x="45" y="179"/>
                    <a:pt x="45" y="181"/>
                    <a:pt x="44" y="184"/>
                  </a:cubicBezTo>
                  <a:cubicBezTo>
                    <a:pt x="43" y="186"/>
                    <a:pt x="43" y="189"/>
                    <a:pt x="43" y="191"/>
                  </a:cubicBezTo>
                  <a:cubicBezTo>
                    <a:pt x="42" y="193"/>
                    <a:pt x="42" y="194"/>
                    <a:pt x="42" y="194"/>
                  </a:cubicBezTo>
                  <a:cubicBezTo>
                    <a:pt x="41" y="197"/>
                    <a:pt x="39" y="200"/>
                    <a:pt x="36" y="201"/>
                  </a:cubicBezTo>
                  <a:cubicBezTo>
                    <a:pt x="36" y="201"/>
                    <a:pt x="34" y="202"/>
                    <a:pt x="31" y="203"/>
                  </a:cubicBezTo>
                  <a:cubicBezTo>
                    <a:pt x="28" y="204"/>
                    <a:pt x="25" y="205"/>
                    <a:pt x="21" y="207"/>
                  </a:cubicBezTo>
                  <a:cubicBezTo>
                    <a:pt x="17" y="208"/>
                    <a:pt x="13" y="210"/>
                    <a:pt x="10" y="211"/>
                  </a:cubicBezTo>
                  <a:cubicBezTo>
                    <a:pt x="8" y="212"/>
                    <a:pt x="6" y="213"/>
                    <a:pt x="6" y="213"/>
                  </a:cubicBezTo>
                  <a:cubicBezTo>
                    <a:pt x="3" y="215"/>
                    <a:pt x="1" y="218"/>
                    <a:pt x="1" y="222"/>
                  </a:cubicBezTo>
                  <a:cubicBezTo>
                    <a:pt x="1" y="222"/>
                    <a:pt x="1" y="224"/>
                    <a:pt x="1" y="226"/>
                  </a:cubicBezTo>
                  <a:cubicBezTo>
                    <a:pt x="1" y="229"/>
                    <a:pt x="0" y="232"/>
                    <a:pt x="1" y="236"/>
                  </a:cubicBezTo>
                  <a:cubicBezTo>
                    <a:pt x="1" y="239"/>
                    <a:pt x="1" y="243"/>
                    <a:pt x="1" y="245"/>
                  </a:cubicBezTo>
                  <a:cubicBezTo>
                    <a:pt x="1" y="248"/>
                    <a:pt x="1" y="250"/>
                    <a:pt x="1" y="250"/>
                  </a:cubicBezTo>
                  <a:cubicBezTo>
                    <a:pt x="2" y="253"/>
                    <a:pt x="4" y="257"/>
                    <a:pt x="7" y="258"/>
                  </a:cubicBezTo>
                  <a:cubicBezTo>
                    <a:pt x="7" y="258"/>
                    <a:pt x="14" y="261"/>
                    <a:pt x="22" y="264"/>
                  </a:cubicBezTo>
                  <a:cubicBezTo>
                    <a:pt x="30" y="267"/>
                    <a:pt x="38" y="269"/>
                    <a:pt x="38" y="269"/>
                  </a:cubicBezTo>
                  <a:cubicBezTo>
                    <a:pt x="41" y="270"/>
                    <a:pt x="43" y="272"/>
                    <a:pt x="44" y="276"/>
                  </a:cubicBezTo>
                  <a:cubicBezTo>
                    <a:pt x="44" y="276"/>
                    <a:pt x="44" y="277"/>
                    <a:pt x="44" y="279"/>
                  </a:cubicBezTo>
                  <a:cubicBezTo>
                    <a:pt x="45" y="281"/>
                    <a:pt x="46" y="283"/>
                    <a:pt x="46" y="286"/>
                  </a:cubicBezTo>
                  <a:cubicBezTo>
                    <a:pt x="47" y="288"/>
                    <a:pt x="48" y="291"/>
                    <a:pt x="49" y="293"/>
                  </a:cubicBezTo>
                  <a:cubicBezTo>
                    <a:pt x="49" y="295"/>
                    <a:pt x="50" y="296"/>
                    <a:pt x="50" y="296"/>
                  </a:cubicBezTo>
                  <a:cubicBezTo>
                    <a:pt x="50" y="296"/>
                    <a:pt x="50" y="297"/>
                    <a:pt x="51" y="299"/>
                  </a:cubicBezTo>
                  <a:cubicBezTo>
                    <a:pt x="51" y="301"/>
                    <a:pt x="52" y="303"/>
                    <a:pt x="53" y="306"/>
                  </a:cubicBezTo>
                  <a:cubicBezTo>
                    <a:pt x="54" y="308"/>
                    <a:pt x="55" y="311"/>
                    <a:pt x="56" y="312"/>
                  </a:cubicBezTo>
                  <a:cubicBezTo>
                    <a:pt x="57" y="314"/>
                    <a:pt x="58" y="315"/>
                    <a:pt x="58" y="315"/>
                  </a:cubicBezTo>
                  <a:cubicBezTo>
                    <a:pt x="59" y="318"/>
                    <a:pt x="59" y="322"/>
                    <a:pt x="57" y="324"/>
                  </a:cubicBezTo>
                  <a:cubicBezTo>
                    <a:pt x="57" y="324"/>
                    <a:pt x="52" y="331"/>
                    <a:pt x="48" y="338"/>
                  </a:cubicBezTo>
                  <a:cubicBezTo>
                    <a:pt x="46" y="341"/>
                    <a:pt x="44" y="345"/>
                    <a:pt x="42" y="348"/>
                  </a:cubicBezTo>
                  <a:cubicBezTo>
                    <a:pt x="41" y="350"/>
                    <a:pt x="40" y="352"/>
                    <a:pt x="40" y="352"/>
                  </a:cubicBezTo>
                  <a:cubicBezTo>
                    <a:pt x="38" y="355"/>
                    <a:pt x="38" y="359"/>
                    <a:pt x="41" y="362"/>
                  </a:cubicBezTo>
                  <a:cubicBezTo>
                    <a:pt x="41" y="362"/>
                    <a:pt x="41" y="364"/>
                    <a:pt x="43" y="366"/>
                  </a:cubicBezTo>
                  <a:cubicBezTo>
                    <a:pt x="45" y="368"/>
                    <a:pt x="47" y="371"/>
                    <a:pt x="49" y="373"/>
                  </a:cubicBezTo>
                  <a:cubicBezTo>
                    <a:pt x="51" y="376"/>
                    <a:pt x="53" y="379"/>
                    <a:pt x="55" y="381"/>
                  </a:cubicBezTo>
                  <a:cubicBezTo>
                    <a:pt x="56" y="383"/>
                    <a:pt x="57" y="384"/>
                    <a:pt x="57" y="384"/>
                  </a:cubicBezTo>
                  <a:cubicBezTo>
                    <a:pt x="60" y="387"/>
                    <a:pt x="63" y="388"/>
                    <a:pt x="67" y="388"/>
                  </a:cubicBezTo>
                  <a:cubicBezTo>
                    <a:pt x="67" y="388"/>
                    <a:pt x="69" y="387"/>
                    <a:pt x="72" y="386"/>
                  </a:cubicBezTo>
                  <a:cubicBezTo>
                    <a:pt x="75" y="386"/>
                    <a:pt x="79" y="385"/>
                    <a:pt x="83" y="384"/>
                  </a:cubicBezTo>
                  <a:cubicBezTo>
                    <a:pt x="91" y="381"/>
                    <a:pt x="98" y="378"/>
                    <a:pt x="98" y="378"/>
                  </a:cubicBezTo>
                  <a:cubicBezTo>
                    <a:pt x="101" y="377"/>
                    <a:pt x="104" y="378"/>
                    <a:pt x="107" y="380"/>
                  </a:cubicBezTo>
                  <a:cubicBezTo>
                    <a:pt x="107" y="380"/>
                    <a:pt x="108" y="381"/>
                    <a:pt x="109" y="382"/>
                  </a:cubicBezTo>
                  <a:cubicBezTo>
                    <a:pt x="111" y="383"/>
                    <a:pt x="113" y="385"/>
                    <a:pt x="115" y="387"/>
                  </a:cubicBezTo>
                  <a:cubicBezTo>
                    <a:pt x="117" y="388"/>
                    <a:pt x="119" y="390"/>
                    <a:pt x="121" y="391"/>
                  </a:cubicBezTo>
                  <a:cubicBezTo>
                    <a:pt x="122" y="392"/>
                    <a:pt x="124" y="393"/>
                    <a:pt x="124" y="393"/>
                  </a:cubicBezTo>
                  <a:cubicBezTo>
                    <a:pt x="124" y="393"/>
                    <a:pt x="125" y="394"/>
                    <a:pt x="126" y="395"/>
                  </a:cubicBezTo>
                  <a:cubicBezTo>
                    <a:pt x="128" y="396"/>
                    <a:pt x="130" y="398"/>
                    <a:pt x="132" y="399"/>
                  </a:cubicBezTo>
                  <a:cubicBezTo>
                    <a:pt x="135" y="400"/>
                    <a:pt x="137" y="402"/>
                    <a:pt x="139" y="403"/>
                  </a:cubicBezTo>
                  <a:cubicBezTo>
                    <a:pt x="140" y="404"/>
                    <a:pt x="142" y="404"/>
                    <a:pt x="142" y="404"/>
                  </a:cubicBezTo>
                  <a:cubicBezTo>
                    <a:pt x="144" y="406"/>
                    <a:pt x="146" y="409"/>
                    <a:pt x="146" y="412"/>
                  </a:cubicBezTo>
                  <a:cubicBezTo>
                    <a:pt x="146" y="412"/>
                    <a:pt x="146" y="420"/>
                    <a:pt x="147" y="428"/>
                  </a:cubicBezTo>
                  <a:cubicBezTo>
                    <a:pt x="147" y="436"/>
                    <a:pt x="149" y="445"/>
                    <a:pt x="149" y="445"/>
                  </a:cubicBezTo>
                  <a:cubicBezTo>
                    <a:pt x="149" y="448"/>
                    <a:pt x="152" y="451"/>
                    <a:pt x="155" y="452"/>
                  </a:cubicBezTo>
                  <a:cubicBezTo>
                    <a:pt x="155" y="452"/>
                    <a:pt x="157" y="453"/>
                    <a:pt x="159" y="453"/>
                  </a:cubicBezTo>
                  <a:cubicBezTo>
                    <a:pt x="162" y="454"/>
                    <a:pt x="165" y="455"/>
                    <a:pt x="168" y="456"/>
                  </a:cubicBezTo>
                  <a:cubicBezTo>
                    <a:pt x="172" y="457"/>
                    <a:pt x="175" y="458"/>
                    <a:pt x="178" y="459"/>
                  </a:cubicBezTo>
                  <a:cubicBezTo>
                    <a:pt x="180" y="460"/>
                    <a:pt x="182" y="460"/>
                    <a:pt x="182" y="460"/>
                  </a:cubicBezTo>
                  <a:cubicBezTo>
                    <a:pt x="185" y="461"/>
                    <a:pt x="189" y="460"/>
                    <a:pt x="191" y="457"/>
                  </a:cubicBezTo>
                  <a:close/>
                  <a:moveTo>
                    <a:pt x="236" y="379"/>
                  </a:moveTo>
                  <a:cubicBezTo>
                    <a:pt x="234" y="379"/>
                    <a:pt x="233" y="379"/>
                    <a:pt x="231" y="379"/>
                  </a:cubicBezTo>
                  <a:cubicBezTo>
                    <a:pt x="229" y="379"/>
                    <a:pt x="227" y="379"/>
                    <a:pt x="225" y="378"/>
                  </a:cubicBezTo>
                  <a:cubicBezTo>
                    <a:pt x="216" y="378"/>
                    <a:pt x="205" y="376"/>
                    <a:pt x="193" y="373"/>
                  </a:cubicBezTo>
                  <a:cubicBezTo>
                    <a:pt x="182" y="369"/>
                    <a:pt x="172" y="364"/>
                    <a:pt x="164" y="360"/>
                  </a:cubicBezTo>
                  <a:cubicBezTo>
                    <a:pt x="162" y="359"/>
                    <a:pt x="160" y="358"/>
                    <a:pt x="159" y="357"/>
                  </a:cubicBezTo>
                  <a:cubicBezTo>
                    <a:pt x="157" y="356"/>
                    <a:pt x="156" y="355"/>
                    <a:pt x="155" y="355"/>
                  </a:cubicBezTo>
                  <a:cubicBezTo>
                    <a:pt x="153" y="353"/>
                    <a:pt x="152" y="352"/>
                    <a:pt x="152" y="352"/>
                  </a:cubicBezTo>
                  <a:cubicBezTo>
                    <a:pt x="152" y="352"/>
                    <a:pt x="151" y="352"/>
                    <a:pt x="149" y="350"/>
                  </a:cubicBezTo>
                  <a:cubicBezTo>
                    <a:pt x="147" y="349"/>
                    <a:pt x="146" y="348"/>
                    <a:pt x="145" y="347"/>
                  </a:cubicBezTo>
                  <a:cubicBezTo>
                    <a:pt x="143" y="346"/>
                    <a:pt x="142" y="345"/>
                    <a:pt x="140" y="344"/>
                  </a:cubicBezTo>
                  <a:cubicBezTo>
                    <a:pt x="134" y="338"/>
                    <a:pt x="125" y="330"/>
                    <a:pt x="118" y="320"/>
                  </a:cubicBezTo>
                  <a:cubicBezTo>
                    <a:pt x="111" y="311"/>
                    <a:pt x="105" y="301"/>
                    <a:pt x="102" y="293"/>
                  </a:cubicBezTo>
                  <a:cubicBezTo>
                    <a:pt x="101" y="291"/>
                    <a:pt x="100" y="289"/>
                    <a:pt x="99" y="288"/>
                  </a:cubicBezTo>
                  <a:cubicBezTo>
                    <a:pt x="99" y="286"/>
                    <a:pt x="98" y="284"/>
                    <a:pt x="98" y="283"/>
                  </a:cubicBezTo>
                  <a:cubicBezTo>
                    <a:pt x="97" y="281"/>
                    <a:pt x="96" y="280"/>
                    <a:pt x="96" y="280"/>
                  </a:cubicBezTo>
                  <a:cubicBezTo>
                    <a:pt x="96" y="280"/>
                    <a:pt x="96" y="278"/>
                    <a:pt x="95" y="276"/>
                  </a:cubicBezTo>
                  <a:cubicBezTo>
                    <a:pt x="95" y="275"/>
                    <a:pt x="94" y="273"/>
                    <a:pt x="94" y="271"/>
                  </a:cubicBezTo>
                  <a:cubicBezTo>
                    <a:pt x="93" y="270"/>
                    <a:pt x="93" y="268"/>
                    <a:pt x="92" y="266"/>
                  </a:cubicBezTo>
                  <a:cubicBezTo>
                    <a:pt x="90" y="257"/>
                    <a:pt x="88" y="246"/>
                    <a:pt x="88" y="234"/>
                  </a:cubicBezTo>
                  <a:cubicBezTo>
                    <a:pt x="88" y="222"/>
                    <a:pt x="89" y="211"/>
                    <a:pt x="91" y="202"/>
                  </a:cubicBezTo>
                  <a:cubicBezTo>
                    <a:pt x="91" y="200"/>
                    <a:pt x="92" y="198"/>
                    <a:pt x="92" y="196"/>
                  </a:cubicBezTo>
                  <a:cubicBezTo>
                    <a:pt x="92" y="194"/>
                    <a:pt x="93" y="193"/>
                    <a:pt x="93" y="192"/>
                  </a:cubicBezTo>
                  <a:cubicBezTo>
                    <a:pt x="94" y="189"/>
                    <a:pt x="94" y="188"/>
                    <a:pt x="94" y="188"/>
                  </a:cubicBezTo>
                  <a:cubicBezTo>
                    <a:pt x="94" y="188"/>
                    <a:pt x="95" y="187"/>
                    <a:pt x="95" y="184"/>
                  </a:cubicBezTo>
                  <a:cubicBezTo>
                    <a:pt x="96" y="183"/>
                    <a:pt x="96" y="181"/>
                    <a:pt x="97" y="180"/>
                  </a:cubicBezTo>
                  <a:cubicBezTo>
                    <a:pt x="98" y="178"/>
                    <a:pt x="98" y="176"/>
                    <a:pt x="99" y="174"/>
                  </a:cubicBezTo>
                  <a:cubicBezTo>
                    <a:pt x="102" y="166"/>
                    <a:pt x="108" y="156"/>
                    <a:pt x="114" y="146"/>
                  </a:cubicBezTo>
                  <a:cubicBezTo>
                    <a:pt x="121" y="137"/>
                    <a:pt x="129" y="128"/>
                    <a:pt x="135" y="122"/>
                  </a:cubicBezTo>
                  <a:cubicBezTo>
                    <a:pt x="139" y="119"/>
                    <a:pt x="141" y="117"/>
                    <a:pt x="143" y="115"/>
                  </a:cubicBezTo>
                  <a:cubicBezTo>
                    <a:pt x="145" y="114"/>
                    <a:pt x="146" y="113"/>
                    <a:pt x="146" y="113"/>
                  </a:cubicBezTo>
                  <a:cubicBezTo>
                    <a:pt x="146" y="113"/>
                    <a:pt x="148" y="112"/>
                    <a:pt x="150" y="110"/>
                  </a:cubicBezTo>
                  <a:cubicBezTo>
                    <a:pt x="152" y="109"/>
                    <a:pt x="155" y="107"/>
                    <a:pt x="159" y="104"/>
                  </a:cubicBezTo>
                  <a:cubicBezTo>
                    <a:pt x="166" y="100"/>
                    <a:pt x="176" y="94"/>
                    <a:pt x="187" y="91"/>
                  </a:cubicBezTo>
                  <a:cubicBezTo>
                    <a:pt x="198" y="87"/>
                    <a:pt x="210" y="84"/>
                    <a:pt x="218" y="83"/>
                  </a:cubicBezTo>
                  <a:cubicBezTo>
                    <a:pt x="221" y="83"/>
                    <a:pt x="223" y="83"/>
                    <a:pt x="224" y="83"/>
                  </a:cubicBezTo>
                  <a:cubicBezTo>
                    <a:pt x="226" y="83"/>
                    <a:pt x="228" y="83"/>
                    <a:pt x="229" y="83"/>
                  </a:cubicBezTo>
                  <a:cubicBezTo>
                    <a:pt x="231" y="83"/>
                    <a:pt x="233" y="82"/>
                    <a:pt x="233" y="82"/>
                  </a:cubicBezTo>
                  <a:cubicBezTo>
                    <a:pt x="233" y="82"/>
                    <a:pt x="234" y="82"/>
                    <a:pt x="237" y="82"/>
                  </a:cubicBezTo>
                  <a:cubicBezTo>
                    <a:pt x="238" y="82"/>
                    <a:pt x="240" y="82"/>
                    <a:pt x="242" y="83"/>
                  </a:cubicBezTo>
                  <a:cubicBezTo>
                    <a:pt x="243" y="83"/>
                    <a:pt x="245" y="83"/>
                    <a:pt x="247" y="83"/>
                  </a:cubicBezTo>
                  <a:cubicBezTo>
                    <a:pt x="256" y="84"/>
                    <a:pt x="268" y="85"/>
                    <a:pt x="279" y="89"/>
                  </a:cubicBezTo>
                  <a:cubicBezTo>
                    <a:pt x="290" y="92"/>
                    <a:pt x="301" y="97"/>
                    <a:pt x="308" y="101"/>
                  </a:cubicBezTo>
                  <a:cubicBezTo>
                    <a:pt x="310" y="102"/>
                    <a:pt x="312" y="103"/>
                    <a:pt x="313" y="104"/>
                  </a:cubicBezTo>
                  <a:cubicBezTo>
                    <a:pt x="315" y="105"/>
                    <a:pt x="316" y="106"/>
                    <a:pt x="317" y="107"/>
                  </a:cubicBezTo>
                  <a:cubicBezTo>
                    <a:pt x="319" y="108"/>
                    <a:pt x="321" y="109"/>
                    <a:pt x="321" y="109"/>
                  </a:cubicBezTo>
                  <a:cubicBezTo>
                    <a:pt x="321" y="109"/>
                    <a:pt x="322" y="110"/>
                    <a:pt x="324" y="111"/>
                  </a:cubicBezTo>
                  <a:cubicBezTo>
                    <a:pt x="325" y="112"/>
                    <a:pt x="326" y="113"/>
                    <a:pt x="328" y="114"/>
                  </a:cubicBezTo>
                  <a:cubicBezTo>
                    <a:pt x="329" y="115"/>
                    <a:pt x="330" y="116"/>
                    <a:pt x="332" y="118"/>
                  </a:cubicBezTo>
                  <a:cubicBezTo>
                    <a:pt x="339" y="123"/>
                    <a:pt x="347" y="132"/>
                    <a:pt x="354" y="141"/>
                  </a:cubicBezTo>
                  <a:cubicBezTo>
                    <a:pt x="361" y="150"/>
                    <a:pt x="367" y="160"/>
                    <a:pt x="371" y="168"/>
                  </a:cubicBezTo>
                  <a:cubicBezTo>
                    <a:pt x="372" y="170"/>
                    <a:pt x="372" y="172"/>
                    <a:pt x="373" y="174"/>
                  </a:cubicBezTo>
                  <a:cubicBezTo>
                    <a:pt x="374" y="175"/>
                    <a:pt x="374" y="177"/>
                    <a:pt x="375" y="178"/>
                  </a:cubicBezTo>
                  <a:cubicBezTo>
                    <a:pt x="376" y="180"/>
                    <a:pt x="376" y="182"/>
                    <a:pt x="376" y="182"/>
                  </a:cubicBezTo>
                  <a:cubicBezTo>
                    <a:pt x="376" y="182"/>
                    <a:pt x="377" y="183"/>
                    <a:pt x="377" y="186"/>
                  </a:cubicBezTo>
                  <a:cubicBezTo>
                    <a:pt x="378" y="187"/>
                    <a:pt x="378" y="188"/>
                    <a:pt x="379" y="190"/>
                  </a:cubicBezTo>
                  <a:cubicBezTo>
                    <a:pt x="379" y="192"/>
                    <a:pt x="380" y="194"/>
                    <a:pt x="380" y="196"/>
                  </a:cubicBezTo>
                  <a:cubicBezTo>
                    <a:pt x="382" y="204"/>
                    <a:pt x="384" y="216"/>
                    <a:pt x="384" y="227"/>
                  </a:cubicBezTo>
                  <a:cubicBezTo>
                    <a:pt x="385" y="239"/>
                    <a:pt x="383" y="251"/>
                    <a:pt x="382" y="259"/>
                  </a:cubicBezTo>
                  <a:cubicBezTo>
                    <a:pt x="381" y="261"/>
                    <a:pt x="381" y="263"/>
                    <a:pt x="380" y="265"/>
                  </a:cubicBezTo>
                  <a:cubicBezTo>
                    <a:pt x="380" y="267"/>
                    <a:pt x="380" y="268"/>
                    <a:pt x="379" y="269"/>
                  </a:cubicBezTo>
                  <a:cubicBezTo>
                    <a:pt x="379" y="272"/>
                    <a:pt x="378" y="273"/>
                    <a:pt x="378" y="273"/>
                  </a:cubicBezTo>
                  <a:cubicBezTo>
                    <a:pt x="378" y="273"/>
                    <a:pt x="378" y="275"/>
                    <a:pt x="377" y="277"/>
                  </a:cubicBezTo>
                  <a:cubicBezTo>
                    <a:pt x="377" y="278"/>
                    <a:pt x="376" y="280"/>
                    <a:pt x="375" y="281"/>
                  </a:cubicBezTo>
                  <a:cubicBezTo>
                    <a:pt x="375" y="283"/>
                    <a:pt x="374" y="285"/>
                    <a:pt x="373" y="287"/>
                  </a:cubicBezTo>
                  <a:cubicBezTo>
                    <a:pt x="370" y="295"/>
                    <a:pt x="365" y="306"/>
                    <a:pt x="358" y="315"/>
                  </a:cubicBezTo>
                  <a:cubicBezTo>
                    <a:pt x="351" y="325"/>
                    <a:pt x="344" y="333"/>
                    <a:pt x="337" y="339"/>
                  </a:cubicBezTo>
                  <a:cubicBezTo>
                    <a:pt x="334" y="342"/>
                    <a:pt x="331" y="345"/>
                    <a:pt x="329" y="346"/>
                  </a:cubicBezTo>
                  <a:cubicBezTo>
                    <a:pt x="327" y="348"/>
                    <a:pt x="326" y="349"/>
                    <a:pt x="326" y="349"/>
                  </a:cubicBezTo>
                  <a:cubicBezTo>
                    <a:pt x="326" y="349"/>
                    <a:pt x="325" y="349"/>
                    <a:pt x="323" y="351"/>
                  </a:cubicBezTo>
                  <a:cubicBezTo>
                    <a:pt x="321" y="352"/>
                    <a:pt x="318" y="354"/>
                    <a:pt x="314" y="357"/>
                  </a:cubicBezTo>
                  <a:cubicBezTo>
                    <a:pt x="306" y="361"/>
                    <a:pt x="296" y="367"/>
                    <a:pt x="285" y="371"/>
                  </a:cubicBezTo>
                  <a:cubicBezTo>
                    <a:pt x="274" y="374"/>
                    <a:pt x="263" y="377"/>
                    <a:pt x="254" y="378"/>
                  </a:cubicBezTo>
                  <a:cubicBezTo>
                    <a:pt x="252" y="378"/>
                    <a:pt x="250" y="378"/>
                    <a:pt x="248" y="378"/>
                  </a:cubicBezTo>
                  <a:cubicBezTo>
                    <a:pt x="246" y="378"/>
                    <a:pt x="245" y="379"/>
                    <a:pt x="244" y="379"/>
                  </a:cubicBezTo>
                  <a:cubicBezTo>
                    <a:pt x="241" y="379"/>
                    <a:pt x="240" y="379"/>
                    <a:pt x="240" y="379"/>
                  </a:cubicBezTo>
                  <a:cubicBezTo>
                    <a:pt x="240" y="379"/>
                    <a:pt x="238" y="379"/>
                    <a:pt x="236" y="3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1" name="Freeform: Shape 24"/>
            <p:cNvSpPr>
              <a:spLocks/>
            </p:cNvSpPr>
            <p:nvPr/>
          </p:nvSpPr>
          <p:spPr bwMode="auto">
            <a:xfrm>
              <a:off x="7373860" y="4686130"/>
              <a:ext cx="526751" cy="552164"/>
            </a:xfrm>
            <a:custGeom>
              <a:avLst/>
              <a:gdLst>
                <a:gd name="T0" fmla="*/ 127 w 263"/>
                <a:gd name="T1" fmla="*/ 243 h 263"/>
                <a:gd name="T2" fmla="*/ 153 w 263"/>
                <a:gd name="T3" fmla="*/ 238 h 263"/>
                <a:gd name="T4" fmla="*/ 174 w 263"/>
                <a:gd name="T5" fmla="*/ 244 h 263"/>
                <a:gd name="T6" fmla="*/ 199 w 263"/>
                <a:gd name="T7" fmla="*/ 247 h 263"/>
                <a:gd name="T8" fmla="*/ 208 w 263"/>
                <a:gd name="T9" fmla="*/ 208 h 263"/>
                <a:gd name="T10" fmla="*/ 231 w 263"/>
                <a:gd name="T11" fmla="*/ 182 h 263"/>
                <a:gd name="T12" fmla="*/ 262 w 263"/>
                <a:gd name="T13" fmla="*/ 159 h 263"/>
                <a:gd name="T14" fmla="*/ 246 w 263"/>
                <a:gd name="T15" fmla="*/ 138 h 263"/>
                <a:gd name="T16" fmla="*/ 239 w 263"/>
                <a:gd name="T17" fmla="*/ 117 h 263"/>
                <a:gd name="T18" fmla="*/ 240 w 263"/>
                <a:gd name="T19" fmla="*/ 94 h 263"/>
                <a:gd name="T20" fmla="*/ 250 w 263"/>
                <a:gd name="T21" fmla="*/ 70 h 263"/>
                <a:gd name="T22" fmla="*/ 214 w 263"/>
                <a:gd name="T23" fmla="*/ 57 h 263"/>
                <a:gd name="T24" fmla="*/ 185 w 263"/>
                <a:gd name="T25" fmla="*/ 37 h 263"/>
                <a:gd name="T26" fmla="*/ 166 w 263"/>
                <a:gd name="T27" fmla="*/ 3 h 263"/>
                <a:gd name="T28" fmla="*/ 143 w 263"/>
                <a:gd name="T29" fmla="*/ 11 h 263"/>
                <a:gd name="T30" fmla="*/ 124 w 263"/>
                <a:gd name="T31" fmla="*/ 24 h 263"/>
                <a:gd name="T32" fmla="*/ 97 w 263"/>
                <a:gd name="T33" fmla="*/ 26 h 263"/>
                <a:gd name="T34" fmla="*/ 73 w 263"/>
                <a:gd name="T35" fmla="*/ 12 h 263"/>
                <a:gd name="T36" fmla="*/ 54 w 263"/>
                <a:gd name="T37" fmla="*/ 39 h 263"/>
                <a:gd name="T38" fmla="*/ 41 w 263"/>
                <a:gd name="T39" fmla="*/ 72 h 263"/>
                <a:gd name="T40" fmla="*/ 6 w 263"/>
                <a:gd name="T41" fmla="*/ 88 h 263"/>
                <a:gd name="T42" fmla="*/ 3 w 263"/>
                <a:gd name="T43" fmla="*/ 114 h 263"/>
                <a:gd name="T44" fmla="*/ 23 w 263"/>
                <a:gd name="T45" fmla="*/ 134 h 263"/>
                <a:gd name="T46" fmla="*/ 27 w 263"/>
                <a:gd name="T47" fmla="*/ 160 h 263"/>
                <a:gd name="T48" fmla="*/ 11 w 263"/>
                <a:gd name="T49" fmla="*/ 186 h 263"/>
                <a:gd name="T50" fmla="*/ 28 w 263"/>
                <a:gd name="T51" fmla="*/ 210 h 263"/>
                <a:gd name="T52" fmla="*/ 66 w 263"/>
                <a:gd name="T53" fmla="*/ 218 h 263"/>
                <a:gd name="T54" fmla="*/ 84 w 263"/>
                <a:gd name="T55" fmla="*/ 253 h 263"/>
                <a:gd name="T56" fmla="*/ 111 w 263"/>
                <a:gd name="T57" fmla="*/ 262 h 263"/>
                <a:gd name="T58" fmla="*/ 118 w 263"/>
                <a:gd name="T59" fmla="*/ 206 h 263"/>
                <a:gd name="T60" fmla="*/ 102 w 263"/>
                <a:gd name="T61" fmla="*/ 201 h 263"/>
                <a:gd name="T62" fmla="*/ 84 w 263"/>
                <a:gd name="T63" fmla="*/ 190 h 263"/>
                <a:gd name="T64" fmla="*/ 70 w 263"/>
                <a:gd name="T65" fmla="*/ 176 h 263"/>
                <a:gd name="T66" fmla="*/ 61 w 263"/>
                <a:gd name="T67" fmla="*/ 160 h 263"/>
                <a:gd name="T68" fmla="*/ 57 w 263"/>
                <a:gd name="T69" fmla="*/ 144 h 263"/>
                <a:gd name="T70" fmla="*/ 56 w 263"/>
                <a:gd name="T71" fmla="*/ 132 h 263"/>
                <a:gd name="T72" fmla="*/ 58 w 263"/>
                <a:gd name="T73" fmla="*/ 112 h 263"/>
                <a:gd name="T74" fmla="*/ 66 w 263"/>
                <a:gd name="T75" fmla="*/ 93 h 263"/>
                <a:gd name="T76" fmla="*/ 75 w 263"/>
                <a:gd name="T77" fmla="*/ 81 h 263"/>
                <a:gd name="T78" fmla="*/ 89 w 263"/>
                <a:gd name="T79" fmla="*/ 69 h 263"/>
                <a:gd name="T80" fmla="*/ 108 w 263"/>
                <a:gd name="T81" fmla="*/ 60 h 263"/>
                <a:gd name="T82" fmla="*/ 121 w 263"/>
                <a:gd name="T83" fmla="*/ 56 h 263"/>
                <a:gd name="T84" fmla="*/ 135 w 263"/>
                <a:gd name="T85" fmla="*/ 56 h 263"/>
                <a:gd name="T86" fmla="*/ 156 w 263"/>
                <a:gd name="T87" fmla="*/ 60 h 263"/>
                <a:gd name="T88" fmla="*/ 173 w 263"/>
                <a:gd name="T89" fmla="*/ 68 h 263"/>
                <a:gd name="T90" fmla="*/ 185 w 263"/>
                <a:gd name="T91" fmla="*/ 77 h 263"/>
                <a:gd name="T92" fmla="*/ 197 w 263"/>
                <a:gd name="T93" fmla="*/ 93 h 263"/>
                <a:gd name="T94" fmla="*/ 205 w 263"/>
                <a:gd name="T95" fmla="*/ 112 h 263"/>
                <a:gd name="T96" fmla="*/ 207 w 263"/>
                <a:gd name="T97" fmla="*/ 124 h 263"/>
                <a:gd name="T98" fmla="*/ 207 w 263"/>
                <a:gd name="T99" fmla="*/ 140 h 263"/>
                <a:gd name="T100" fmla="*/ 203 w 263"/>
                <a:gd name="T101" fmla="*/ 157 h 263"/>
                <a:gd name="T102" fmla="*/ 193 w 263"/>
                <a:gd name="T103" fmla="*/ 175 h 263"/>
                <a:gd name="T104" fmla="*/ 179 w 263"/>
                <a:gd name="T105" fmla="*/ 191 h 263"/>
                <a:gd name="T106" fmla="*/ 165 w 263"/>
                <a:gd name="T107" fmla="*/ 200 h 263"/>
                <a:gd name="T108" fmla="*/ 149 w 263"/>
                <a:gd name="T109" fmla="*/ 205 h 263"/>
                <a:gd name="T110" fmla="*/ 136 w 263"/>
                <a:gd name="T111" fmla="*/ 207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63" h="263">
                  <a:moveTo>
                    <a:pt x="111" y="262"/>
                  </a:moveTo>
                  <a:cubicBezTo>
                    <a:pt x="112" y="262"/>
                    <a:pt x="113" y="261"/>
                    <a:pt x="114" y="261"/>
                  </a:cubicBezTo>
                  <a:cubicBezTo>
                    <a:pt x="114" y="261"/>
                    <a:pt x="118" y="256"/>
                    <a:pt x="121" y="252"/>
                  </a:cubicBezTo>
                  <a:cubicBezTo>
                    <a:pt x="122" y="250"/>
                    <a:pt x="124" y="247"/>
                    <a:pt x="125" y="246"/>
                  </a:cubicBezTo>
                  <a:cubicBezTo>
                    <a:pt x="126" y="244"/>
                    <a:pt x="127" y="243"/>
                    <a:pt x="127" y="243"/>
                  </a:cubicBezTo>
                  <a:cubicBezTo>
                    <a:pt x="128" y="241"/>
                    <a:pt x="130" y="240"/>
                    <a:pt x="132" y="240"/>
                  </a:cubicBezTo>
                  <a:cubicBezTo>
                    <a:pt x="132" y="240"/>
                    <a:pt x="133" y="240"/>
                    <a:pt x="134" y="240"/>
                  </a:cubicBezTo>
                  <a:cubicBezTo>
                    <a:pt x="135" y="240"/>
                    <a:pt x="137" y="240"/>
                    <a:pt x="139" y="240"/>
                  </a:cubicBezTo>
                  <a:cubicBezTo>
                    <a:pt x="143" y="239"/>
                    <a:pt x="146" y="239"/>
                    <a:pt x="146" y="239"/>
                  </a:cubicBezTo>
                  <a:cubicBezTo>
                    <a:pt x="146" y="239"/>
                    <a:pt x="150" y="238"/>
                    <a:pt x="153" y="238"/>
                  </a:cubicBezTo>
                  <a:cubicBezTo>
                    <a:pt x="155" y="237"/>
                    <a:pt x="157" y="237"/>
                    <a:pt x="158" y="236"/>
                  </a:cubicBezTo>
                  <a:cubicBezTo>
                    <a:pt x="159" y="236"/>
                    <a:pt x="160" y="236"/>
                    <a:pt x="160" y="236"/>
                  </a:cubicBezTo>
                  <a:cubicBezTo>
                    <a:pt x="162" y="235"/>
                    <a:pt x="165" y="236"/>
                    <a:pt x="166" y="237"/>
                  </a:cubicBezTo>
                  <a:cubicBezTo>
                    <a:pt x="166" y="237"/>
                    <a:pt x="167" y="238"/>
                    <a:pt x="169" y="240"/>
                  </a:cubicBezTo>
                  <a:cubicBezTo>
                    <a:pt x="170" y="241"/>
                    <a:pt x="172" y="243"/>
                    <a:pt x="174" y="244"/>
                  </a:cubicBezTo>
                  <a:cubicBezTo>
                    <a:pt x="179" y="248"/>
                    <a:pt x="183" y="251"/>
                    <a:pt x="183" y="251"/>
                  </a:cubicBezTo>
                  <a:cubicBezTo>
                    <a:pt x="184" y="252"/>
                    <a:pt x="185" y="252"/>
                    <a:pt x="186" y="252"/>
                  </a:cubicBezTo>
                  <a:cubicBezTo>
                    <a:pt x="188" y="252"/>
                    <a:pt x="189" y="252"/>
                    <a:pt x="190" y="251"/>
                  </a:cubicBezTo>
                  <a:cubicBezTo>
                    <a:pt x="190" y="251"/>
                    <a:pt x="191" y="251"/>
                    <a:pt x="193" y="250"/>
                  </a:cubicBezTo>
                  <a:cubicBezTo>
                    <a:pt x="194" y="249"/>
                    <a:pt x="197" y="248"/>
                    <a:pt x="199" y="247"/>
                  </a:cubicBezTo>
                  <a:cubicBezTo>
                    <a:pt x="203" y="244"/>
                    <a:pt x="207" y="241"/>
                    <a:pt x="207" y="241"/>
                  </a:cubicBezTo>
                  <a:cubicBezTo>
                    <a:pt x="209" y="240"/>
                    <a:pt x="210" y="237"/>
                    <a:pt x="210" y="235"/>
                  </a:cubicBezTo>
                  <a:cubicBezTo>
                    <a:pt x="210" y="235"/>
                    <a:pt x="210" y="230"/>
                    <a:pt x="209" y="224"/>
                  </a:cubicBezTo>
                  <a:cubicBezTo>
                    <a:pt x="208" y="219"/>
                    <a:pt x="207" y="214"/>
                    <a:pt x="207" y="214"/>
                  </a:cubicBezTo>
                  <a:cubicBezTo>
                    <a:pt x="206" y="212"/>
                    <a:pt x="207" y="209"/>
                    <a:pt x="208" y="208"/>
                  </a:cubicBezTo>
                  <a:cubicBezTo>
                    <a:pt x="208" y="208"/>
                    <a:pt x="211" y="205"/>
                    <a:pt x="213" y="203"/>
                  </a:cubicBezTo>
                  <a:cubicBezTo>
                    <a:pt x="216" y="200"/>
                    <a:pt x="218" y="197"/>
                    <a:pt x="218" y="197"/>
                  </a:cubicBezTo>
                  <a:cubicBezTo>
                    <a:pt x="218" y="197"/>
                    <a:pt x="220" y="194"/>
                    <a:pt x="222" y="191"/>
                  </a:cubicBezTo>
                  <a:cubicBezTo>
                    <a:pt x="224" y="188"/>
                    <a:pt x="226" y="185"/>
                    <a:pt x="226" y="185"/>
                  </a:cubicBezTo>
                  <a:cubicBezTo>
                    <a:pt x="227" y="183"/>
                    <a:pt x="229" y="182"/>
                    <a:pt x="231" y="182"/>
                  </a:cubicBezTo>
                  <a:cubicBezTo>
                    <a:pt x="231" y="182"/>
                    <a:pt x="236" y="182"/>
                    <a:pt x="242" y="181"/>
                  </a:cubicBezTo>
                  <a:cubicBezTo>
                    <a:pt x="247" y="181"/>
                    <a:pt x="253" y="180"/>
                    <a:pt x="253" y="180"/>
                  </a:cubicBezTo>
                  <a:cubicBezTo>
                    <a:pt x="255" y="179"/>
                    <a:pt x="257" y="177"/>
                    <a:pt x="258" y="175"/>
                  </a:cubicBezTo>
                  <a:cubicBezTo>
                    <a:pt x="258" y="175"/>
                    <a:pt x="259" y="170"/>
                    <a:pt x="261" y="165"/>
                  </a:cubicBezTo>
                  <a:cubicBezTo>
                    <a:pt x="261" y="163"/>
                    <a:pt x="262" y="161"/>
                    <a:pt x="262" y="159"/>
                  </a:cubicBezTo>
                  <a:cubicBezTo>
                    <a:pt x="262" y="157"/>
                    <a:pt x="263" y="156"/>
                    <a:pt x="263" y="156"/>
                  </a:cubicBezTo>
                  <a:cubicBezTo>
                    <a:pt x="263" y="155"/>
                    <a:pt x="263" y="153"/>
                    <a:pt x="262" y="152"/>
                  </a:cubicBezTo>
                  <a:cubicBezTo>
                    <a:pt x="262" y="151"/>
                    <a:pt x="261" y="150"/>
                    <a:pt x="261" y="149"/>
                  </a:cubicBezTo>
                  <a:cubicBezTo>
                    <a:pt x="261" y="149"/>
                    <a:pt x="256" y="146"/>
                    <a:pt x="252" y="142"/>
                  </a:cubicBezTo>
                  <a:cubicBezTo>
                    <a:pt x="250" y="141"/>
                    <a:pt x="247" y="139"/>
                    <a:pt x="246" y="138"/>
                  </a:cubicBezTo>
                  <a:cubicBezTo>
                    <a:pt x="244" y="137"/>
                    <a:pt x="243" y="137"/>
                    <a:pt x="243" y="137"/>
                  </a:cubicBezTo>
                  <a:cubicBezTo>
                    <a:pt x="241" y="136"/>
                    <a:pt x="240" y="134"/>
                    <a:pt x="240" y="131"/>
                  </a:cubicBezTo>
                  <a:cubicBezTo>
                    <a:pt x="240" y="131"/>
                    <a:pt x="240" y="130"/>
                    <a:pt x="240" y="129"/>
                  </a:cubicBezTo>
                  <a:cubicBezTo>
                    <a:pt x="240" y="128"/>
                    <a:pt x="240" y="126"/>
                    <a:pt x="240" y="124"/>
                  </a:cubicBezTo>
                  <a:cubicBezTo>
                    <a:pt x="239" y="121"/>
                    <a:pt x="239" y="117"/>
                    <a:pt x="239" y="117"/>
                  </a:cubicBezTo>
                  <a:cubicBezTo>
                    <a:pt x="239" y="117"/>
                    <a:pt x="238" y="113"/>
                    <a:pt x="238" y="110"/>
                  </a:cubicBezTo>
                  <a:cubicBezTo>
                    <a:pt x="237" y="108"/>
                    <a:pt x="237" y="106"/>
                    <a:pt x="237" y="105"/>
                  </a:cubicBezTo>
                  <a:cubicBezTo>
                    <a:pt x="236" y="104"/>
                    <a:pt x="236" y="103"/>
                    <a:pt x="236" y="103"/>
                  </a:cubicBezTo>
                  <a:cubicBezTo>
                    <a:pt x="235" y="101"/>
                    <a:pt x="236" y="98"/>
                    <a:pt x="237" y="97"/>
                  </a:cubicBezTo>
                  <a:cubicBezTo>
                    <a:pt x="237" y="97"/>
                    <a:pt x="238" y="96"/>
                    <a:pt x="240" y="94"/>
                  </a:cubicBezTo>
                  <a:cubicBezTo>
                    <a:pt x="241" y="93"/>
                    <a:pt x="243" y="91"/>
                    <a:pt x="244" y="89"/>
                  </a:cubicBezTo>
                  <a:cubicBezTo>
                    <a:pt x="248" y="85"/>
                    <a:pt x="251" y="80"/>
                    <a:pt x="251" y="80"/>
                  </a:cubicBezTo>
                  <a:cubicBezTo>
                    <a:pt x="252" y="79"/>
                    <a:pt x="252" y="78"/>
                    <a:pt x="252" y="77"/>
                  </a:cubicBezTo>
                  <a:cubicBezTo>
                    <a:pt x="252" y="76"/>
                    <a:pt x="252" y="74"/>
                    <a:pt x="251" y="73"/>
                  </a:cubicBezTo>
                  <a:cubicBezTo>
                    <a:pt x="251" y="73"/>
                    <a:pt x="251" y="72"/>
                    <a:pt x="250" y="70"/>
                  </a:cubicBezTo>
                  <a:cubicBezTo>
                    <a:pt x="249" y="69"/>
                    <a:pt x="248" y="66"/>
                    <a:pt x="247" y="64"/>
                  </a:cubicBezTo>
                  <a:cubicBezTo>
                    <a:pt x="244" y="60"/>
                    <a:pt x="241" y="56"/>
                    <a:pt x="241" y="56"/>
                  </a:cubicBezTo>
                  <a:cubicBezTo>
                    <a:pt x="240" y="54"/>
                    <a:pt x="237" y="53"/>
                    <a:pt x="235" y="53"/>
                  </a:cubicBezTo>
                  <a:cubicBezTo>
                    <a:pt x="235" y="53"/>
                    <a:pt x="230" y="53"/>
                    <a:pt x="224" y="54"/>
                  </a:cubicBezTo>
                  <a:cubicBezTo>
                    <a:pt x="219" y="55"/>
                    <a:pt x="214" y="57"/>
                    <a:pt x="214" y="57"/>
                  </a:cubicBezTo>
                  <a:cubicBezTo>
                    <a:pt x="212" y="57"/>
                    <a:pt x="209" y="56"/>
                    <a:pt x="208" y="55"/>
                  </a:cubicBezTo>
                  <a:cubicBezTo>
                    <a:pt x="208" y="55"/>
                    <a:pt x="206" y="52"/>
                    <a:pt x="203" y="50"/>
                  </a:cubicBezTo>
                  <a:cubicBezTo>
                    <a:pt x="200" y="48"/>
                    <a:pt x="197" y="45"/>
                    <a:pt x="197" y="45"/>
                  </a:cubicBezTo>
                  <a:cubicBezTo>
                    <a:pt x="197" y="45"/>
                    <a:pt x="194" y="43"/>
                    <a:pt x="191" y="41"/>
                  </a:cubicBezTo>
                  <a:cubicBezTo>
                    <a:pt x="188" y="39"/>
                    <a:pt x="185" y="37"/>
                    <a:pt x="185" y="37"/>
                  </a:cubicBezTo>
                  <a:cubicBezTo>
                    <a:pt x="183" y="36"/>
                    <a:pt x="182" y="34"/>
                    <a:pt x="182" y="32"/>
                  </a:cubicBezTo>
                  <a:cubicBezTo>
                    <a:pt x="182" y="32"/>
                    <a:pt x="182" y="27"/>
                    <a:pt x="181" y="21"/>
                  </a:cubicBezTo>
                  <a:cubicBezTo>
                    <a:pt x="181" y="16"/>
                    <a:pt x="180" y="11"/>
                    <a:pt x="180" y="11"/>
                  </a:cubicBezTo>
                  <a:cubicBezTo>
                    <a:pt x="179" y="8"/>
                    <a:pt x="177" y="6"/>
                    <a:pt x="175" y="6"/>
                  </a:cubicBezTo>
                  <a:cubicBezTo>
                    <a:pt x="175" y="6"/>
                    <a:pt x="170" y="4"/>
                    <a:pt x="166" y="3"/>
                  </a:cubicBezTo>
                  <a:cubicBezTo>
                    <a:pt x="163" y="2"/>
                    <a:pt x="161" y="2"/>
                    <a:pt x="159" y="1"/>
                  </a:cubicBezTo>
                  <a:cubicBezTo>
                    <a:pt x="157" y="1"/>
                    <a:pt x="156" y="1"/>
                    <a:pt x="156" y="1"/>
                  </a:cubicBezTo>
                  <a:cubicBezTo>
                    <a:pt x="155" y="0"/>
                    <a:pt x="153" y="0"/>
                    <a:pt x="152" y="1"/>
                  </a:cubicBezTo>
                  <a:cubicBezTo>
                    <a:pt x="151" y="1"/>
                    <a:pt x="150" y="2"/>
                    <a:pt x="149" y="3"/>
                  </a:cubicBezTo>
                  <a:cubicBezTo>
                    <a:pt x="149" y="3"/>
                    <a:pt x="146" y="7"/>
                    <a:pt x="143" y="11"/>
                  </a:cubicBezTo>
                  <a:cubicBezTo>
                    <a:pt x="141" y="14"/>
                    <a:pt x="139" y="16"/>
                    <a:pt x="138" y="17"/>
                  </a:cubicBezTo>
                  <a:cubicBezTo>
                    <a:pt x="137" y="19"/>
                    <a:pt x="137" y="20"/>
                    <a:pt x="137" y="20"/>
                  </a:cubicBezTo>
                  <a:cubicBezTo>
                    <a:pt x="136" y="22"/>
                    <a:pt x="134" y="23"/>
                    <a:pt x="131" y="23"/>
                  </a:cubicBezTo>
                  <a:cubicBezTo>
                    <a:pt x="131" y="23"/>
                    <a:pt x="130" y="23"/>
                    <a:pt x="129" y="23"/>
                  </a:cubicBezTo>
                  <a:cubicBezTo>
                    <a:pt x="128" y="23"/>
                    <a:pt x="126" y="23"/>
                    <a:pt x="124" y="24"/>
                  </a:cubicBezTo>
                  <a:cubicBezTo>
                    <a:pt x="121" y="24"/>
                    <a:pt x="117" y="24"/>
                    <a:pt x="117" y="24"/>
                  </a:cubicBezTo>
                  <a:cubicBezTo>
                    <a:pt x="117" y="24"/>
                    <a:pt x="113" y="25"/>
                    <a:pt x="110" y="26"/>
                  </a:cubicBezTo>
                  <a:cubicBezTo>
                    <a:pt x="108" y="26"/>
                    <a:pt x="106" y="26"/>
                    <a:pt x="105" y="27"/>
                  </a:cubicBezTo>
                  <a:cubicBezTo>
                    <a:pt x="104" y="27"/>
                    <a:pt x="103" y="27"/>
                    <a:pt x="103" y="27"/>
                  </a:cubicBezTo>
                  <a:cubicBezTo>
                    <a:pt x="101" y="28"/>
                    <a:pt x="99" y="27"/>
                    <a:pt x="97" y="26"/>
                  </a:cubicBezTo>
                  <a:cubicBezTo>
                    <a:pt x="97" y="26"/>
                    <a:pt x="96" y="25"/>
                    <a:pt x="95" y="23"/>
                  </a:cubicBezTo>
                  <a:cubicBezTo>
                    <a:pt x="93" y="22"/>
                    <a:pt x="91" y="20"/>
                    <a:pt x="89" y="19"/>
                  </a:cubicBezTo>
                  <a:cubicBezTo>
                    <a:pt x="85" y="15"/>
                    <a:pt x="80" y="12"/>
                    <a:pt x="80" y="12"/>
                  </a:cubicBezTo>
                  <a:cubicBezTo>
                    <a:pt x="79" y="11"/>
                    <a:pt x="78" y="11"/>
                    <a:pt x="77" y="11"/>
                  </a:cubicBezTo>
                  <a:cubicBezTo>
                    <a:pt x="76" y="11"/>
                    <a:pt x="74" y="11"/>
                    <a:pt x="73" y="12"/>
                  </a:cubicBezTo>
                  <a:cubicBezTo>
                    <a:pt x="73" y="12"/>
                    <a:pt x="72" y="12"/>
                    <a:pt x="70" y="13"/>
                  </a:cubicBezTo>
                  <a:cubicBezTo>
                    <a:pt x="69" y="14"/>
                    <a:pt x="67" y="15"/>
                    <a:pt x="64" y="16"/>
                  </a:cubicBezTo>
                  <a:cubicBezTo>
                    <a:pt x="60" y="19"/>
                    <a:pt x="56" y="22"/>
                    <a:pt x="56" y="22"/>
                  </a:cubicBezTo>
                  <a:cubicBezTo>
                    <a:pt x="54" y="23"/>
                    <a:pt x="53" y="26"/>
                    <a:pt x="53" y="28"/>
                  </a:cubicBezTo>
                  <a:cubicBezTo>
                    <a:pt x="53" y="28"/>
                    <a:pt x="53" y="33"/>
                    <a:pt x="54" y="39"/>
                  </a:cubicBezTo>
                  <a:cubicBezTo>
                    <a:pt x="55" y="44"/>
                    <a:pt x="57" y="49"/>
                    <a:pt x="57" y="49"/>
                  </a:cubicBezTo>
                  <a:cubicBezTo>
                    <a:pt x="57" y="51"/>
                    <a:pt x="56" y="54"/>
                    <a:pt x="55" y="55"/>
                  </a:cubicBezTo>
                  <a:cubicBezTo>
                    <a:pt x="55" y="55"/>
                    <a:pt x="52" y="58"/>
                    <a:pt x="50" y="60"/>
                  </a:cubicBezTo>
                  <a:cubicBezTo>
                    <a:pt x="48" y="63"/>
                    <a:pt x="45" y="66"/>
                    <a:pt x="45" y="66"/>
                  </a:cubicBezTo>
                  <a:cubicBezTo>
                    <a:pt x="45" y="66"/>
                    <a:pt x="43" y="69"/>
                    <a:pt x="41" y="72"/>
                  </a:cubicBezTo>
                  <a:cubicBezTo>
                    <a:pt x="39" y="75"/>
                    <a:pt x="38" y="78"/>
                    <a:pt x="38" y="78"/>
                  </a:cubicBezTo>
                  <a:cubicBezTo>
                    <a:pt x="36" y="80"/>
                    <a:pt x="34" y="81"/>
                    <a:pt x="32" y="81"/>
                  </a:cubicBezTo>
                  <a:cubicBezTo>
                    <a:pt x="32" y="81"/>
                    <a:pt x="27" y="81"/>
                    <a:pt x="22" y="82"/>
                  </a:cubicBezTo>
                  <a:cubicBezTo>
                    <a:pt x="16" y="82"/>
                    <a:pt x="11" y="83"/>
                    <a:pt x="11" y="83"/>
                  </a:cubicBezTo>
                  <a:cubicBezTo>
                    <a:pt x="8" y="84"/>
                    <a:pt x="6" y="86"/>
                    <a:pt x="6" y="88"/>
                  </a:cubicBezTo>
                  <a:cubicBezTo>
                    <a:pt x="6" y="88"/>
                    <a:pt x="4" y="93"/>
                    <a:pt x="3" y="98"/>
                  </a:cubicBezTo>
                  <a:cubicBezTo>
                    <a:pt x="2" y="100"/>
                    <a:pt x="2" y="102"/>
                    <a:pt x="1" y="104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0" y="109"/>
                    <a:pt x="0" y="110"/>
                    <a:pt x="1" y="111"/>
                  </a:cubicBezTo>
                  <a:cubicBezTo>
                    <a:pt x="1" y="112"/>
                    <a:pt x="2" y="113"/>
                    <a:pt x="3" y="114"/>
                  </a:cubicBezTo>
                  <a:cubicBezTo>
                    <a:pt x="3" y="114"/>
                    <a:pt x="7" y="117"/>
                    <a:pt x="11" y="121"/>
                  </a:cubicBezTo>
                  <a:cubicBezTo>
                    <a:pt x="14" y="122"/>
                    <a:pt x="16" y="124"/>
                    <a:pt x="18" y="125"/>
                  </a:cubicBezTo>
                  <a:cubicBezTo>
                    <a:pt x="19" y="126"/>
                    <a:pt x="20" y="127"/>
                    <a:pt x="20" y="127"/>
                  </a:cubicBezTo>
                  <a:cubicBezTo>
                    <a:pt x="22" y="128"/>
                    <a:pt x="23" y="130"/>
                    <a:pt x="23" y="132"/>
                  </a:cubicBezTo>
                  <a:cubicBezTo>
                    <a:pt x="23" y="132"/>
                    <a:pt x="23" y="133"/>
                    <a:pt x="23" y="134"/>
                  </a:cubicBezTo>
                  <a:cubicBezTo>
                    <a:pt x="23" y="135"/>
                    <a:pt x="23" y="137"/>
                    <a:pt x="24" y="139"/>
                  </a:cubicBezTo>
                  <a:cubicBezTo>
                    <a:pt x="24" y="143"/>
                    <a:pt x="24" y="146"/>
                    <a:pt x="24" y="146"/>
                  </a:cubicBezTo>
                  <a:cubicBezTo>
                    <a:pt x="24" y="146"/>
                    <a:pt x="25" y="150"/>
                    <a:pt x="26" y="153"/>
                  </a:cubicBezTo>
                  <a:cubicBezTo>
                    <a:pt x="26" y="155"/>
                    <a:pt x="26" y="157"/>
                    <a:pt x="27" y="158"/>
                  </a:cubicBezTo>
                  <a:cubicBezTo>
                    <a:pt x="27" y="159"/>
                    <a:pt x="27" y="160"/>
                    <a:pt x="27" y="160"/>
                  </a:cubicBezTo>
                  <a:cubicBezTo>
                    <a:pt x="28" y="162"/>
                    <a:pt x="27" y="165"/>
                    <a:pt x="26" y="166"/>
                  </a:cubicBezTo>
                  <a:cubicBezTo>
                    <a:pt x="26" y="166"/>
                    <a:pt x="25" y="167"/>
                    <a:pt x="24" y="169"/>
                  </a:cubicBezTo>
                  <a:cubicBezTo>
                    <a:pt x="22" y="170"/>
                    <a:pt x="20" y="172"/>
                    <a:pt x="19" y="174"/>
                  </a:cubicBezTo>
                  <a:cubicBezTo>
                    <a:pt x="15" y="178"/>
                    <a:pt x="12" y="183"/>
                    <a:pt x="12" y="183"/>
                  </a:cubicBezTo>
                  <a:cubicBezTo>
                    <a:pt x="11" y="184"/>
                    <a:pt x="11" y="185"/>
                    <a:pt x="11" y="186"/>
                  </a:cubicBezTo>
                  <a:cubicBezTo>
                    <a:pt x="11" y="188"/>
                    <a:pt x="11" y="189"/>
                    <a:pt x="12" y="190"/>
                  </a:cubicBezTo>
                  <a:cubicBezTo>
                    <a:pt x="12" y="190"/>
                    <a:pt x="12" y="191"/>
                    <a:pt x="13" y="193"/>
                  </a:cubicBezTo>
                  <a:cubicBezTo>
                    <a:pt x="14" y="194"/>
                    <a:pt x="15" y="197"/>
                    <a:pt x="16" y="199"/>
                  </a:cubicBezTo>
                  <a:cubicBezTo>
                    <a:pt x="19" y="203"/>
                    <a:pt x="22" y="207"/>
                    <a:pt x="22" y="207"/>
                  </a:cubicBezTo>
                  <a:cubicBezTo>
                    <a:pt x="23" y="209"/>
                    <a:pt x="26" y="210"/>
                    <a:pt x="28" y="210"/>
                  </a:cubicBezTo>
                  <a:cubicBezTo>
                    <a:pt x="28" y="210"/>
                    <a:pt x="33" y="210"/>
                    <a:pt x="39" y="209"/>
                  </a:cubicBezTo>
                  <a:cubicBezTo>
                    <a:pt x="44" y="208"/>
                    <a:pt x="49" y="207"/>
                    <a:pt x="49" y="207"/>
                  </a:cubicBezTo>
                  <a:cubicBezTo>
                    <a:pt x="52" y="206"/>
                    <a:pt x="54" y="207"/>
                    <a:pt x="55" y="208"/>
                  </a:cubicBezTo>
                  <a:cubicBezTo>
                    <a:pt x="55" y="208"/>
                    <a:pt x="58" y="211"/>
                    <a:pt x="61" y="213"/>
                  </a:cubicBezTo>
                  <a:cubicBezTo>
                    <a:pt x="63" y="215"/>
                    <a:pt x="66" y="218"/>
                    <a:pt x="66" y="218"/>
                  </a:cubicBezTo>
                  <a:cubicBezTo>
                    <a:pt x="66" y="218"/>
                    <a:pt x="69" y="220"/>
                    <a:pt x="72" y="222"/>
                  </a:cubicBezTo>
                  <a:cubicBezTo>
                    <a:pt x="75" y="224"/>
                    <a:pt x="78" y="226"/>
                    <a:pt x="78" y="226"/>
                  </a:cubicBezTo>
                  <a:cubicBezTo>
                    <a:pt x="80" y="227"/>
                    <a:pt x="81" y="229"/>
                    <a:pt x="81" y="231"/>
                  </a:cubicBezTo>
                  <a:cubicBezTo>
                    <a:pt x="81" y="231"/>
                    <a:pt x="81" y="236"/>
                    <a:pt x="82" y="242"/>
                  </a:cubicBezTo>
                  <a:cubicBezTo>
                    <a:pt x="83" y="247"/>
                    <a:pt x="84" y="253"/>
                    <a:pt x="84" y="253"/>
                  </a:cubicBezTo>
                  <a:cubicBezTo>
                    <a:pt x="84" y="255"/>
                    <a:pt x="86" y="257"/>
                    <a:pt x="88" y="258"/>
                  </a:cubicBezTo>
                  <a:cubicBezTo>
                    <a:pt x="88" y="258"/>
                    <a:pt x="93" y="259"/>
                    <a:pt x="98" y="260"/>
                  </a:cubicBezTo>
                  <a:cubicBezTo>
                    <a:pt x="100" y="261"/>
                    <a:pt x="102" y="262"/>
                    <a:pt x="104" y="262"/>
                  </a:cubicBezTo>
                  <a:cubicBezTo>
                    <a:pt x="106" y="262"/>
                    <a:pt x="107" y="263"/>
                    <a:pt x="107" y="263"/>
                  </a:cubicBezTo>
                  <a:cubicBezTo>
                    <a:pt x="109" y="263"/>
                    <a:pt x="110" y="263"/>
                    <a:pt x="111" y="262"/>
                  </a:cubicBezTo>
                  <a:close/>
                  <a:moveTo>
                    <a:pt x="133" y="207"/>
                  </a:moveTo>
                  <a:cubicBezTo>
                    <a:pt x="131" y="207"/>
                    <a:pt x="130" y="207"/>
                    <a:pt x="128" y="207"/>
                  </a:cubicBezTo>
                  <a:cubicBezTo>
                    <a:pt x="126" y="207"/>
                    <a:pt x="125" y="207"/>
                    <a:pt x="123" y="207"/>
                  </a:cubicBezTo>
                  <a:cubicBezTo>
                    <a:pt x="122" y="207"/>
                    <a:pt x="121" y="207"/>
                    <a:pt x="120" y="207"/>
                  </a:cubicBezTo>
                  <a:cubicBezTo>
                    <a:pt x="119" y="206"/>
                    <a:pt x="119" y="206"/>
                    <a:pt x="118" y="206"/>
                  </a:cubicBezTo>
                  <a:cubicBezTo>
                    <a:pt x="116" y="206"/>
                    <a:pt x="114" y="205"/>
                    <a:pt x="112" y="205"/>
                  </a:cubicBezTo>
                  <a:cubicBezTo>
                    <a:pt x="111" y="204"/>
                    <a:pt x="109" y="204"/>
                    <a:pt x="107" y="203"/>
                  </a:cubicBezTo>
                  <a:cubicBezTo>
                    <a:pt x="106" y="203"/>
                    <a:pt x="106" y="203"/>
                    <a:pt x="106" y="203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4" y="202"/>
                    <a:pt x="103" y="202"/>
                    <a:pt x="102" y="201"/>
                  </a:cubicBezTo>
                  <a:cubicBezTo>
                    <a:pt x="99" y="200"/>
                    <a:pt x="96" y="198"/>
                    <a:pt x="93" y="197"/>
                  </a:cubicBezTo>
                  <a:cubicBezTo>
                    <a:pt x="92" y="196"/>
                    <a:pt x="91" y="196"/>
                    <a:pt x="90" y="195"/>
                  </a:cubicBezTo>
                  <a:cubicBezTo>
                    <a:pt x="89" y="194"/>
                    <a:pt x="89" y="194"/>
                    <a:pt x="88" y="193"/>
                  </a:cubicBezTo>
                  <a:cubicBezTo>
                    <a:pt x="86" y="192"/>
                    <a:pt x="86" y="192"/>
                    <a:pt x="86" y="192"/>
                  </a:cubicBezTo>
                  <a:cubicBezTo>
                    <a:pt x="86" y="192"/>
                    <a:pt x="85" y="191"/>
                    <a:pt x="84" y="190"/>
                  </a:cubicBezTo>
                  <a:cubicBezTo>
                    <a:pt x="83" y="190"/>
                    <a:pt x="82" y="189"/>
                    <a:pt x="81" y="188"/>
                  </a:cubicBezTo>
                  <a:cubicBezTo>
                    <a:pt x="81" y="188"/>
                    <a:pt x="80" y="187"/>
                    <a:pt x="79" y="186"/>
                  </a:cubicBezTo>
                  <a:cubicBezTo>
                    <a:pt x="77" y="184"/>
                    <a:pt x="74" y="182"/>
                    <a:pt x="72" y="179"/>
                  </a:cubicBezTo>
                  <a:cubicBezTo>
                    <a:pt x="72" y="178"/>
                    <a:pt x="71" y="177"/>
                    <a:pt x="71" y="177"/>
                  </a:cubicBezTo>
                  <a:cubicBezTo>
                    <a:pt x="70" y="176"/>
                    <a:pt x="70" y="176"/>
                    <a:pt x="70" y="176"/>
                  </a:cubicBezTo>
                  <a:cubicBezTo>
                    <a:pt x="69" y="174"/>
                    <a:pt x="69" y="174"/>
                    <a:pt x="69" y="174"/>
                  </a:cubicBezTo>
                  <a:cubicBezTo>
                    <a:pt x="68" y="173"/>
                    <a:pt x="67" y="171"/>
                    <a:pt x="66" y="170"/>
                  </a:cubicBezTo>
                  <a:cubicBezTo>
                    <a:pt x="65" y="168"/>
                    <a:pt x="64" y="166"/>
                    <a:pt x="64" y="165"/>
                  </a:cubicBezTo>
                  <a:cubicBezTo>
                    <a:pt x="63" y="164"/>
                    <a:pt x="63" y="163"/>
                    <a:pt x="62" y="162"/>
                  </a:cubicBezTo>
                  <a:cubicBezTo>
                    <a:pt x="62" y="162"/>
                    <a:pt x="62" y="161"/>
                    <a:pt x="61" y="160"/>
                  </a:cubicBezTo>
                  <a:cubicBezTo>
                    <a:pt x="61" y="158"/>
                    <a:pt x="60" y="157"/>
                    <a:pt x="60" y="155"/>
                  </a:cubicBezTo>
                  <a:cubicBezTo>
                    <a:pt x="59" y="154"/>
                    <a:pt x="59" y="152"/>
                    <a:pt x="58" y="151"/>
                  </a:cubicBezTo>
                  <a:cubicBezTo>
                    <a:pt x="58" y="150"/>
                    <a:pt x="58" y="150"/>
                    <a:pt x="58" y="149"/>
                  </a:cubicBezTo>
                  <a:cubicBezTo>
                    <a:pt x="58" y="148"/>
                    <a:pt x="58" y="148"/>
                    <a:pt x="57" y="147"/>
                  </a:cubicBezTo>
                  <a:cubicBezTo>
                    <a:pt x="57" y="146"/>
                    <a:pt x="57" y="145"/>
                    <a:pt x="57" y="144"/>
                  </a:cubicBezTo>
                  <a:cubicBezTo>
                    <a:pt x="57" y="143"/>
                    <a:pt x="56" y="142"/>
                    <a:pt x="56" y="142"/>
                  </a:cubicBezTo>
                  <a:cubicBezTo>
                    <a:pt x="56" y="142"/>
                    <a:pt x="56" y="141"/>
                    <a:pt x="56" y="139"/>
                  </a:cubicBezTo>
                  <a:cubicBezTo>
                    <a:pt x="56" y="138"/>
                    <a:pt x="56" y="137"/>
                    <a:pt x="56" y="136"/>
                  </a:cubicBezTo>
                  <a:cubicBezTo>
                    <a:pt x="56" y="136"/>
                    <a:pt x="56" y="135"/>
                    <a:pt x="56" y="134"/>
                  </a:cubicBezTo>
                  <a:cubicBezTo>
                    <a:pt x="56" y="134"/>
                    <a:pt x="56" y="133"/>
                    <a:pt x="56" y="132"/>
                  </a:cubicBezTo>
                  <a:cubicBezTo>
                    <a:pt x="56" y="131"/>
                    <a:pt x="56" y="130"/>
                    <a:pt x="56" y="128"/>
                  </a:cubicBezTo>
                  <a:cubicBezTo>
                    <a:pt x="56" y="126"/>
                    <a:pt x="56" y="125"/>
                    <a:pt x="56" y="123"/>
                  </a:cubicBezTo>
                  <a:cubicBezTo>
                    <a:pt x="56" y="122"/>
                    <a:pt x="56" y="121"/>
                    <a:pt x="57" y="120"/>
                  </a:cubicBezTo>
                  <a:cubicBezTo>
                    <a:pt x="57" y="119"/>
                    <a:pt x="57" y="119"/>
                    <a:pt x="57" y="118"/>
                  </a:cubicBezTo>
                  <a:cubicBezTo>
                    <a:pt x="58" y="116"/>
                    <a:pt x="58" y="114"/>
                    <a:pt x="58" y="112"/>
                  </a:cubicBezTo>
                  <a:cubicBezTo>
                    <a:pt x="59" y="110"/>
                    <a:pt x="59" y="109"/>
                    <a:pt x="60" y="107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61" y="104"/>
                    <a:pt x="62" y="103"/>
                    <a:pt x="62" y="102"/>
                  </a:cubicBezTo>
                  <a:cubicBezTo>
                    <a:pt x="63" y="99"/>
                    <a:pt x="65" y="96"/>
                    <a:pt x="66" y="93"/>
                  </a:cubicBezTo>
                  <a:cubicBezTo>
                    <a:pt x="67" y="92"/>
                    <a:pt x="67" y="91"/>
                    <a:pt x="68" y="90"/>
                  </a:cubicBezTo>
                  <a:cubicBezTo>
                    <a:pt x="69" y="89"/>
                    <a:pt x="69" y="88"/>
                    <a:pt x="70" y="88"/>
                  </a:cubicBezTo>
                  <a:cubicBezTo>
                    <a:pt x="71" y="86"/>
                    <a:pt x="71" y="86"/>
                    <a:pt x="71" y="86"/>
                  </a:cubicBezTo>
                  <a:cubicBezTo>
                    <a:pt x="71" y="86"/>
                    <a:pt x="72" y="85"/>
                    <a:pt x="73" y="84"/>
                  </a:cubicBezTo>
                  <a:cubicBezTo>
                    <a:pt x="73" y="83"/>
                    <a:pt x="74" y="82"/>
                    <a:pt x="75" y="81"/>
                  </a:cubicBezTo>
                  <a:cubicBezTo>
                    <a:pt x="76" y="81"/>
                    <a:pt x="76" y="80"/>
                    <a:pt x="77" y="79"/>
                  </a:cubicBezTo>
                  <a:cubicBezTo>
                    <a:pt x="79" y="77"/>
                    <a:pt x="82" y="74"/>
                    <a:pt x="84" y="72"/>
                  </a:cubicBezTo>
                  <a:cubicBezTo>
                    <a:pt x="85" y="72"/>
                    <a:pt x="86" y="71"/>
                    <a:pt x="86" y="71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89" y="69"/>
                    <a:pt x="89" y="69"/>
                    <a:pt x="89" y="69"/>
                  </a:cubicBezTo>
                  <a:cubicBezTo>
                    <a:pt x="90" y="68"/>
                    <a:pt x="92" y="67"/>
                    <a:pt x="93" y="66"/>
                  </a:cubicBezTo>
                  <a:cubicBezTo>
                    <a:pt x="95" y="65"/>
                    <a:pt x="97" y="64"/>
                    <a:pt x="98" y="63"/>
                  </a:cubicBezTo>
                  <a:cubicBezTo>
                    <a:pt x="99" y="63"/>
                    <a:pt x="100" y="63"/>
                    <a:pt x="101" y="62"/>
                  </a:cubicBezTo>
                  <a:cubicBezTo>
                    <a:pt x="102" y="62"/>
                    <a:pt x="102" y="62"/>
                    <a:pt x="103" y="61"/>
                  </a:cubicBezTo>
                  <a:cubicBezTo>
                    <a:pt x="105" y="61"/>
                    <a:pt x="106" y="60"/>
                    <a:pt x="108" y="60"/>
                  </a:cubicBezTo>
                  <a:cubicBezTo>
                    <a:pt x="109" y="59"/>
                    <a:pt x="111" y="59"/>
                    <a:pt x="112" y="58"/>
                  </a:cubicBezTo>
                  <a:cubicBezTo>
                    <a:pt x="113" y="58"/>
                    <a:pt x="114" y="58"/>
                    <a:pt x="114" y="58"/>
                  </a:cubicBezTo>
                  <a:cubicBezTo>
                    <a:pt x="115" y="58"/>
                    <a:pt x="115" y="57"/>
                    <a:pt x="116" y="57"/>
                  </a:cubicBezTo>
                  <a:cubicBezTo>
                    <a:pt x="117" y="57"/>
                    <a:pt x="118" y="57"/>
                    <a:pt x="119" y="57"/>
                  </a:cubicBezTo>
                  <a:cubicBezTo>
                    <a:pt x="120" y="57"/>
                    <a:pt x="121" y="56"/>
                    <a:pt x="121" y="56"/>
                  </a:cubicBezTo>
                  <a:cubicBezTo>
                    <a:pt x="121" y="56"/>
                    <a:pt x="122" y="56"/>
                    <a:pt x="124" y="56"/>
                  </a:cubicBezTo>
                  <a:cubicBezTo>
                    <a:pt x="125" y="56"/>
                    <a:pt x="126" y="56"/>
                    <a:pt x="127" y="56"/>
                  </a:cubicBezTo>
                  <a:cubicBezTo>
                    <a:pt x="127" y="56"/>
                    <a:pt x="128" y="56"/>
                    <a:pt x="129" y="56"/>
                  </a:cubicBezTo>
                  <a:cubicBezTo>
                    <a:pt x="129" y="56"/>
                    <a:pt x="130" y="56"/>
                    <a:pt x="131" y="56"/>
                  </a:cubicBezTo>
                  <a:cubicBezTo>
                    <a:pt x="132" y="56"/>
                    <a:pt x="134" y="56"/>
                    <a:pt x="135" y="56"/>
                  </a:cubicBezTo>
                  <a:cubicBezTo>
                    <a:pt x="137" y="56"/>
                    <a:pt x="138" y="56"/>
                    <a:pt x="140" y="56"/>
                  </a:cubicBezTo>
                  <a:cubicBezTo>
                    <a:pt x="141" y="56"/>
                    <a:pt x="142" y="56"/>
                    <a:pt x="143" y="57"/>
                  </a:cubicBezTo>
                  <a:cubicBezTo>
                    <a:pt x="144" y="57"/>
                    <a:pt x="145" y="57"/>
                    <a:pt x="145" y="57"/>
                  </a:cubicBezTo>
                  <a:cubicBezTo>
                    <a:pt x="147" y="57"/>
                    <a:pt x="149" y="58"/>
                    <a:pt x="151" y="58"/>
                  </a:cubicBezTo>
                  <a:cubicBezTo>
                    <a:pt x="153" y="59"/>
                    <a:pt x="154" y="59"/>
                    <a:pt x="156" y="60"/>
                  </a:cubicBezTo>
                  <a:cubicBezTo>
                    <a:pt x="158" y="60"/>
                    <a:pt x="158" y="60"/>
                    <a:pt x="158" y="60"/>
                  </a:cubicBezTo>
                  <a:cubicBezTo>
                    <a:pt x="159" y="61"/>
                    <a:pt x="159" y="61"/>
                    <a:pt x="159" y="61"/>
                  </a:cubicBezTo>
                  <a:cubicBezTo>
                    <a:pt x="160" y="61"/>
                    <a:pt x="160" y="61"/>
                    <a:pt x="161" y="62"/>
                  </a:cubicBezTo>
                  <a:cubicBezTo>
                    <a:pt x="164" y="63"/>
                    <a:pt x="167" y="65"/>
                    <a:pt x="170" y="66"/>
                  </a:cubicBezTo>
                  <a:cubicBezTo>
                    <a:pt x="171" y="67"/>
                    <a:pt x="172" y="67"/>
                    <a:pt x="173" y="68"/>
                  </a:cubicBezTo>
                  <a:cubicBezTo>
                    <a:pt x="174" y="69"/>
                    <a:pt x="175" y="69"/>
                    <a:pt x="175" y="70"/>
                  </a:cubicBezTo>
                  <a:cubicBezTo>
                    <a:pt x="177" y="71"/>
                    <a:pt x="178" y="71"/>
                    <a:pt x="178" y="71"/>
                  </a:cubicBezTo>
                  <a:cubicBezTo>
                    <a:pt x="178" y="71"/>
                    <a:pt x="178" y="72"/>
                    <a:pt x="179" y="73"/>
                  </a:cubicBezTo>
                  <a:cubicBezTo>
                    <a:pt x="180" y="73"/>
                    <a:pt x="181" y="74"/>
                    <a:pt x="182" y="75"/>
                  </a:cubicBezTo>
                  <a:cubicBezTo>
                    <a:pt x="183" y="75"/>
                    <a:pt x="184" y="76"/>
                    <a:pt x="185" y="77"/>
                  </a:cubicBezTo>
                  <a:cubicBezTo>
                    <a:pt x="186" y="79"/>
                    <a:pt x="189" y="82"/>
                    <a:pt x="191" y="84"/>
                  </a:cubicBezTo>
                  <a:cubicBezTo>
                    <a:pt x="191" y="85"/>
                    <a:pt x="192" y="86"/>
                    <a:pt x="193" y="86"/>
                  </a:cubicBezTo>
                  <a:cubicBezTo>
                    <a:pt x="193" y="87"/>
                    <a:pt x="193" y="87"/>
                    <a:pt x="193" y="87"/>
                  </a:cubicBezTo>
                  <a:cubicBezTo>
                    <a:pt x="194" y="89"/>
                    <a:pt x="194" y="89"/>
                    <a:pt x="194" y="89"/>
                  </a:cubicBezTo>
                  <a:cubicBezTo>
                    <a:pt x="195" y="90"/>
                    <a:pt x="196" y="92"/>
                    <a:pt x="197" y="93"/>
                  </a:cubicBezTo>
                  <a:cubicBezTo>
                    <a:pt x="198" y="95"/>
                    <a:pt x="199" y="97"/>
                    <a:pt x="200" y="98"/>
                  </a:cubicBezTo>
                  <a:cubicBezTo>
                    <a:pt x="200" y="99"/>
                    <a:pt x="201" y="100"/>
                    <a:pt x="201" y="101"/>
                  </a:cubicBezTo>
                  <a:cubicBezTo>
                    <a:pt x="201" y="101"/>
                    <a:pt x="202" y="102"/>
                    <a:pt x="202" y="103"/>
                  </a:cubicBezTo>
                  <a:cubicBezTo>
                    <a:pt x="202" y="105"/>
                    <a:pt x="203" y="106"/>
                    <a:pt x="204" y="108"/>
                  </a:cubicBezTo>
                  <a:cubicBezTo>
                    <a:pt x="204" y="109"/>
                    <a:pt x="204" y="111"/>
                    <a:pt x="205" y="112"/>
                  </a:cubicBezTo>
                  <a:cubicBezTo>
                    <a:pt x="205" y="113"/>
                    <a:pt x="205" y="113"/>
                    <a:pt x="205" y="114"/>
                  </a:cubicBezTo>
                  <a:cubicBezTo>
                    <a:pt x="206" y="115"/>
                    <a:pt x="206" y="115"/>
                    <a:pt x="206" y="116"/>
                  </a:cubicBezTo>
                  <a:cubicBezTo>
                    <a:pt x="206" y="117"/>
                    <a:pt x="206" y="118"/>
                    <a:pt x="206" y="119"/>
                  </a:cubicBezTo>
                  <a:cubicBezTo>
                    <a:pt x="207" y="120"/>
                    <a:pt x="207" y="121"/>
                    <a:pt x="207" y="121"/>
                  </a:cubicBezTo>
                  <a:cubicBezTo>
                    <a:pt x="207" y="121"/>
                    <a:pt x="207" y="122"/>
                    <a:pt x="207" y="124"/>
                  </a:cubicBezTo>
                  <a:cubicBezTo>
                    <a:pt x="207" y="125"/>
                    <a:pt x="207" y="126"/>
                    <a:pt x="207" y="127"/>
                  </a:cubicBezTo>
                  <a:cubicBezTo>
                    <a:pt x="207" y="127"/>
                    <a:pt x="207" y="128"/>
                    <a:pt x="207" y="129"/>
                  </a:cubicBezTo>
                  <a:cubicBezTo>
                    <a:pt x="207" y="129"/>
                    <a:pt x="207" y="130"/>
                    <a:pt x="207" y="131"/>
                  </a:cubicBezTo>
                  <a:cubicBezTo>
                    <a:pt x="207" y="132"/>
                    <a:pt x="207" y="134"/>
                    <a:pt x="207" y="135"/>
                  </a:cubicBezTo>
                  <a:cubicBezTo>
                    <a:pt x="207" y="137"/>
                    <a:pt x="207" y="138"/>
                    <a:pt x="207" y="140"/>
                  </a:cubicBezTo>
                  <a:cubicBezTo>
                    <a:pt x="207" y="141"/>
                    <a:pt x="207" y="142"/>
                    <a:pt x="207" y="143"/>
                  </a:cubicBezTo>
                  <a:cubicBezTo>
                    <a:pt x="207" y="144"/>
                    <a:pt x="206" y="145"/>
                    <a:pt x="206" y="145"/>
                  </a:cubicBezTo>
                  <a:cubicBezTo>
                    <a:pt x="206" y="147"/>
                    <a:pt x="205" y="149"/>
                    <a:pt x="205" y="151"/>
                  </a:cubicBezTo>
                  <a:cubicBezTo>
                    <a:pt x="204" y="153"/>
                    <a:pt x="204" y="154"/>
                    <a:pt x="203" y="156"/>
                  </a:cubicBezTo>
                  <a:cubicBezTo>
                    <a:pt x="203" y="157"/>
                    <a:pt x="203" y="157"/>
                    <a:pt x="203" y="157"/>
                  </a:cubicBezTo>
                  <a:cubicBezTo>
                    <a:pt x="202" y="159"/>
                    <a:pt x="202" y="159"/>
                    <a:pt x="202" y="159"/>
                  </a:cubicBezTo>
                  <a:cubicBezTo>
                    <a:pt x="202" y="160"/>
                    <a:pt x="202" y="160"/>
                    <a:pt x="201" y="161"/>
                  </a:cubicBezTo>
                  <a:cubicBezTo>
                    <a:pt x="200" y="164"/>
                    <a:pt x="198" y="167"/>
                    <a:pt x="197" y="170"/>
                  </a:cubicBezTo>
                  <a:cubicBezTo>
                    <a:pt x="197" y="171"/>
                    <a:pt x="196" y="172"/>
                    <a:pt x="195" y="173"/>
                  </a:cubicBezTo>
                  <a:cubicBezTo>
                    <a:pt x="194" y="174"/>
                    <a:pt x="194" y="175"/>
                    <a:pt x="193" y="175"/>
                  </a:cubicBezTo>
                  <a:cubicBezTo>
                    <a:pt x="193" y="177"/>
                    <a:pt x="192" y="177"/>
                    <a:pt x="192" y="177"/>
                  </a:cubicBezTo>
                  <a:cubicBezTo>
                    <a:pt x="192" y="177"/>
                    <a:pt x="191" y="178"/>
                    <a:pt x="190" y="179"/>
                  </a:cubicBezTo>
                  <a:cubicBezTo>
                    <a:pt x="190" y="180"/>
                    <a:pt x="189" y="181"/>
                    <a:pt x="188" y="182"/>
                  </a:cubicBezTo>
                  <a:cubicBezTo>
                    <a:pt x="188" y="183"/>
                    <a:pt x="187" y="184"/>
                    <a:pt x="186" y="184"/>
                  </a:cubicBezTo>
                  <a:cubicBezTo>
                    <a:pt x="184" y="186"/>
                    <a:pt x="182" y="189"/>
                    <a:pt x="179" y="191"/>
                  </a:cubicBezTo>
                  <a:cubicBezTo>
                    <a:pt x="178" y="191"/>
                    <a:pt x="177" y="192"/>
                    <a:pt x="177" y="192"/>
                  </a:cubicBezTo>
                  <a:cubicBezTo>
                    <a:pt x="176" y="193"/>
                    <a:pt x="176" y="193"/>
                    <a:pt x="176" y="193"/>
                  </a:cubicBezTo>
                  <a:cubicBezTo>
                    <a:pt x="174" y="194"/>
                    <a:pt x="174" y="194"/>
                    <a:pt x="174" y="194"/>
                  </a:cubicBezTo>
                  <a:cubicBezTo>
                    <a:pt x="173" y="195"/>
                    <a:pt x="171" y="196"/>
                    <a:pt x="170" y="197"/>
                  </a:cubicBezTo>
                  <a:cubicBezTo>
                    <a:pt x="168" y="198"/>
                    <a:pt x="167" y="199"/>
                    <a:pt x="165" y="200"/>
                  </a:cubicBezTo>
                  <a:cubicBezTo>
                    <a:pt x="164" y="200"/>
                    <a:pt x="163" y="201"/>
                    <a:pt x="162" y="201"/>
                  </a:cubicBezTo>
                  <a:cubicBezTo>
                    <a:pt x="162" y="201"/>
                    <a:pt x="161" y="201"/>
                    <a:pt x="160" y="202"/>
                  </a:cubicBezTo>
                  <a:cubicBezTo>
                    <a:pt x="158" y="202"/>
                    <a:pt x="157" y="203"/>
                    <a:pt x="155" y="204"/>
                  </a:cubicBezTo>
                  <a:cubicBezTo>
                    <a:pt x="154" y="204"/>
                    <a:pt x="152" y="204"/>
                    <a:pt x="151" y="205"/>
                  </a:cubicBezTo>
                  <a:cubicBezTo>
                    <a:pt x="150" y="205"/>
                    <a:pt x="150" y="205"/>
                    <a:pt x="149" y="205"/>
                  </a:cubicBezTo>
                  <a:cubicBezTo>
                    <a:pt x="148" y="205"/>
                    <a:pt x="148" y="206"/>
                    <a:pt x="147" y="206"/>
                  </a:cubicBezTo>
                  <a:cubicBezTo>
                    <a:pt x="146" y="206"/>
                    <a:pt x="145" y="206"/>
                    <a:pt x="144" y="206"/>
                  </a:cubicBezTo>
                  <a:cubicBezTo>
                    <a:pt x="143" y="207"/>
                    <a:pt x="142" y="207"/>
                    <a:pt x="142" y="207"/>
                  </a:cubicBezTo>
                  <a:cubicBezTo>
                    <a:pt x="142" y="207"/>
                    <a:pt x="141" y="207"/>
                    <a:pt x="139" y="207"/>
                  </a:cubicBezTo>
                  <a:cubicBezTo>
                    <a:pt x="138" y="207"/>
                    <a:pt x="137" y="207"/>
                    <a:pt x="136" y="207"/>
                  </a:cubicBezTo>
                  <a:cubicBezTo>
                    <a:pt x="136" y="207"/>
                    <a:pt x="135" y="207"/>
                    <a:pt x="135" y="207"/>
                  </a:cubicBezTo>
                  <a:cubicBezTo>
                    <a:pt x="134" y="207"/>
                    <a:pt x="133" y="207"/>
                    <a:pt x="133" y="2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2" name="Oval 25"/>
            <p:cNvSpPr>
              <a:spLocks/>
            </p:cNvSpPr>
            <p:nvPr/>
          </p:nvSpPr>
          <p:spPr bwMode="auto">
            <a:xfrm>
              <a:off x="7545994" y="4866570"/>
              <a:ext cx="184363" cy="1912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3" name="Freeform: Shape 26"/>
            <p:cNvSpPr>
              <a:spLocks/>
            </p:cNvSpPr>
            <p:nvPr/>
          </p:nvSpPr>
          <p:spPr bwMode="auto">
            <a:xfrm>
              <a:off x="6523534" y="2066311"/>
              <a:ext cx="526751" cy="551177"/>
            </a:xfrm>
            <a:custGeom>
              <a:avLst/>
              <a:gdLst>
                <a:gd name="T0" fmla="*/ 126 w 263"/>
                <a:gd name="T1" fmla="*/ 242 h 262"/>
                <a:gd name="T2" fmla="*/ 153 w 263"/>
                <a:gd name="T3" fmla="*/ 237 h 262"/>
                <a:gd name="T4" fmla="*/ 174 w 263"/>
                <a:gd name="T5" fmla="*/ 244 h 262"/>
                <a:gd name="T6" fmla="*/ 198 w 263"/>
                <a:gd name="T7" fmla="*/ 246 h 262"/>
                <a:gd name="T8" fmla="*/ 208 w 263"/>
                <a:gd name="T9" fmla="*/ 207 h 262"/>
                <a:gd name="T10" fmla="*/ 231 w 263"/>
                <a:gd name="T11" fmla="*/ 181 h 262"/>
                <a:gd name="T12" fmla="*/ 262 w 263"/>
                <a:gd name="T13" fmla="*/ 158 h 262"/>
                <a:gd name="T14" fmla="*/ 245 w 263"/>
                <a:gd name="T15" fmla="*/ 138 h 262"/>
                <a:gd name="T16" fmla="*/ 239 w 263"/>
                <a:gd name="T17" fmla="*/ 116 h 262"/>
                <a:gd name="T18" fmla="*/ 239 w 263"/>
                <a:gd name="T19" fmla="*/ 94 h 262"/>
                <a:gd name="T20" fmla="*/ 250 w 263"/>
                <a:gd name="T21" fmla="*/ 70 h 262"/>
                <a:gd name="T22" fmla="*/ 213 w 263"/>
                <a:gd name="T23" fmla="*/ 56 h 262"/>
                <a:gd name="T24" fmla="*/ 185 w 263"/>
                <a:gd name="T25" fmla="*/ 37 h 262"/>
                <a:gd name="T26" fmla="*/ 165 w 263"/>
                <a:gd name="T27" fmla="*/ 2 h 262"/>
                <a:gd name="T28" fmla="*/ 142 w 263"/>
                <a:gd name="T29" fmla="*/ 11 h 262"/>
                <a:gd name="T30" fmla="*/ 124 w 263"/>
                <a:gd name="T31" fmla="*/ 23 h 262"/>
                <a:gd name="T32" fmla="*/ 97 w 263"/>
                <a:gd name="T33" fmla="*/ 25 h 262"/>
                <a:gd name="T34" fmla="*/ 73 w 263"/>
                <a:gd name="T35" fmla="*/ 11 h 262"/>
                <a:gd name="T36" fmla="*/ 54 w 263"/>
                <a:gd name="T37" fmla="*/ 38 h 262"/>
                <a:gd name="T38" fmla="*/ 41 w 263"/>
                <a:gd name="T39" fmla="*/ 71 h 262"/>
                <a:gd name="T40" fmla="*/ 5 w 263"/>
                <a:gd name="T41" fmla="*/ 88 h 262"/>
                <a:gd name="T42" fmla="*/ 2 w 263"/>
                <a:gd name="T43" fmla="*/ 113 h 262"/>
                <a:gd name="T44" fmla="*/ 23 w 263"/>
                <a:gd name="T45" fmla="*/ 133 h 262"/>
                <a:gd name="T46" fmla="*/ 27 w 263"/>
                <a:gd name="T47" fmla="*/ 160 h 262"/>
                <a:gd name="T48" fmla="*/ 11 w 263"/>
                <a:gd name="T49" fmla="*/ 186 h 262"/>
                <a:gd name="T50" fmla="*/ 28 w 263"/>
                <a:gd name="T51" fmla="*/ 210 h 262"/>
                <a:gd name="T52" fmla="*/ 66 w 263"/>
                <a:gd name="T53" fmla="*/ 217 h 262"/>
                <a:gd name="T54" fmla="*/ 83 w 263"/>
                <a:gd name="T55" fmla="*/ 252 h 262"/>
                <a:gd name="T56" fmla="*/ 111 w 263"/>
                <a:gd name="T57" fmla="*/ 262 h 262"/>
                <a:gd name="T58" fmla="*/ 117 w 263"/>
                <a:gd name="T59" fmla="*/ 205 h 262"/>
                <a:gd name="T60" fmla="*/ 102 w 263"/>
                <a:gd name="T61" fmla="*/ 201 h 262"/>
                <a:gd name="T62" fmla="*/ 83 w 263"/>
                <a:gd name="T63" fmla="*/ 190 h 262"/>
                <a:gd name="T64" fmla="*/ 69 w 263"/>
                <a:gd name="T65" fmla="*/ 175 h 262"/>
                <a:gd name="T66" fmla="*/ 61 w 263"/>
                <a:gd name="T67" fmla="*/ 159 h 262"/>
                <a:gd name="T68" fmla="*/ 57 w 263"/>
                <a:gd name="T69" fmla="*/ 144 h 262"/>
                <a:gd name="T70" fmla="*/ 56 w 263"/>
                <a:gd name="T71" fmla="*/ 132 h 262"/>
                <a:gd name="T72" fmla="*/ 58 w 263"/>
                <a:gd name="T73" fmla="*/ 112 h 262"/>
                <a:gd name="T74" fmla="*/ 66 w 263"/>
                <a:gd name="T75" fmla="*/ 93 h 262"/>
                <a:gd name="T76" fmla="*/ 74 w 263"/>
                <a:gd name="T77" fmla="*/ 81 h 262"/>
                <a:gd name="T78" fmla="*/ 88 w 263"/>
                <a:gd name="T79" fmla="*/ 68 h 262"/>
                <a:gd name="T80" fmla="*/ 108 w 263"/>
                <a:gd name="T81" fmla="*/ 59 h 262"/>
                <a:gd name="T82" fmla="*/ 121 w 263"/>
                <a:gd name="T83" fmla="*/ 56 h 262"/>
                <a:gd name="T84" fmla="*/ 135 w 263"/>
                <a:gd name="T85" fmla="*/ 55 h 262"/>
                <a:gd name="T86" fmla="*/ 156 w 263"/>
                <a:gd name="T87" fmla="*/ 59 h 262"/>
                <a:gd name="T88" fmla="*/ 173 w 263"/>
                <a:gd name="T89" fmla="*/ 67 h 262"/>
                <a:gd name="T90" fmla="*/ 184 w 263"/>
                <a:gd name="T91" fmla="*/ 77 h 262"/>
                <a:gd name="T92" fmla="*/ 197 w 263"/>
                <a:gd name="T93" fmla="*/ 93 h 262"/>
                <a:gd name="T94" fmla="*/ 205 w 263"/>
                <a:gd name="T95" fmla="*/ 112 h 262"/>
                <a:gd name="T96" fmla="*/ 207 w 263"/>
                <a:gd name="T97" fmla="*/ 123 h 262"/>
                <a:gd name="T98" fmla="*/ 207 w 263"/>
                <a:gd name="T99" fmla="*/ 139 h 262"/>
                <a:gd name="T100" fmla="*/ 203 w 263"/>
                <a:gd name="T101" fmla="*/ 157 h 262"/>
                <a:gd name="T102" fmla="*/ 193 w 263"/>
                <a:gd name="T103" fmla="*/ 175 h 262"/>
                <a:gd name="T104" fmla="*/ 178 w 263"/>
                <a:gd name="T105" fmla="*/ 190 h 262"/>
                <a:gd name="T106" fmla="*/ 165 w 263"/>
                <a:gd name="T107" fmla="*/ 199 h 262"/>
                <a:gd name="T108" fmla="*/ 149 w 263"/>
                <a:gd name="T109" fmla="*/ 205 h 262"/>
                <a:gd name="T110" fmla="*/ 136 w 263"/>
                <a:gd name="T111" fmla="*/ 207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63" h="262">
                  <a:moveTo>
                    <a:pt x="111" y="262"/>
                  </a:moveTo>
                  <a:cubicBezTo>
                    <a:pt x="112" y="261"/>
                    <a:pt x="113" y="261"/>
                    <a:pt x="114" y="260"/>
                  </a:cubicBezTo>
                  <a:cubicBezTo>
                    <a:pt x="114" y="260"/>
                    <a:pt x="117" y="256"/>
                    <a:pt x="120" y="251"/>
                  </a:cubicBezTo>
                  <a:cubicBezTo>
                    <a:pt x="122" y="249"/>
                    <a:pt x="123" y="247"/>
                    <a:pt x="125" y="245"/>
                  </a:cubicBezTo>
                  <a:cubicBezTo>
                    <a:pt x="126" y="243"/>
                    <a:pt x="126" y="242"/>
                    <a:pt x="126" y="242"/>
                  </a:cubicBezTo>
                  <a:cubicBezTo>
                    <a:pt x="127" y="240"/>
                    <a:pt x="129" y="239"/>
                    <a:pt x="132" y="239"/>
                  </a:cubicBezTo>
                  <a:cubicBezTo>
                    <a:pt x="132" y="239"/>
                    <a:pt x="132" y="239"/>
                    <a:pt x="134" y="239"/>
                  </a:cubicBezTo>
                  <a:cubicBezTo>
                    <a:pt x="135" y="239"/>
                    <a:pt x="137" y="239"/>
                    <a:pt x="139" y="239"/>
                  </a:cubicBezTo>
                  <a:cubicBezTo>
                    <a:pt x="142" y="239"/>
                    <a:pt x="146" y="238"/>
                    <a:pt x="146" y="238"/>
                  </a:cubicBezTo>
                  <a:cubicBezTo>
                    <a:pt x="146" y="238"/>
                    <a:pt x="149" y="238"/>
                    <a:pt x="153" y="237"/>
                  </a:cubicBezTo>
                  <a:cubicBezTo>
                    <a:pt x="155" y="237"/>
                    <a:pt x="157" y="236"/>
                    <a:pt x="158" y="236"/>
                  </a:cubicBezTo>
                  <a:cubicBezTo>
                    <a:pt x="159" y="235"/>
                    <a:pt x="160" y="235"/>
                    <a:pt x="160" y="235"/>
                  </a:cubicBezTo>
                  <a:cubicBezTo>
                    <a:pt x="162" y="235"/>
                    <a:pt x="164" y="235"/>
                    <a:pt x="166" y="237"/>
                  </a:cubicBezTo>
                  <a:cubicBezTo>
                    <a:pt x="166" y="237"/>
                    <a:pt x="167" y="238"/>
                    <a:pt x="168" y="239"/>
                  </a:cubicBezTo>
                  <a:cubicBezTo>
                    <a:pt x="170" y="240"/>
                    <a:pt x="172" y="242"/>
                    <a:pt x="174" y="244"/>
                  </a:cubicBezTo>
                  <a:cubicBezTo>
                    <a:pt x="178" y="247"/>
                    <a:pt x="183" y="250"/>
                    <a:pt x="183" y="250"/>
                  </a:cubicBezTo>
                  <a:cubicBezTo>
                    <a:pt x="184" y="251"/>
                    <a:pt x="185" y="251"/>
                    <a:pt x="186" y="251"/>
                  </a:cubicBezTo>
                  <a:cubicBezTo>
                    <a:pt x="187" y="251"/>
                    <a:pt x="189" y="251"/>
                    <a:pt x="190" y="251"/>
                  </a:cubicBezTo>
                  <a:cubicBezTo>
                    <a:pt x="190" y="251"/>
                    <a:pt x="191" y="250"/>
                    <a:pt x="193" y="249"/>
                  </a:cubicBezTo>
                  <a:cubicBezTo>
                    <a:pt x="194" y="248"/>
                    <a:pt x="196" y="247"/>
                    <a:pt x="198" y="246"/>
                  </a:cubicBezTo>
                  <a:cubicBezTo>
                    <a:pt x="203" y="243"/>
                    <a:pt x="207" y="241"/>
                    <a:pt x="207" y="241"/>
                  </a:cubicBezTo>
                  <a:cubicBezTo>
                    <a:pt x="209" y="239"/>
                    <a:pt x="210" y="237"/>
                    <a:pt x="210" y="235"/>
                  </a:cubicBezTo>
                  <a:cubicBezTo>
                    <a:pt x="210" y="235"/>
                    <a:pt x="209" y="229"/>
                    <a:pt x="209" y="224"/>
                  </a:cubicBezTo>
                  <a:cubicBezTo>
                    <a:pt x="208" y="218"/>
                    <a:pt x="206" y="213"/>
                    <a:pt x="206" y="213"/>
                  </a:cubicBezTo>
                  <a:cubicBezTo>
                    <a:pt x="206" y="211"/>
                    <a:pt x="206" y="209"/>
                    <a:pt x="208" y="207"/>
                  </a:cubicBezTo>
                  <a:cubicBezTo>
                    <a:pt x="208" y="207"/>
                    <a:pt x="211" y="205"/>
                    <a:pt x="213" y="202"/>
                  </a:cubicBezTo>
                  <a:cubicBezTo>
                    <a:pt x="215" y="199"/>
                    <a:pt x="218" y="196"/>
                    <a:pt x="218" y="196"/>
                  </a:cubicBezTo>
                  <a:cubicBezTo>
                    <a:pt x="218" y="196"/>
                    <a:pt x="220" y="193"/>
                    <a:pt x="222" y="190"/>
                  </a:cubicBezTo>
                  <a:cubicBezTo>
                    <a:pt x="224" y="188"/>
                    <a:pt x="225" y="184"/>
                    <a:pt x="225" y="184"/>
                  </a:cubicBezTo>
                  <a:cubicBezTo>
                    <a:pt x="226" y="182"/>
                    <a:pt x="228" y="181"/>
                    <a:pt x="231" y="181"/>
                  </a:cubicBezTo>
                  <a:cubicBezTo>
                    <a:pt x="231" y="181"/>
                    <a:pt x="236" y="181"/>
                    <a:pt x="241" y="181"/>
                  </a:cubicBezTo>
                  <a:cubicBezTo>
                    <a:pt x="247" y="180"/>
                    <a:pt x="252" y="179"/>
                    <a:pt x="252" y="179"/>
                  </a:cubicBezTo>
                  <a:cubicBezTo>
                    <a:pt x="254" y="179"/>
                    <a:pt x="257" y="177"/>
                    <a:pt x="257" y="174"/>
                  </a:cubicBezTo>
                  <a:cubicBezTo>
                    <a:pt x="257" y="174"/>
                    <a:pt x="259" y="169"/>
                    <a:pt x="260" y="165"/>
                  </a:cubicBezTo>
                  <a:cubicBezTo>
                    <a:pt x="261" y="162"/>
                    <a:pt x="261" y="160"/>
                    <a:pt x="262" y="158"/>
                  </a:cubicBezTo>
                  <a:cubicBezTo>
                    <a:pt x="262" y="156"/>
                    <a:pt x="262" y="155"/>
                    <a:pt x="262" y="155"/>
                  </a:cubicBezTo>
                  <a:cubicBezTo>
                    <a:pt x="263" y="154"/>
                    <a:pt x="262" y="153"/>
                    <a:pt x="262" y="151"/>
                  </a:cubicBezTo>
                  <a:cubicBezTo>
                    <a:pt x="262" y="150"/>
                    <a:pt x="261" y="149"/>
                    <a:pt x="260" y="149"/>
                  </a:cubicBezTo>
                  <a:cubicBezTo>
                    <a:pt x="260" y="149"/>
                    <a:pt x="256" y="145"/>
                    <a:pt x="252" y="142"/>
                  </a:cubicBezTo>
                  <a:cubicBezTo>
                    <a:pt x="249" y="140"/>
                    <a:pt x="247" y="139"/>
                    <a:pt x="245" y="138"/>
                  </a:cubicBezTo>
                  <a:cubicBezTo>
                    <a:pt x="244" y="137"/>
                    <a:pt x="242" y="136"/>
                    <a:pt x="242" y="136"/>
                  </a:cubicBezTo>
                  <a:cubicBezTo>
                    <a:pt x="241" y="135"/>
                    <a:pt x="239" y="133"/>
                    <a:pt x="240" y="131"/>
                  </a:cubicBezTo>
                  <a:cubicBezTo>
                    <a:pt x="240" y="131"/>
                    <a:pt x="240" y="130"/>
                    <a:pt x="240" y="128"/>
                  </a:cubicBezTo>
                  <a:cubicBezTo>
                    <a:pt x="240" y="127"/>
                    <a:pt x="239" y="125"/>
                    <a:pt x="239" y="123"/>
                  </a:cubicBezTo>
                  <a:cubicBezTo>
                    <a:pt x="239" y="120"/>
                    <a:pt x="239" y="116"/>
                    <a:pt x="239" y="116"/>
                  </a:cubicBezTo>
                  <a:cubicBezTo>
                    <a:pt x="239" y="116"/>
                    <a:pt x="238" y="113"/>
                    <a:pt x="237" y="109"/>
                  </a:cubicBezTo>
                  <a:cubicBezTo>
                    <a:pt x="237" y="107"/>
                    <a:pt x="237" y="106"/>
                    <a:pt x="236" y="104"/>
                  </a:cubicBezTo>
                  <a:cubicBezTo>
                    <a:pt x="236" y="103"/>
                    <a:pt x="236" y="102"/>
                    <a:pt x="236" y="102"/>
                  </a:cubicBezTo>
                  <a:cubicBezTo>
                    <a:pt x="235" y="100"/>
                    <a:pt x="236" y="98"/>
                    <a:pt x="237" y="96"/>
                  </a:cubicBezTo>
                  <a:cubicBezTo>
                    <a:pt x="237" y="96"/>
                    <a:pt x="238" y="95"/>
                    <a:pt x="239" y="94"/>
                  </a:cubicBezTo>
                  <a:cubicBezTo>
                    <a:pt x="241" y="92"/>
                    <a:pt x="242" y="90"/>
                    <a:pt x="244" y="88"/>
                  </a:cubicBezTo>
                  <a:cubicBezTo>
                    <a:pt x="248" y="84"/>
                    <a:pt x="251" y="79"/>
                    <a:pt x="251" y="79"/>
                  </a:cubicBezTo>
                  <a:cubicBezTo>
                    <a:pt x="252" y="78"/>
                    <a:pt x="252" y="77"/>
                    <a:pt x="252" y="76"/>
                  </a:cubicBezTo>
                  <a:cubicBezTo>
                    <a:pt x="252" y="75"/>
                    <a:pt x="252" y="74"/>
                    <a:pt x="251" y="72"/>
                  </a:cubicBezTo>
                  <a:cubicBezTo>
                    <a:pt x="251" y="72"/>
                    <a:pt x="250" y="71"/>
                    <a:pt x="250" y="70"/>
                  </a:cubicBezTo>
                  <a:cubicBezTo>
                    <a:pt x="249" y="68"/>
                    <a:pt x="248" y="66"/>
                    <a:pt x="246" y="64"/>
                  </a:cubicBezTo>
                  <a:cubicBezTo>
                    <a:pt x="244" y="60"/>
                    <a:pt x="241" y="55"/>
                    <a:pt x="241" y="55"/>
                  </a:cubicBezTo>
                  <a:cubicBezTo>
                    <a:pt x="240" y="53"/>
                    <a:pt x="237" y="52"/>
                    <a:pt x="235" y="52"/>
                  </a:cubicBezTo>
                  <a:cubicBezTo>
                    <a:pt x="235" y="52"/>
                    <a:pt x="229" y="53"/>
                    <a:pt x="224" y="54"/>
                  </a:cubicBezTo>
                  <a:cubicBezTo>
                    <a:pt x="219" y="54"/>
                    <a:pt x="213" y="56"/>
                    <a:pt x="213" y="56"/>
                  </a:cubicBezTo>
                  <a:cubicBezTo>
                    <a:pt x="211" y="56"/>
                    <a:pt x="209" y="56"/>
                    <a:pt x="208" y="54"/>
                  </a:cubicBezTo>
                  <a:cubicBezTo>
                    <a:pt x="208" y="54"/>
                    <a:pt x="205" y="52"/>
                    <a:pt x="202" y="49"/>
                  </a:cubicBezTo>
                  <a:cubicBezTo>
                    <a:pt x="200" y="47"/>
                    <a:pt x="197" y="45"/>
                    <a:pt x="197" y="45"/>
                  </a:cubicBezTo>
                  <a:cubicBezTo>
                    <a:pt x="197" y="45"/>
                    <a:pt x="194" y="43"/>
                    <a:pt x="191" y="41"/>
                  </a:cubicBezTo>
                  <a:cubicBezTo>
                    <a:pt x="188" y="38"/>
                    <a:pt x="185" y="37"/>
                    <a:pt x="185" y="37"/>
                  </a:cubicBezTo>
                  <a:cubicBezTo>
                    <a:pt x="183" y="36"/>
                    <a:pt x="182" y="34"/>
                    <a:pt x="182" y="32"/>
                  </a:cubicBezTo>
                  <a:cubicBezTo>
                    <a:pt x="182" y="32"/>
                    <a:pt x="182" y="26"/>
                    <a:pt x="181" y="21"/>
                  </a:cubicBezTo>
                  <a:cubicBezTo>
                    <a:pt x="180" y="15"/>
                    <a:pt x="179" y="10"/>
                    <a:pt x="179" y="10"/>
                  </a:cubicBezTo>
                  <a:cubicBezTo>
                    <a:pt x="179" y="8"/>
                    <a:pt x="177" y="6"/>
                    <a:pt x="175" y="5"/>
                  </a:cubicBezTo>
                  <a:cubicBezTo>
                    <a:pt x="175" y="5"/>
                    <a:pt x="170" y="3"/>
                    <a:pt x="165" y="2"/>
                  </a:cubicBezTo>
                  <a:cubicBezTo>
                    <a:pt x="163" y="1"/>
                    <a:pt x="160" y="1"/>
                    <a:pt x="159" y="1"/>
                  </a:cubicBezTo>
                  <a:cubicBezTo>
                    <a:pt x="157" y="0"/>
                    <a:pt x="156" y="0"/>
                    <a:pt x="156" y="0"/>
                  </a:cubicBezTo>
                  <a:cubicBezTo>
                    <a:pt x="154" y="0"/>
                    <a:pt x="153" y="0"/>
                    <a:pt x="152" y="0"/>
                  </a:cubicBezTo>
                  <a:cubicBezTo>
                    <a:pt x="151" y="0"/>
                    <a:pt x="150" y="1"/>
                    <a:pt x="149" y="2"/>
                  </a:cubicBezTo>
                  <a:cubicBezTo>
                    <a:pt x="149" y="2"/>
                    <a:pt x="145" y="6"/>
                    <a:pt x="142" y="11"/>
                  </a:cubicBezTo>
                  <a:cubicBezTo>
                    <a:pt x="141" y="13"/>
                    <a:pt x="139" y="15"/>
                    <a:pt x="138" y="17"/>
                  </a:cubicBezTo>
                  <a:cubicBezTo>
                    <a:pt x="137" y="19"/>
                    <a:pt x="136" y="20"/>
                    <a:pt x="136" y="20"/>
                  </a:cubicBezTo>
                  <a:cubicBezTo>
                    <a:pt x="135" y="22"/>
                    <a:pt x="133" y="23"/>
                    <a:pt x="131" y="23"/>
                  </a:cubicBezTo>
                  <a:cubicBezTo>
                    <a:pt x="131" y="23"/>
                    <a:pt x="130" y="23"/>
                    <a:pt x="129" y="23"/>
                  </a:cubicBezTo>
                  <a:cubicBezTo>
                    <a:pt x="127" y="23"/>
                    <a:pt x="126" y="23"/>
                    <a:pt x="124" y="23"/>
                  </a:cubicBezTo>
                  <a:cubicBezTo>
                    <a:pt x="120" y="23"/>
                    <a:pt x="117" y="24"/>
                    <a:pt x="117" y="24"/>
                  </a:cubicBezTo>
                  <a:cubicBezTo>
                    <a:pt x="117" y="24"/>
                    <a:pt x="113" y="24"/>
                    <a:pt x="110" y="25"/>
                  </a:cubicBezTo>
                  <a:cubicBezTo>
                    <a:pt x="108" y="25"/>
                    <a:pt x="106" y="26"/>
                    <a:pt x="105" y="26"/>
                  </a:cubicBezTo>
                  <a:cubicBezTo>
                    <a:pt x="103" y="26"/>
                    <a:pt x="103" y="27"/>
                    <a:pt x="103" y="27"/>
                  </a:cubicBezTo>
                  <a:cubicBezTo>
                    <a:pt x="100" y="27"/>
                    <a:pt x="98" y="27"/>
                    <a:pt x="97" y="25"/>
                  </a:cubicBezTo>
                  <a:cubicBezTo>
                    <a:pt x="97" y="25"/>
                    <a:pt x="96" y="24"/>
                    <a:pt x="94" y="23"/>
                  </a:cubicBezTo>
                  <a:cubicBezTo>
                    <a:pt x="93" y="21"/>
                    <a:pt x="91" y="20"/>
                    <a:pt x="89" y="18"/>
                  </a:cubicBezTo>
                  <a:cubicBezTo>
                    <a:pt x="84" y="15"/>
                    <a:pt x="80" y="11"/>
                    <a:pt x="80" y="11"/>
                  </a:cubicBezTo>
                  <a:cubicBezTo>
                    <a:pt x="79" y="11"/>
                    <a:pt x="78" y="10"/>
                    <a:pt x="76" y="10"/>
                  </a:cubicBezTo>
                  <a:cubicBezTo>
                    <a:pt x="75" y="10"/>
                    <a:pt x="74" y="11"/>
                    <a:pt x="73" y="11"/>
                  </a:cubicBezTo>
                  <a:cubicBezTo>
                    <a:pt x="73" y="11"/>
                    <a:pt x="72" y="12"/>
                    <a:pt x="70" y="13"/>
                  </a:cubicBezTo>
                  <a:cubicBezTo>
                    <a:pt x="68" y="13"/>
                    <a:pt x="66" y="14"/>
                    <a:pt x="64" y="16"/>
                  </a:cubicBezTo>
                  <a:cubicBezTo>
                    <a:pt x="60" y="18"/>
                    <a:pt x="56" y="21"/>
                    <a:pt x="56" y="21"/>
                  </a:cubicBezTo>
                  <a:cubicBezTo>
                    <a:pt x="54" y="22"/>
                    <a:pt x="52" y="25"/>
                    <a:pt x="53" y="27"/>
                  </a:cubicBezTo>
                  <a:cubicBezTo>
                    <a:pt x="53" y="27"/>
                    <a:pt x="53" y="33"/>
                    <a:pt x="54" y="38"/>
                  </a:cubicBezTo>
                  <a:cubicBezTo>
                    <a:pt x="55" y="43"/>
                    <a:pt x="56" y="49"/>
                    <a:pt x="56" y="49"/>
                  </a:cubicBezTo>
                  <a:cubicBezTo>
                    <a:pt x="57" y="51"/>
                    <a:pt x="56" y="53"/>
                    <a:pt x="55" y="55"/>
                  </a:cubicBezTo>
                  <a:cubicBezTo>
                    <a:pt x="55" y="55"/>
                    <a:pt x="52" y="57"/>
                    <a:pt x="50" y="60"/>
                  </a:cubicBezTo>
                  <a:cubicBezTo>
                    <a:pt x="47" y="63"/>
                    <a:pt x="45" y="65"/>
                    <a:pt x="45" y="65"/>
                  </a:cubicBezTo>
                  <a:cubicBezTo>
                    <a:pt x="45" y="65"/>
                    <a:pt x="43" y="68"/>
                    <a:pt x="41" y="71"/>
                  </a:cubicBezTo>
                  <a:cubicBezTo>
                    <a:pt x="39" y="74"/>
                    <a:pt x="37" y="77"/>
                    <a:pt x="37" y="77"/>
                  </a:cubicBezTo>
                  <a:cubicBezTo>
                    <a:pt x="36" y="79"/>
                    <a:pt x="34" y="81"/>
                    <a:pt x="32" y="81"/>
                  </a:cubicBezTo>
                  <a:cubicBezTo>
                    <a:pt x="32" y="81"/>
                    <a:pt x="27" y="81"/>
                    <a:pt x="21" y="81"/>
                  </a:cubicBezTo>
                  <a:cubicBezTo>
                    <a:pt x="16" y="82"/>
                    <a:pt x="10" y="83"/>
                    <a:pt x="10" y="83"/>
                  </a:cubicBezTo>
                  <a:cubicBezTo>
                    <a:pt x="8" y="83"/>
                    <a:pt x="6" y="85"/>
                    <a:pt x="5" y="88"/>
                  </a:cubicBezTo>
                  <a:cubicBezTo>
                    <a:pt x="5" y="88"/>
                    <a:pt x="4" y="92"/>
                    <a:pt x="2" y="97"/>
                  </a:cubicBezTo>
                  <a:cubicBezTo>
                    <a:pt x="2" y="99"/>
                    <a:pt x="1" y="102"/>
                    <a:pt x="1" y="104"/>
                  </a:cubicBezTo>
                  <a:cubicBezTo>
                    <a:pt x="1" y="105"/>
                    <a:pt x="0" y="107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2" y="113"/>
                  </a:cubicBezTo>
                  <a:cubicBezTo>
                    <a:pt x="2" y="113"/>
                    <a:pt x="7" y="117"/>
                    <a:pt x="11" y="120"/>
                  </a:cubicBezTo>
                  <a:cubicBezTo>
                    <a:pt x="13" y="122"/>
                    <a:pt x="16" y="123"/>
                    <a:pt x="17" y="124"/>
                  </a:cubicBezTo>
                  <a:cubicBezTo>
                    <a:pt x="19" y="125"/>
                    <a:pt x="20" y="126"/>
                    <a:pt x="20" y="126"/>
                  </a:cubicBezTo>
                  <a:cubicBezTo>
                    <a:pt x="22" y="127"/>
                    <a:pt x="23" y="129"/>
                    <a:pt x="23" y="131"/>
                  </a:cubicBezTo>
                  <a:cubicBezTo>
                    <a:pt x="23" y="131"/>
                    <a:pt x="23" y="132"/>
                    <a:pt x="23" y="133"/>
                  </a:cubicBezTo>
                  <a:cubicBezTo>
                    <a:pt x="23" y="135"/>
                    <a:pt x="23" y="137"/>
                    <a:pt x="23" y="138"/>
                  </a:cubicBezTo>
                  <a:cubicBezTo>
                    <a:pt x="24" y="142"/>
                    <a:pt x="24" y="145"/>
                    <a:pt x="24" y="145"/>
                  </a:cubicBezTo>
                  <a:cubicBezTo>
                    <a:pt x="24" y="145"/>
                    <a:pt x="25" y="149"/>
                    <a:pt x="25" y="153"/>
                  </a:cubicBezTo>
                  <a:cubicBezTo>
                    <a:pt x="26" y="154"/>
                    <a:pt x="26" y="156"/>
                    <a:pt x="26" y="157"/>
                  </a:cubicBezTo>
                  <a:cubicBezTo>
                    <a:pt x="27" y="159"/>
                    <a:pt x="27" y="160"/>
                    <a:pt x="27" y="160"/>
                  </a:cubicBezTo>
                  <a:cubicBezTo>
                    <a:pt x="28" y="162"/>
                    <a:pt x="27" y="164"/>
                    <a:pt x="26" y="165"/>
                  </a:cubicBezTo>
                  <a:cubicBezTo>
                    <a:pt x="26" y="165"/>
                    <a:pt x="25" y="166"/>
                    <a:pt x="23" y="168"/>
                  </a:cubicBezTo>
                  <a:cubicBezTo>
                    <a:pt x="22" y="169"/>
                    <a:pt x="20" y="171"/>
                    <a:pt x="18" y="174"/>
                  </a:cubicBezTo>
                  <a:cubicBezTo>
                    <a:pt x="15" y="178"/>
                    <a:pt x="12" y="182"/>
                    <a:pt x="12" y="182"/>
                  </a:cubicBezTo>
                  <a:cubicBezTo>
                    <a:pt x="11" y="183"/>
                    <a:pt x="11" y="184"/>
                    <a:pt x="11" y="186"/>
                  </a:cubicBezTo>
                  <a:cubicBezTo>
                    <a:pt x="11" y="187"/>
                    <a:pt x="11" y="188"/>
                    <a:pt x="12" y="189"/>
                  </a:cubicBezTo>
                  <a:cubicBezTo>
                    <a:pt x="12" y="189"/>
                    <a:pt x="12" y="190"/>
                    <a:pt x="13" y="192"/>
                  </a:cubicBezTo>
                  <a:cubicBezTo>
                    <a:pt x="14" y="194"/>
                    <a:pt x="15" y="196"/>
                    <a:pt x="16" y="198"/>
                  </a:cubicBezTo>
                  <a:cubicBezTo>
                    <a:pt x="19" y="202"/>
                    <a:pt x="21" y="206"/>
                    <a:pt x="21" y="206"/>
                  </a:cubicBezTo>
                  <a:cubicBezTo>
                    <a:pt x="23" y="209"/>
                    <a:pt x="25" y="210"/>
                    <a:pt x="28" y="210"/>
                  </a:cubicBezTo>
                  <a:cubicBezTo>
                    <a:pt x="28" y="210"/>
                    <a:pt x="33" y="209"/>
                    <a:pt x="39" y="208"/>
                  </a:cubicBezTo>
                  <a:cubicBezTo>
                    <a:pt x="44" y="207"/>
                    <a:pt x="49" y="206"/>
                    <a:pt x="49" y="206"/>
                  </a:cubicBezTo>
                  <a:cubicBezTo>
                    <a:pt x="51" y="205"/>
                    <a:pt x="53" y="206"/>
                    <a:pt x="55" y="208"/>
                  </a:cubicBezTo>
                  <a:cubicBezTo>
                    <a:pt x="55" y="208"/>
                    <a:pt x="57" y="210"/>
                    <a:pt x="60" y="212"/>
                  </a:cubicBezTo>
                  <a:cubicBezTo>
                    <a:pt x="63" y="215"/>
                    <a:pt x="66" y="217"/>
                    <a:pt x="66" y="217"/>
                  </a:cubicBezTo>
                  <a:cubicBezTo>
                    <a:pt x="66" y="217"/>
                    <a:pt x="69" y="219"/>
                    <a:pt x="72" y="221"/>
                  </a:cubicBezTo>
                  <a:cubicBezTo>
                    <a:pt x="75" y="223"/>
                    <a:pt x="78" y="225"/>
                    <a:pt x="78" y="225"/>
                  </a:cubicBezTo>
                  <a:cubicBezTo>
                    <a:pt x="80" y="226"/>
                    <a:pt x="81" y="228"/>
                    <a:pt x="81" y="230"/>
                  </a:cubicBezTo>
                  <a:cubicBezTo>
                    <a:pt x="81" y="230"/>
                    <a:pt x="81" y="236"/>
                    <a:pt x="82" y="241"/>
                  </a:cubicBezTo>
                  <a:cubicBezTo>
                    <a:pt x="82" y="246"/>
                    <a:pt x="83" y="252"/>
                    <a:pt x="83" y="252"/>
                  </a:cubicBezTo>
                  <a:cubicBezTo>
                    <a:pt x="84" y="254"/>
                    <a:pt x="85" y="256"/>
                    <a:pt x="88" y="257"/>
                  </a:cubicBezTo>
                  <a:cubicBezTo>
                    <a:pt x="88" y="257"/>
                    <a:pt x="93" y="258"/>
                    <a:pt x="97" y="260"/>
                  </a:cubicBezTo>
                  <a:cubicBezTo>
                    <a:pt x="100" y="260"/>
                    <a:pt x="102" y="261"/>
                    <a:pt x="104" y="261"/>
                  </a:cubicBezTo>
                  <a:cubicBezTo>
                    <a:pt x="106" y="262"/>
                    <a:pt x="107" y="262"/>
                    <a:pt x="107" y="262"/>
                  </a:cubicBezTo>
                  <a:cubicBezTo>
                    <a:pt x="108" y="262"/>
                    <a:pt x="110" y="262"/>
                    <a:pt x="111" y="262"/>
                  </a:cubicBezTo>
                  <a:close/>
                  <a:moveTo>
                    <a:pt x="132" y="207"/>
                  </a:moveTo>
                  <a:cubicBezTo>
                    <a:pt x="131" y="207"/>
                    <a:pt x="129" y="207"/>
                    <a:pt x="128" y="207"/>
                  </a:cubicBezTo>
                  <a:cubicBezTo>
                    <a:pt x="126" y="207"/>
                    <a:pt x="124" y="206"/>
                    <a:pt x="123" y="206"/>
                  </a:cubicBezTo>
                  <a:cubicBezTo>
                    <a:pt x="122" y="206"/>
                    <a:pt x="121" y="206"/>
                    <a:pt x="120" y="206"/>
                  </a:cubicBezTo>
                  <a:cubicBezTo>
                    <a:pt x="119" y="206"/>
                    <a:pt x="118" y="206"/>
                    <a:pt x="117" y="205"/>
                  </a:cubicBezTo>
                  <a:cubicBezTo>
                    <a:pt x="116" y="205"/>
                    <a:pt x="114" y="205"/>
                    <a:pt x="112" y="204"/>
                  </a:cubicBezTo>
                  <a:cubicBezTo>
                    <a:pt x="110" y="204"/>
                    <a:pt x="108" y="203"/>
                    <a:pt x="107" y="203"/>
                  </a:cubicBezTo>
                  <a:cubicBezTo>
                    <a:pt x="105" y="202"/>
                    <a:pt x="105" y="202"/>
                    <a:pt x="105" y="20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3" y="201"/>
                    <a:pt x="103" y="201"/>
                    <a:pt x="102" y="201"/>
                  </a:cubicBezTo>
                  <a:cubicBezTo>
                    <a:pt x="98" y="199"/>
                    <a:pt x="96" y="198"/>
                    <a:pt x="93" y="196"/>
                  </a:cubicBezTo>
                  <a:cubicBezTo>
                    <a:pt x="92" y="196"/>
                    <a:pt x="91" y="195"/>
                    <a:pt x="90" y="194"/>
                  </a:cubicBezTo>
                  <a:cubicBezTo>
                    <a:pt x="89" y="194"/>
                    <a:pt x="88" y="193"/>
                    <a:pt x="88" y="193"/>
                  </a:cubicBezTo>
                  <a:cubicBezTo>
                    <a:pt x="86" y="192"/>
                    <a:pt x="85" y="191"/>
                    <a:pt x="85" y="191"/>
                  </a:cubicBezTo>
                  <a:cubicBezTo>
                    <a:pt x="85" y="191"/>
                    <a:pt x="85" y="191"/>
                    <a:pt x="83" y="190"/>
                  </a:cubicBezTo>
                  <a:cubicBezTo>
                    <a:pt x="83" y="189"/>
                    <a:pt x="82" y="188"/>
                    <a:pt x="81" y="188"/>
                  </a:cubicBezTo>
                  <a:cubicBezTo>
                    <a:pt x="80" y="187"/>
                    <a:pt x="79" y="186"/>
                    <a:pt x="78" y="185"/>
                  </a:cubicBezTo>
                  <a:cubicBezTo>
                    <a:pt x="76" y="183"/>
                    <a:pt x="74" y="181"/>
                    <a:pt x="72" y="178"/>
                  </a:cubicBezTo>
                  <a:cubicBezTo>
                    <a:pt x="71" y="177"/>
                    <a:pt x="71" y="177"/>
                    <a:pt x="70" y="176"/>
                  </a:cubicBezTo>
                  <a:cubicBezTo>
                    <a:pt x="69" y="175"/>
                    <a:pt x="69" y="175"/>
                    <a:pt x="69" y="175"/>
                  </a:cubicBezTo>
                  <a:cubicBezTo>
                    <a:pt x="69" y="174"/>
                    <a:pt x="69" y="174"/>
                    <a:pt x="69" y="174"/>
                  </a:cubicBezTo>
                  <a:cubicBezTo>
                    <a:pt x="68" y="172"/>
                    <a:pt x="67" y="171"/>
                    <a:pt x="66" y="169"/>
                  </a:cubicBezTo>
                  <a:cubicBezTo>
                    <a:pt x="65" y="168"/>
                    <a:pt x="64" y="166"/>
                    <a:pt x="63" y="164"/>
                  </a:cubicBezTo>
                  <a:cubicBezTo>
                    <a:pt x="63" y="163"/>
                    <a:pt x="62" y="163"/>
                    <a:pt x="62" y="162"/>
                  </a:cubicBezTo>
                  <a:cubicBezTo>
                    <a:pt x="62" y="161"/>
                    <a:pt x="61" y="160"/>
                    <a:pt x="61" y="159"/>
                  </a:cubicBezTo>
                  <a:cubicBezTo>
                    <a:pt x="60" y="158"/>
                    <a:pt x="60" y="156"/>
                    <a:pt x="59" y="155"/>
                  </a:cubicBezTo>
                  <a:cubicBezTo>
                    <a:pt x="59" y="153"/>
                    <a:pt x="58" y="152"/>
                    <a:pt x="58" y="150"/>
                  </a:cubicBezTo>
                  <a:cubicBezTo>
                    <a:pt x="58" y="150"/>
                    <a:pt x="58" y="149"/>
                    <a:pt x="57" y="148"/>
                  </a:cubicBezTo>
                  <a:cubicBezTo>
                    <a:pt x="57" y="148"/>
                    <a:pt x="57" y="147"/>
                    <a:pt x="57" y="147"/>
                  </a:cubicBezTo>
                  <a:cubicBezTo>
                    <a:pt x="57" y="145"/>
                    <a:pt x="57" y="144"/>
                    <a:pt x="57" y="144"/>
                  </a:cubicBezTo>
                  <a:cubicBezTo>
                    <a:pt x="56" y="142"/>
                    <a:pt x="56" y="141"/>
                    <a:pt x="56" y="141"/>
                  </a:cubicBezTo>
                  <a:cubicBezTo>
                    <a:pt x="56" y="141"/>
                    <a:pt x="56" y="140"/>
                    <a:pt x="56" y="139"/>
                  </a:cubicBezTo>
                  <a:cubicBezTo>
                    <a:pt x="56" y="138"/>
                    <a:pt x="56" y="137"/>
                    <a:pt x="56" y="136"/>
                  </a:cubicBezTo>
                  <a:cubicBezTo>
                    <a:pt x="56" y="135"/>
                    <a:pt x="56" y="134"/>
                    <a:pt x="55" y="134"/>
                  </a:cubicBezTo>
                  <a:cubicBezTo>
                    <a:pt x="55" y="133"/>
                    <a:pt x="56" y="133"/>
                    <a:pt x="56" y="132"/>
                  </a:cubicBezTo>
                  <a:cubicBezTo>
                    <a:pt x="56" y="130"/>
                    <a:pt x="56" y="129"/>
                    <a:pt x="56" y="127"/>
                  </a:cubicBezTo>
                  <a:cubicBezTo>
                    <a:pt x="56" y="126"/>
                    <a:pt x="56" y="124"/>
                    <a:pt x="56" y="122"/>
                  </a:cubicBezTo>
                  <a:cubicBezTo>
                    <a:pt x="56" y="121"/>
                    <a:pt x="56" y="121"/>
                    <a:pt x="56" y="120"/>
                  </a:cubicBezTo>
                  <a:cubicBezTo>
                    <a:pt x="56" y="119"/>
                    <a:pt x="57" y="118"/>
                    <a:pt x="57" y="117"/>
                  </a:cubicBezTo>
                  <a:cubicBezTo>
                    <a:pt x="57" y="115"/>
                    <a:pt x="57" y="113"/>
                    <a:pt x="58" y="112"/>
                  </a:cubicBezTo>
                  <a:cubicBezTo>
                    <a:pt x="59" y="110"/>
                    <a:pt x="59" y="108"/>
                    <a:pt x="60" y="106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61" y="103"/>
                    <a:pt x="61" y="102"/>
                    <a:pt x="62" y="101"/>
                  </a:cubicBezTo>
                  <a:cubicBezTo>
                    <a:pt x="63" y="98"/>
                    <a:pt x="65" y="95"/>
                    <a:pt x="66" y="93"/>
                  </a:cubicBezTo>
                  <a:cubicBezTo>
                    <a:pt x="66" y="91"/>
                    <a:pt x="67" y="90"/>
                    <a:pt x="68" y="90"/>
                  </a:cubicBezTo>
                  <a:cubicBezTo>
                    <a:pt x="68" y="89"/>
                    <a:pt x="69" y="88"/>
                    <a:pt x="69" y="87"/>
                  </a:cubicBezTo>
                  <a:cubicBezTo>
                    <a:pt x="70" y="86"/>
                    <a:pt x="71" y="85"/>
                    <a:pt x="71" y="85"/>
                  </a:cubicBezTo>
                  <a:cubicBezTo>
                    <a:pt x="71" y="85"/>
                    <a:pt x="72" y="84"/>
                    <a:pt x="73" y="83"/>
                  </a:cubicBezTo>
                  <a:cubicBezTo>
                    <a:pt x="73" y="82"/>
                    <a:pt x="74" y="82"/>
                    <a:pt x="74" y="81"/>
                  </a:cubicBezTo>
                  <a:cubicBezTo>
                    <a:pt x="75" y="80"/>
                    <a:pt x="76" y="79"/>
                    <a:pt x="77" y="78"/>
                  </a:cubicBezTo>
                  <a:cubicBezTo>
                    <a:pt x="79" y="76"/>
                    <a:pt x="81" y="74"/>
                    <a:pt x="84" y="72"/>
                  </a:cubicBezTo>
                  <a:cubicBezTo>
                    <a:pt x="85" y="71"/>
                    <a:pt x="85" y="70"/>
                    <a:pt x="86" y="70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8" y="68"/>
                    <a:pt x="88" y="68"/>
                    <a:pt x="88" y="68"/>
                  </a:cubicBezTo>
                  <a:cubicBezTo>
                    <a:pt x="90" y="67"/>
                    <a:pt x="92" y="66"/>
                    <a:pt x="93" y="65"/>
                  </a:cubicBezTo>
                  <a:cubicBezTo>
                    <a:pt x="95" y="64"/>
                    <a:pt x="96" y="64"/>
                    <a:pt x="98" y="63"/>
                  </a:cubicBezTo>
                  <a:cubicBezTo>
                    <a:pt x="99" y="62"/>
                    <a:pt x="100" y="62"/>
                    <a:pt x="100" y="62"/>
                  </a:cubicBezTo>
                  <a:cubicBezTo>
                    <a:pt x="101" y="61"/>
                    <a:pt x="102" y="61"/>
                    <a:pt x="103" y="61"/>
                  </a:cubicBezTo>
                  <a:cubicBezTo>
                    <a:pt x="105" y="60"/>
                    <a:pt x="106" y="59"/>
                    <a:pt x="108" y="59"/>
                  </a:cubicBezTo>
                  <a:cubicBezTo>
                    <a:pt x="109" y="58"/>
                    <a:pt x="111" y="58"/>
                    <a:pt x="112" y="58"/>
                  </a:cubicBezTo>
                  <a:cubicBezTo>
                    <a:pt x="113" y="57"/>
                    <a:pt x="113" y="57"/>
                    <a:pt x="114" y="57"/>
                  </a:cubicBezTo>
                  <a:cubicBezTo>
                    <a:pt x="114" y="57"/>
                    <a:pt x="115" y="57"/>
                    <a:pt x="116" y="57"/>
                  </a:cubicBezTo>
                  <a:cubicBezTo>
                    <a:pt x="117" y="57"/>
                    <a:pt x="118" y="56"/>
                    <a:pt x="119" y="56"/>
                  </a:cubicBezTo>
                  <a:cubicBezTo>
                    <a:pt x="120" y="56"/>
                    <a:pt x="121" y="56"/>
                    <a:pt x="121" y="56"/>
                  </a:cubicBezTo>
                  <a:cubicBezTo>
                    <a:pt x="121" y="56"/>
                    <a:pt x="122" y="56"/>
                    <a:pt x="124" y="55"/>
                  </a:cubicBezTo>
                  <a:cubicBezTo>
                    <a:pt x="124" y="55"/>
                    <a:pt x="125" y="55"/>
                    <a:pt x="127" y="55"/>
                  </a:cubicBezTo>
                  <a:cubicBezTo>
                    <a:pt x="127" y="55"/>
                    <a:pt x="128" y="55"/>
                    <a:pt x="128" y="55"/>
                  </a:cubicBezTo>
                  <a:cubicBezTo>
                    <a:pt x="129" y="55"/>
                    <a:pt x="130" y="55"/>
                    <a:pt x="130" y="55"/>
                  </a:cubicBezTo>
                  <a:cubicBezTo>
                    <a:pt x="132" y="55"/>
                    <a:pt x="133" y="55"/>
                    <a:pt x="135" y="55"/>
                  </a:cubicBezTo>
                  <a:cubicBezTo>
                    <a:pt x="136" y="55"/>
                    <a:pt x="138" y="55"/>
                    <a:pt x="140" y="56"/>
                  </a:cubicBezTo>
                  <a:cubicBezTo>
                    <a:pt x="141" y="56"/>
                    <a:pt x="142" y="56"/>
                    <a:pt x="143" y="56"/>
                  </a:cubicBezTo>
                  <a:cubicBezTo>
                    <a:pt x="143" y="56"/>
                    <a:pt x="144" y="56"/>
                    <a:pt x="145" y="56"/>
                  </a:cubicBezTo>
                  <a:cubicBezTo>
                    <a:pt x="147" y="57"/>
                    <a:pt x="149" y="57"/>
                    <a:pt x="151" y="58"/>
                  </a:cubicBezTo>
                  <a:cubicBezTo>
                    <a:pt x="152" y="58"/>
                    <a:pt x="154" y="59"/>
                    <a:pt x="156" y="59"/>
                  </a:cubicBezTo>
                  <a:cubicBezTo>
                    <a:pt x="157" y="60"/>
                    <a:pt x="157" y="60"/>
                    <a:pt x="157" y="60"/>
                  </a:cubicBezTo>
                  <a:cubicBezTo>
                    <a:pt x="158" y="60"/>
                    <a:pt x="158" y="60"/>
                    <a:pt x="158" y="60"/>
                  </a:cubicBezTo>
                  <a:cubicBezTo>
                    <a:pt x="159" y="60"/>
                    <a:pt x="160" y="61"/>
                    <a:pt x="161" y="61"/>
                  </a:cubicBezTo>
                  <a:cubicBezTo>
                    <a:pt x="164" y="62"/>
                    <a:pt x="167" y="64"/>
                    <a:pt x="169" y="65"/>
                  </a:cubicBezTo>
                  <a:cubicBezTo>
                    <a:pt x="171" y="66"/>
                    <a:pt x="172" y="67"/>
                    <a:pt x="173" y="67"/>
                  </a:cubicBezTo>
                  <a:cubicBezTo>
                    <a:pt x="174" y="68"/>
                    <a:pt x="174" y="69"/>
                    <a:pt x="175" y="69"/>
                  </a:cubicBezTo>
                  <a:cubicBezTo>
                    <a:pt x="176" y="70"/>
                    <a:pt x="177" y="70"/>
                    <a:pt x="177" y="70"/>
                  </a:cubicBezTo>
                  <a:cubicBezTo>
                    <a:pt x="177" y="70"/>
                    <a:pt x="178" y="71"/>
                    <a:pt x="179" y="72"/>
                  </a:cubicBezTo>
                  <a:cubicBezTo>
                    <a:pt x="180" y="73"/>
                    <a:pt x="181" y="73"/>
                    <a:pt x="181" y="74"/>
                  </a:cubicBezTo>
                  <a:cubicBezTo>
                    <a:pt x="182" y="75"/>
                    <a:pt x="183" y="76"/>
                    <a:pt x="184" y="77"/>
                  </a:cubicBezTo>
                  <a:cubicBezTo>
                    <a:pt x="186" y="79"/>
                    <a:pt x="189" y="81"/>
                    <a:pt x="191" y="84"/>
                  </a:cubicBezTo>
                  <a:cubicBezTo>
                    <a:pt x="191" y="84"/>
                    <a:pt x="192" y="85"/>
                    <a:pt x="192" y="86"/>
                  </a:cubicBezTo>
                  <a:cubicBezTo>
                    <a:pt x="193" y="87"/>
                    <a:pt x="193" y="87"/>
                    <a:pt x="193" y="87"/>
                  </a:cubicBezTo>
                  <a:cubicBezTo>
                    <a:pt x="194" y="88"/>
                    <a:pt x="194" y="88"/>
                    <a:pt x="194" y="88"/>
                  </a:cubicBezTo>
                  <a:cubicBezTo>
                    <a:pt x="195" y="90"/>
                    <a:pt x="196" y="91"/>
                    <a:pt x="197" y="93"/>
                  </a:cubicBezTo>
                  <a:cubicBezTo>
                    <a:pt x="198" y="94"/>
                    <a:pt x="198" y="96"/>
                    <a:pt x="199" y="98"/>
                  </a:cubicBezTo>
                  <a:cubicBezTo>
                    <a:pt x="200" y="98"/>
                    <a:pt x="200" y="99"/>
                    <a:pt x="201" y="100"/>
                  </a:cubicBezTo>
                  <a:cubicBezTo>
                    <a:pt x="201" y="101"/>
                    <a:pt x="201" y="102"/>
                    <a:pt x="202" y="102"/>
                  </a:cubicBezTo>
                  <a:cubicBezTo>
                    <a:pt x="202" y="104"/>
                    <a:pt x="203" y="106"/>
                    <a:pt x="203" y="107"/>
                  </a:cubicBezTo>
                  <a:cubicBezTo>
                    <a:pt x="204" y="109"/>
                    <a:pt x="204" y="110"/>
                    <a:pt x="205" y="112"/>
                  </a:cubicBezTo>
                  <a:cubicBezTo>
                    <a:pt x="205" y="112"/>
                    <a:pt x="205" y="113"/>
                    <a:pt x="205" y="113"/>
                  </a:cubicBezTo>
                  <a:cubicBezTo>
                    <a:pt x="205" y="114"/>
                    <a:pt x="205" y="115"/>
                    <a:pt x="205" y="115"/>
                  </a:cubicBezTo>
                  <a:cubicBezTo>
                    <a:pt x="206" y="116"/>
                    <a:pt x="206" y="117"/>
                    <a:pt x="206" y="118"/>
                  </a:cubicBezTo>
                  <a:cubicBezTo>
                    <a:pt x="206" y="120"/>
                    <a:pt x="206" y="121"/>
                    <a:pt x="206" y="121"/>
                  </a:cubicBezTo>
                  <a:cubicBezTo>
                    <a:pt x="206" y="121"/>
                    <a:pt x="207" y="122"/>
                    <a:pt x="207" y="123"/>
                  </a:cubicBezTo>
                  <a:cubicBezTo>
                    <a:pt x="207" y="124"/>
                    <a:pt x="207" y="125"/>
                    <a:pt x="207" y="126"/>
                  </a:cubicBezTo>
                  <a:cubicBezTo>
                    <a:pt x="207" y="127"/>
                    <a:pt x="207" y="127"/>
                    <a:pt x="207" y="128"/>
                  </a:cubicBezTo>
                  <a:cubicBezTo>
                    <a:pt x="207" y="129"/>
                    <a:pt x="207" y="129"/>
                    <a:pt x="207" y="130"/>
                  </a:cubicBezTo>
                  <a:cubicBezTo>
                    <a:pt x="207" y="131"/>
                    <a:pt x="207" y="133"/>
                    <a:pt x="207" y="134"/>
                  </a:cubicBezTo>
                  <a:cubicBezTo>
                    <a:pt x="207" y="136"/>
                    <a:pt x="207" y="138"/>
                    <a:pt x="207" y="139"/>
                  </a:cubicBezTo>
                  <a:cubicBezTo>
                    <a:pt x="206" y="140"/>
                    <a:pt x="206" y="141"/>
                    <a:pt x="206" y="142"/>
                  </a:cubicBezTo>
                  <a:cubicBezTo>
                    <a:pt x="206" y="143"/>
                    <a:pt x="206" y="144"/>
                    <a:pt x="206" y="145"/>
                  </a:cubicBezTo>
                  <a:cubicBezTo>
                    <a:pt x="205" y="147"/>
                    <a:pt x="205" y="148"/>
                    <a:pt x="205" y="150"/>
                  </a:cubicBezTo>
                  <a:cubicBezTo>
                    <a:pt x="204" y="152"/>
                    <a:pt x="204" y="154"/>
                    <a:pt x="203" y="155"/>
                  </a:cubicBezTo>
                  <a:cubicBezTo>
                    <a:pt x="203" y="157"/>
                    <a:pt x="203" y="157"/>
                    <a:pt x="203" y="157"/>
                  </a:cubicBezTo>
                  <a:cubicBezTo>
                    <a:pt x="202" y="158"/>
                    <a:pt x="202" y="158"/>
                    <a:pt x="202" y="158"/>
                  </a:cubicBezTo>
                  <a:cubicBezTo>
                    <a:pt x="202" y="159"/>
                    <a:pt x="201" y="160"/>
                    <a:pt x="201" y="160"/>
                  </a:cubicBezTo>
                  <a:cubicBezTo>
                    <a:pt x="200" y="164"/>
                    <a:pt x="198" y="166"/>
                    <a:pt x="197" y="169"/>
                  </a:cubicBezTo>
                  <a:cubicBezTo>
                    <a:pt x="196" y="170"/>
                    <a:pt x="195" y="171"/>
                    <a:pt x="195" y="172"/>
                  </a:cubicBezTo>
                  <a:cubicBezTo>
                    <a:pt x="194" y="173"/>
                    <a:pt x="194" y="174"/>
                    <a:pt x="193" y="175"/>
                  </a:cubicBezTo>
                  <a:cubicBezTo>
                    <a:pt x="192" y="176"/>
                    <a:pt x="192" y="177"/>
                    <a:pt x="192" y="177"/>
                  </a:cubicBezTo>
                  <a:cubicBezTo>
                    <a:pt x="192" y="177"/>
                    <a:pt x="191" y="177"/>
                    <a:pt x="190" y="179"/>
                  </a:cubicBezTo>
                  <a:cubicBezTo>
                    <a:pt x="189" y="179"/>
                    <a:pt x="189" y="180"/>
                    <a:pt x="188" y="181"/>
                  </a:cubicBezTo>
                  <a:cubicBezTo>
                    <a:pt x="187" y="182"/>
                    <a:pt x="187" y="183"/>
                    <a:pt x="186" y="184"/>
                  </a:cubicBezTo>
                  <a:cubicBezTo>
                    <a:pt x="183" y="186"/>
                    <a:pt x="181" y="188"/>
                    <a:pt x="178" y="190"/>
                  </a:cubicBezTo>
                  <a:cubicBezTo>
                    <a:pt x="178" y="191"/>
                    <a:pt x="177" y="191"/>
                    <a:pt x="176" y="192"/>
                  </a:cubicBezTo>
                  <a:cubicBezTo>
                    <a:pt x="175" y="193"/>
                    <a:pt x="175" y="193"/>
                    <a:pt x="175" y="193"/>
                  </a:cubicBezTo>
                  <a:cubicBezTo>
                    <a:pt x="174" y="193"/>
                    <a:pt x="174" y="193"/>
                    <a:pt x="174" y="193"/>
                  </a:cubicBezTo>
                  <a:cubicBezTo>
                    <a:pt x="173" y="194"/>
                    <a:pt x="171" y="195"/>
                    <a:pt x="170" y="196"/>
                  </a:cubicBezTo>
                  <a:cubicBezTo>
                    <a:pt x="168" y="197"/>
                    <a:pt x="166" y="198"/>
                    <a:pt x="165" y="199"/>
                  </a:cubicBezTo>
                  <a:cubicBezTo>
                    <a:pt x="164" y="199"/>
                    <a:pt x="163" y="200"/>
                    <a:pt x="162" y="200"/>
                  </a:cubicBezTo>
                  <a:cubicBezTo>
                    <a:pt x="161" y="200"/>
                    <a:pt x="161" y="201"/>
                    <a:pt x="160" y="201"/>
                  </a:cubicBezTo>
                  <a:cubicBezTo>
                    <a:pt x="158" y="202"/>
                    <a:pt x="157" y="202"/>
                    <a:pt x="155" y="203"/>
                  </a:cubicBezTo>
                  <a:cubicBezTo>
                    <a:pt x="153" y="203"/>
                    <a:pt x="152" y="204"/>
                    <a:pt x="151" y="204"/>
                  </a:cubicBezTo>
                  <a:cubicBezTo>
                    <a:pt x="150" y="204"/>
                    <a:pt x="149" y="205"/>
                    <a:pt x="149" y="205"/>
                  </a:cubicBezTo>
                  <a:cubicBezTo>
                    <a:pt x="148" y="205"/>
                    <a:pt x="148" y="205"/>
                    <a:pt x="147" y="205"/>
                  </a:cubicBezTo>
                  <a:cubicBezTo>
                    <a:pt x="146" y="205"/>
                    <a:pt x="145" y="205"/>
                    <a:pt x="144" y="206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2" y="206"/>
                    <a:pt x="141" y="206"/>
                    <a:pt x="139" y="206"/>
                  </a:cubicBezTo>
                  <a:cubicBezTo>
                    <a:pt x="138" y="206"/>
                    <a:pt x="137" y="206"/>
                    <a:pt x="136" y="207"/>
                  </a:cubicBezTo>
                  <a:cubicBezTo>
                    <a:pt x="135" y="207"/>
                    <a:pt x="135" y="207"/>
                    <a:pt x="134" y="207"/>
                  </a:cubicBezTo>
                  <a:cubicBezTo>
                    <a:pt x="134" y="207"/>
                    <a:pt x="133" y="207"/>
                    <a:pt x="132" y="2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4" name="Oval 27"/>
            <p:cNvSpPr>
              <a:spLocks/>
            </p:cNvSpPr>
            <p:nvPr/>
          </p:nvSpPr>
          <p:spPr bwMode="auto">
            <a:xfrm>
              <a:off x="6693787" y="2244778"/>
              <a:ext cx="184363" cy="19325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5" name="Oval 28"/>
            <p:cNvSpPr>
              <a:spLocks/>
            </p:cNvSpPr>
            <p:nvPr/>
          </p:nvSpPr>
          <p:spPr bwMode="auto">
            <a:xfrm>
              <a:off x="4821941" y="4315392"/>
              <a:ext cx="182481" cy="19325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6" name="Freeform: Shape 29"/>
            <p:cNvSpPr>
              <a:spLocks/>
            </p:cNvSpPr>
            <p:nvPr/>
          </p:nvSpPr>
          <p:spPr bwMode="auto">
            <a:xfrm>
              <a:off x="3691308" y="3838165"/>
              <a:ext cx="443035" cy="465395"/>
            </a:xfrm>
            <a:custGeom>
              <a:avLst/>
              <a:gdLst>
                <a:gd name="T0" fmla="*/ 151 w 221"/>
                <a:gd name="T1" fmla="*/ 212 h 221"/>
                <a:gd name="T2" fmla="*/ 166 w 221"/>
                <a:gd name="T3" fmla="*/ 183 h 221"/>
                <a:gd name="T4" fmla="*/ 198 w 221"/>
                <a:gd name="T5" fmla="*/ 176 h 221"/>
                <a:gd name="T6" fmla="*/ 212 w 221"/>
                <a:gd name="T7" fmla="*/ 156 h 221"/>
                <a:gd name="T8" fmla="*/ 198 w 221"/>
                <a:gd name="T9" fmla="*/ 134 h 221"/>
                <a:gd name="T10" fmla="*/ 202 w 221"/>
                <a:gd name="T11" fmla="*/ 112 h 221"/>
                <a:gd name="T12" fmla="*/ 219 w 221"/>
                <a:gd name="T13" fmla="*/ 95 h 221"/>
                <a:gd name="T14" fmla="*/ 216 w 221"/>
                <a:gd name="T15" fmla="*/ 74 h 221"/>
                <a:gd name="T16" fmla="*/ 186 w 221"/>
                <a:gd name="T17" fmla="*/ 60 h 221"/>
                <a:gd name="T18" fmla="*/ 175 w 221"/>
                <a:gd name="T19" fmla="*/ 32 h 221"/>
                <a:gd name="T20" fmla="*/ 159 w 221"/>
                <a:gd name="T21" fmla="*/ 10 h 221"/>
                <a:gd name="T22" fmla="*/ 139 w 221"/>
                <a:gd name="T23" fmla="*/ 22 h 221"/>
                <a:gd name="T24" fmla="*/ 116 w 221"/>
                <a:gd name="T25" fmla="*/ 20 h 221"/>
                <a:gd name="T26" fmla="*/ 101 w 221"/>
                <a:gd name="T27" fmla="*/ 10 h 221"/>
                <a:gd name="T28" fmla="*/ 82 w 221"/>
                <a:gd name="T29" fmla="*/ 2 h 221"/>
                <a:gd name="T30" fmla="*/ 65 w 221"/>
                <a:gd name="T31" fmla="*/ 32 h 221"/>
                <a:gd name="T32" fmla="*/ 41 w 221"/>
                <a:gd name="T33" fmla="*/ 48 h 221"/>
                <a:gd name="T34" fmla="*/ 11 w 221"/>
                <a:gd name="T35" fmla="*/ 60 h 221"/>
                <a:gd name="T36" fmla="*/ 20 w 221"/>
                <a:gd name="T37" fmla="*/ 80 h 221"/>
                <a:gd name="T38" fmla="*/ 20 w 221"/>
                <a:gd name="T39" fmla="*/ 99 h 221"/>
                <a:gd name="T40" fmla="*/ 15 w 221"/>
                <a:gd name="T41" fmla="*/ 117 h 221"/>
                <a:gd name="T42" fmla="*/ 1 w 221"/>
                <a:gd name="T43" fmla="*/ 134 h 221"/>
                <a:gd name="T44" fmla="*/ 27 w 221"/>
                <a:gd name="T45" fmla="*/ 153 h 221"/>
                <a:gd name="T46" fmla="*/ 46 w 221"/>
                <a:gd name="T47" fmla="*/ 175 h 221"/>
                <a:gd name="T48" fmla="*/ 55 w 221"/>
                <a:gd name="T49" fmla="*/ 208 h 221"/>
                <a:gd name="T50" fmla="*/ 75 w 221"/>
                <a:gd name="T51" fmla="*/ 206 h 221"/>
                <a:gd name="T52" fmla="*/ 93 w 221"/>
                <a:gd name="T53" fmla="*/ 200 h 221"/>
                <a:gd name="T54" fmla="*/ 115 w 221"/>
                <a:gd name="T55" fmla="*/ 204 h 221"/>
                <a:gd name="T56" fmla="*/ 132 w 221"/>
                <a:gd name="T57" fmla="*/ 221 h 221"/>
                <a:gd name="T58" fmla="*/ 98 w 221"/>
                <a:gd name="T59" fmla="*/ 173 h 221"/>
                <a:gd name="T60" fmla="*/ 85 w 221"/>
                <a:gd name="T61" fmla="*/ 169 h 221"/>
                <a:gd name="T62" fmla="*/ 73 w 221"/>
                <a:gd name="T63" fmla="*/ 162 h 221"/>
                <a:gd name="T64" fmla="*/ 60 w 221"/>
                <a:gd name="T65" fmla="*/ 150 h 221"/>
                <a:gd name="T66" fmla="*/ 51 w 221"/>
                <a:gd name="T67" fmla="*/ 134 h 221"/>
                <a:gd name="T68" fmla="*/ 48 w 221"/>
                <a:gd name="T69" fmla="*/ 120 h 221"/>
                <a:gd name="T70" fmla="*/ 47 w 221"/>
                <a:gd name="T71" fmla="*/ 107 h 221"/>
                <a:gd name="T72" fmla="*/ 48 w 221"/>
                <a:gd name="T73" fmla="*/ 96 h 221"/>
                <a:gd name="T74" fmla="*/ 53 w 221"/>
                <a:gd name="T75" fmla="*/ 83 h 221"/>
                <a:gd name="T76" fmla="*/ 61 w 221"/>
                <a:gd name="T77" fmla="*/ 71 h 221"/>
                <a:gd name="T78" fmla="*/ 73 w 221"/>
                <a:gd name="T79" fmla="*/ 59 h 221"/>
                <a:gd name="T80" fmla="*/ 88 w 221"/>
                <a:gd name="T81" fmla="*/ 51 h 221"/>
                <a:gd name="T82" fmla="*/ 103 w 221"/>
                <a:gd name="T83" fmla="*/ 47 h 221"/>
                <a:gd name="T84" fmla="*/ 117 w 221"/>
                <a:gd name="T85" fmla="*/ 47 h 221"/>
                <a:gd name="T86" fmla="*/ 127 w 221"/>
                <a:gd name="T87" fmla="*/ 49 h 221"/>
                <a:gd name="T88" fmla="*/ 142 w 221"/>
                <a:gd name="T89" fmla="*/ 55 h 221"/>
                <a:gd name="T90" fmla="*/ 156 w 221"/>
                <a:gd name="T91" fmla="*/ 66 h 221"/>
                <a:gd name="T92" fmla="*/ 164 w 221"/>
                <a:gd name="T93" fmla="*/ 76 h 221"/>
                <a:gd name="T94" fmla="*/ 171 w 221"/>
                <a:gd name="T95" fmla="*/ 90 h 221"/>
                <a:gd name="T96" fmla="*/ 174 w 221"/>
                <a:gd name="T97" fmla="*/ 107 h 221"/>
                <a:gd name="T98" fmla="*/ 174 w 221"/>
                <a:gd name="T99" fmla="*/ 119 h 221"/>
                <a:gd name="T100" fmla="*/ 171 w 221"/>
                <a:gd name="T101" fmla="*/ 130 h 221"/>
                <a:gd name="T102" fmla="*/ 163 w 221"/>
                <a:gd name="T103" fmla="*/ 146 h 221"/>
                <a:gd name="T104" fmla="*/ 153 w 221"/>
                <a:gd name="T105" fmla="*/ 158 h 221"/>
                <a:gd name="T106" fmla="*/ 143 w 221"/>
                <a:gd name="T107" fmla="*/ 166 h 221"/>
                <a:gd name="T108" fmla="*/ 127 w 221"/>
                <a:gd name="T109" fmla="*/ 172 h 221"/>
                <a:gd name="T110" fmla="*/ 110 w 221"/>
                <a:gd name="T111" fmla="*/ 17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1" h="221">
                  <a:moveTo>
                    <a:pt x="132" y="221"/>
                  </a:moveTo>
                  <a:cubicBezTo>
                    <a:pt x="132" y="221"/>
                    <a:pt x="133" y="220"/>
                    <a:pt x="134" y="220"/>
                  </a:cubicBezTo>
                  <a:cubicBezTo>
                    <a:pt x="136" y="220"/>
                    <a:pt x="138" y="219"/>
                    <a:pt x="140" y="219"/>
                  </a:cubicBezTo>
                  <a:cubicBezTo>
                    <a:pt x="144" y="218"/>
                    <a:pt x="147" y="216"/>
                    <a:pt x="147" y="216"/>
                  </a:cubicBezTo>
                  <a:cubicBezTo>
                    <a:pt x="150" y="216"/>
                    <a:pt x="151" y="214"/>
                    <a:pt x="151" y="212"/>
                  </a:cubicBezTo>
                  <a:cubicBezTo>
                    <a:pt x="151" y="212"/>
                    <a:pt x="152" y="207"/>
                    <a:pt x="153" y="203"/>
                  </a:cubicBezTo>
                  <a:cubicBezTo>
                    <a:pt x="153" y="198"/>
                    <a:pt x="153" y="194"/>
                    <a:pt x="153" y="194"/>
                  </a:cubicBezTo>
                  <a:cubicBezTo>
                    <a:pt x="153" y="192"/>
                    <a:pt x="154" y="190"/>
                    <a:pt x="156" y="190"/>
                  </a:cubicBezTo>
                  <a:cubicBezTo>
                    <a:pt x="156" y="190"/>
                    <a:pt x="159" y="188"/>
                    <a:pt x="161" y="186"/>
                  </a:cubicBezTo>
                  <a:cubicBezTo>
                    <a:pt x="164" y="185"/>
                    <a:pt x="166" y="183"/>
                    <a:pt x="166" y="183"/>
                  </a:cubicBezTo>
                  <a:cubicBezTo>
                    <a:pt x="166" y="183"/>
                    <a:pt x="168" y="181"/>
                    <a:pt x="171" y="179"/>
                  </a:cubicBezTo>
                  <a:cubicBezTo>
                    <a:pt x="173" y="177"/>
                    <a:pt x="175" y="175"/>
                    <a:pt x="175" y="175"/>
                  </a:cubicBezTo>
                  <a:cubicBezTo>
                    <a:pt x="176" y="173"/>
                    <a:pt x="178" y="173"/>
                    <a:pt x="180" y="173"/>
                  </a:cubicBezTo>
                  <a:cubicBezTo>
                    <a:pt x="180" y="173"/>
                    <a:pt x="184" y="175"/>
                    <a:pt x="189" y="175"/>
                  </a:cubicBezTo>
                  <a:cubicBezTo>
                    <a:pt x="193" y="176"/>
                    <a:pt x="198" y="176"/>
                    <a:pt x="198" y="176"/>
                  </a:cubicBezTo>
                  <a:cubicBezTo>
                    <a:pt x="200" y="177"/>
                    <a:pt x="202" y="176"/>
                    <a:pt x="203" y="174"/>
                  </a:cubicBezTo>
                  <a:cubicBezTo>
                    <a:pt x="203" y="174"/>
                    <a:pt x="205" y="170"/>
                    <a:pt x="208" y="167"/>
                  </a:cubicBezTo>
                  <a:cubicBezTo>
                    <a:pt x="209" y="165"/>
                    <a:pt x="210" y="163"/>
                    <a:pt x="210" y="162"/>
                  </a:cubicBezTo>
                  <a:cubicBezTo>
                    <a:pt x="211" y="160"/>
                    <a:pt x="211" y="159"/>
                    <a:pt x="211" y="159"/>
                  </a:cubicBezTo>
                  <a:cubicBezTo>
                    <a:pt x="212" y="158"/>
                    <a:pt x="212" y="157"/>
                    <a:pt x="212" y="156"/>
                  </a:cubicBezTo>
                  <a:cubicBezTo>
                    <a:pt x="212" y="155"/>
                    <a:pt x="212" y="154"/>
                    <a:pt x="211" y="154"/>
                  </a:cubicBezTo>
                  <a:cubicBezTo>
                    <a:pt x="211" y="154"/>
                    <a:pt x="209" y="150"/>
                    <a:pt x="206" y="146"/>
                  </a:cubicBezTo>
                  <a:cubicBezTo>
                    <a:pt x="204" y="144"/>
                    <a:pt x="203" y="143"/>
                    <a:pt x="202" y="141"/>
                  </a:cubicBezTo>
                  <a:cubicBezTo>
                    <a:pt x="200" y="140"/>
                    <a:pt x="200" y="139"/>
                    <a:pt x="200" y="139"/>
                  </a:cubicBezTo>
                  <a:cubicBezTo>
                    <a:pt x="198" y="138"/>
                    <a:pt x="198" y="136"/>
                    <a:pt x="198" y="134"/>
                  </a:cubicBezTo>
                  <a:cubicBezTo>
                    <a:pt x="198" y="134"/>
                    <a:pt x="199" y="134"/>
                    <a:pt x="199" y="133"/>
                  </a:cubicBezTo>
                  <a:cubicBezTo>
                    <a:pt x="199" y="131"/>
                    <a:pt x="199" y="130"/>
                    <a:pt x="200" y="128"/>
                  </a:cubicBezTo>
                  <a:cubicBezTo>
                    <a:pt x="200" y="125"/>
                    <a:pt x="201" y="122"/>
                    <a:pt x="201" y="122"/>
                  </a:cubicBezTo>
                  <a:cubicBezTo>
                    <a:pt x="201" y="122"/>
                    <a:pt x="201" y="119"/>
                    <a:pt x="201" y="116"/>
                  </a:cubicBezTo>
                  <a:cubicBezTo>
                    <a:pt x="201" y="115"/>
                    <a:pt x="202" y="113"/>
                    <a:pt x="202" y="112"/>
                  </a:cubicBezTo>
                  <a:cubicBezTo>
                    <a:pt x="201" y="111"/>
                    <a:pt x="201" y="110"/>
                    <a:pt x="201" y="110"/>
                  </a:cubicBezTo>
                  <a:cubicBezTo>
                    <a:pt x="201" y="109"/>
                    <a:pt x="202" y="107"/>
                    <a:pt x="204" y="106"/>
                  </a:cubicBezTo>
                  <a:cubicBezTo>
                    <a:pt x="204" y="106"/>
                    <a:pt x="205" y="105"/>
                    <a:pt x="206" y="104"/>
                  </a:cubicBezTo>
                  <a:cubicBezTo>
                    <a:pt x="208" y="104"/>
                    <a:pt x="210" y="102"/>
                    <a:pt x="212" y="101"/>
                  </a:cubicBezTo>
                  <a:cubicBezTo>
                    <a:pt x="215" y="98"/>
                    <a:pt x="219" y="95"/>
                    <a:pt x="219" y="95"/>
                  </a:cubicBezTo>
                  <a:cubicBezTo>
                    <a:pt x="220" y="95"/>
                    <a:pt x="220" y="94"/>
                    <a:pt x="220" y="93"/>
                  </a:cubicBezTo>
                  <a:cubicBezTo>
                    <a:pt x="221" y="92"/>
                    <a:pt x="221" y="91"/>
                    <a:pt x="221" y="90"/>
                  </a:cubicBezTo>
                  <a:cubicBezTo>
                    <a:pt x="221" y="90"/>
                    <a:pt x="220" y="89"/>
                    <a:pt x="220" y="87"/>
                  </a:cubicBezTo>
                  <a:cubicBezTo>
                    <a:pt x="220" y="86"/>
                    <a:pt x="219" y="84"/>
                    <a:pt x="219" y="82"/>
                  </a:cubicBezTo>
                  <a:cubicBezTo>
                    <a:pt x="218" y="78"/>
                    <a:pt x="216" y="74"/>
                    <a:pt x="216" y="74"/>
                  </a:cubicBezTo>
                  <a:cubicBezTo>
                    <a:pt x="216" y="72"/>
                    <a:pt x="214" y="70"/>
                    <a:pt x="212" y="70"/>
                  </a:cubicBezTo>
                  <a:cubicBezTo>
                    <a:pt x="212" y="70"/>
                    <a:pt x="207" y="69"/>
                    <a:pt x="203" y="68"/>
                  </a:cubicBezTo>
                  <a:cubicBezTo>
                    <a:pt x="198" y="68"/>
                    <a:pt x="194" y="68"/>
                    <a:pt x="194" y="68"/>
                  </a:cubicBezTo>
                  <a:cubicBezTo>
                    <a:pt x="192" y="68"/>
                    <a:pt x="190" y="67"/>
                    <a:pt x="189" y="65"/>
                  </a:cubicBezTo>
                  <a:cubicBezTo>
                    <a:pt x="189" y="65"/>
                    <a:pt x="188" y="63"/>
                    <a:pt x="186" y="60"/>
                  </a:cubicBezTo>
                  <a:cubicBezTo>
                    <a:pt x="184" y="58"/>
                    <a:pt x="183" y="55"/>
                    <a:pt x="183" y="55"/>
                  </a:cubicBezTo>
                  <a:cubicBezTo>
                    <a:pt x="183" y="55"/>
                    <a:pt x="181" y="53"/>
                    <a:pt x="179" y="51"/>
                  </a:cubicBezTo>
                  <a:cubicBezTo>
                    <a:pt x="177" y="48"/>
                    <a:pt x="175" y="46"/>
                    <a:pt x="175" y="46"/>
                  </a:cubicBezTo>
                  <a:cubicBezTo>
                    <a:pt x="173" y="45"/>
                    <a:pt x="173" y="43"/>
                    <a:pt x="173" y="41"/>
                  </a:cubicBezTo>
                  <a:cubicBezTo>
                    <a:pt x="173" y="41"/>
                    <a:pt x="174" y="37"/>
                    <a:pt x="175" y="32"/>
                  </a:cubicBezTo>
                  <a:cubicBezTo>
                    <a:pt x="176" y="28"/>
                    <a:pt x="176" y="23"/>
                    <a:pt x="176" y="23"/>
                  </a:cubicBezTo>
                  <a:cubicBezTo>
                    <a:pt x="176" y="21"/>
                    <a:pt x="175" y="19"/>
                    <a:pt x="173" y="18"/>
                  </a:cubicBezTo>
                  <a:cubicBezTo>
                    <a:pt x="173" y="18"/>
                    <a:pt x="170" y="16"/>
                    <a:pt x="167" y="14"/>
                  </a:cubicBezTo>
                  <a:cubicBezTo>
                    <a:pt x="165" y="13"/>
                    <a:pt x="163" y="12"/>
                    <a:pt x="161" y="11"/>
                  </a:cubicBezTo>
                  <a:cubicBezTo>
                    <a:pt x="160" y="10"/>
                    <a:pt x="159" y="10"/>
                    <a:pt x="159" y="10"/>
                  </a:cubicBezTo>
                  <a:cubicBezTo>
                    <a:pt x="158" y="9"/>
                    <a:pt x="157" y="9"/>
                    <a:pt x="156" y="9"/>
                  </a:cubicBezTo>
                  <a:cubicBezTo>
                    <a:pt x="155" y="9"/>
                    <a:pt x="154" y="9"/>
                    <a:pt x="153" y="10"/>
                  </a:cubicBezTo>
                  <a:cubicBezTo>
                    <a:pt x="153" y="10"/>
                    <a:pt x="149" y="13"/>
                    <a:pt x="146" y="16"/>
                  </a:cubicBezTo>
                  <a:cubicBezTo>
                    <a:pt x="144" y="17"/>
                    <a:pt x="142" y="19"/>
                    <a:pt x="141" y="20"/>
                  </a:cubicBezTo>
                  <a:cubicBezTo>
                    <a:pt x="140" y="21"/>
                    <a:pt x="139" y="22"/>
                    <a:pt x="139" y="22"/>
                  </a:cubicBezTo>
                  <a:cubicBezTo>
                    <a:pt x="138" y="23"/>
                    <a:pt x="136" y="23"/>
                    <a:pt x="134" y="23"/>
                  </a:cubicBezTo>
                  <a:cubicBezTo>
                    <a:pt x="134" y="23"/>
                    <a:pt x="134" y="23"/>
                    <a:pt x="132" y="22"/>
                  </a:cubicBezTo>
                  <a:cubicBezTo>
                    <a:pt x="131" y="22"/>
                    <a:pt x="130" y="22"/>
                    <a:pt x="128" y="21"/>
                  </a:cubicBezTo>
                  <a:cubicBezTo>
                    <a:pt x="125" y="21"/>
                    <a:pt x="122" y="20"/>
                    <a:pt x="122" y="20"/>
                  </a:cubicBezTo>
                  <a:cubicBezTo>
                    <a:pt x="122" y="20"/>
                    <a:pt x="119" y="20"/>
                    <a:pt x="116" y="20"/>
                  </a:cubicBezTo>
                  <a:cubicBezTo>
                    <a:pt x="115" y="20"/>
                    <a:pt x="113" y="20"/>
                    <a:pt x="112" y="20"/>
                  </a:cubicBezTo>
                  <a:cubicBezTo>
                    <a:pt x="111" y="20"/>
                    <a:pt x="110" y="20"/>
                    <a:pt x="110" y="20"/>
                  </a:cubicBezTo>
                  <a:cubicBezTo>
                    <a:pt x="108" y="20"/>
                    <a:pt x="107" y="19"/>
                    <a:pt x="106" y="17"/>
                  </a:cubicBezTo>
                  <a:cubicBezTo>
                    <a:pt x="106" y="17"/>
                    <a:pt x="105" y="16"/>
                    <a:pt x="104" y="15"/>
                  </a:cubicBezTo>
                  <a:cubicBezTo>
                    <a:pt x="103" y="13"/>
                    <a:pt x="102" y="12"/>
                    <a:pt x="101" y="10"/>
                  </a:cubicBezTo>
                  <a:cubicBezTo>
                    <a:pt x="98" y="6"/>
                    <a:pt x="95" y="2"/>
                    <a:pt x="95" y="2"/>
                  </a:cubicBezTo>
                  <a:cubicBezTo>
                    <a:pt x="95" y="2"/>
                    <a:pt x="94" y="1"/>
                    <a:pt x="93" y="1"/>
                  </a:cubicBezTo>
                  <a:cubicBezTo>
                    <a:pt x="92" y="0"/>
                    <a:pt x="91" y="0"/>
                    <a:pt x="90" y="1"/>
                  </a:cubicBezTo>
                  <a:cubicBezTo>
                    <a:pt x="90" y="1"/>
                    <a:pt x="89" y="1"/>
                    <a:pt x="87" y="1"/>
                  </a:cubicBezTo>
                  <a:cubicBezTo>
                    <a:pt x="86" y="2"/>
                    <a:pt x="83" y="2"/>
                    <a:pt x="82" y="2"/>
                  </a:cubicBezTo>
                  <a:cubicBezTo>
                    <a:pt x="78" y="4"/>
                    <a:pt x="74" y="5"/>
                    <a:pt x="74" y="5"/>
                  </a:cubicBezTo>
                  <a:cubicBezTo>
                    <a:pt x="71" y="6"/>
                    <a:pt x="70" y="7"/>
                    <a:pt x="70" y="9"/>
                  </a:cubicBezTo>
                  <a:cubicBezTo>
                    <a:pt x="70" y="9"/>
                    <a:pt x="69" y="14"/>
                    <a:pt x="68" y="18"/>
                  </a:cubicBezTo>
                  <a:cubicBezTo>
                    <a:pt x="68" y="23"/>
                    <a:pt x="68" y="27"/>
                    <a:pt x="68" y="27"/>
                  </a:cubicBezTo>
                  <a:cubicBezTo>
                    <a:pt x="68" y="29"/>
                    <a:pt x="67" y="31"/>
                    <a:pt x="65" y="32"/>
                  </a:cubicBezTo>
                  <a:cubicBezTo>
                    <a:pt x="65" y="32"/>
                    <a:pt x="63" y="33"/>
                    <a:pt x="60" y="35"/>
                  </a:cubicBezTo>
                  <a:cubicBezTo>
                    <a:pt x="58" y="37"/>
                    <a:pt x="55" y="38"/>
                    <a:pt x="55" y="38"/>
                  </a:cubicBezTo>
                  <a:cubicBezTo>
                    <a:pt x="55" y="38"/>
                    <a:pt x="53" y="40"/>
                    <a:pt x="50" y="42"/>
                  </a:cubicBezTo>
                  <a:cubicBezTo>
                    <a:pt x="48" y="44"/>
                    <a:pt x="46" y="47"/>
                    <a:pt x="46" y="47"/>
                  </a:cubicBezTo>
                  <a:cubicBezTo>
                    <a:pt x="45" y="48"/>
                    <a:pt x="43" y="48"/>
                    <a:pt x="41" y="48"/>
                  </a:cubicBezTo>
                  <a:cubicBezTo>
                    <a:pt x="41" y="48"/>
                    <a:pt x="37" y="47"/>
                    <a:pt x="32" y="46"/>
                  </a:cubicBezTo>
                  <a:cubicBezTo>
                    <a:pt x="28" y="45"/>
                    <a:pt x="23" y="45"/>
                    <a:pt x="23" y="45"/>
                  </a:cubicBezTo>
                  <a:cubicBezTo>
                    <a:pt x="21" y="45"/>
                    <a:pt x="19" y="46"/>
                    <a:pt x="18" y="48"/>
                  </a:cubicBezTo>
                  <a:cubicBezTo>
                    <a:pt x="18" y="48"/>
                    <a:pt x="16" y="51"/>
                    <a:pt x="13" y="55"/>
                  </a:cubicBezTo>
                  <a:cubicBezTo>
                    <a:pt x="12" y="56"/>
                    <a:pt x="12" y="58"/>
                    <a:pt x="11" y="60"/>
                  </a:cubicBezTo>
                  <a:cubicBezTo>
                    <a:pt x="10" y="61"/>
                    <a:pt x="10" y="62"/>
                    <a:pt x="10" y="62"/>
                  </a:cubicBezTo>
                  <a:cubicBezTo>
                    <a:pt x="9" y="63"/>
                    <a:pt x="9" y="64"/>
                    <a:pt x="9" y="65"/>
                  </a:cubicBezTo>
                  <a:cubicBezTo>
                    <a:pt x="9" y="66"/>
                    <a:pt x="9" y="67"/>
                    <a:pt x="10" y="68"/>
                  </a:cubicBezTo>
                  <a:cubicBezTo>
                    <a:pt x="10" y="68"/>
                    <a:pt x="13" y="72"/>
                    <a:pt x="15" y="75"/>
                  </a:cubicBezTo>
                  <a:cubicBezTo>
                    <a:pt x="17" y="77"/>
                    <a:pt x="18" y="79"/>
                    <a:pt x="20" y="80"/>
                  </a:cubicBezTo>
                  <a:cubicBezTo>
                    <a:pt x="21" y="81"/>
                    <a:pt x="22" y="82"/>
                    <a:pt x="22" y="82"/>
                  </a:cubicBezTo>
                  <a:cubicBezTo>
                    <a:pt x="23" y="83"/>
                    <a:pt x="23" y="85"/>
                    <a:pt x="23" y="87"/>
                  </a:cubicBezTo>
                  <a:cubicBezTo>
                    <a:pt x="23" y="87"/>
                    <a:pt x="23" y="88"/>
                    <a:pt x="22" y="89"/>
                  </a:cubicBezTo>
                  <a:cubicBezTo>
                    <a:pt x="22" y="90"/>
                    <a:pt x="22" y="91"/>
                    <a:pt x="21" y="93"/>
                  </a:cubicBezTo>
                  <a:cubicBezTo>
                    <a:pt x="21" y="96"/>
                    <a:pt x="20" y="99"/>
                    <a:pt x="20" y="99"/>
                  </a:cubicBezTo>
                  <a:cubicBezTo>
                    <a:pt x="20" y="99"/>
                    <a:pt x="20" y="102"/>
                    <a:pt x="20" y="105"/>
                  </a:cubicBezTo>
                  <a:cubicBezTo>
                    <a:pt x="20" y="106"/>
                    <a:pt x="20" y="108"/>
                    <a:pt x="20" y="109"/>
                  </a:cubicBezTo>
                  <a:cubicBezTo>
                    <a:pt x="20" y="110"/>
                    <a:pt x="20" y="111"/>
                    <a:pt x="20" y="111"/>
                  </a:cubicBezTo>
                  <a:cubicBezTo>
                    <a:pt x="20" y="113"/>
                    <a:pt x="19" y="114"/>
                    <a:pt x="17" y="115"/>
                  </a:cubicBezTo>
                  <a:cubicBezTo>
                    <a:pt x="17" y="115"/>
                    <a:pt x="16" y="116"/>
                    <a:pt x="15" y="117"/>
                  </a:cubicBezTo>
                  <a:cubicBezTo>
                    <a:pt x="13" y="118"/>
                    <a:pt x="11" y="119"/>
                    <a:pt x="10" y="120"/>
                  </a:cubicBezTo>
                  <a:cubicBezTo>
                    <a:pt x="6" y="123"/>
                    <a:pt x="2" y="126"/>
                    <a:pt x="2" y="126"/>
                  </a:cubicBezTo>
                  <a:cubicBezTo>
                    <a:pt x="1" y="127"/>
                    <a:pt x="1" y="128"/>
                    <a:pt x="1" y="128"/>
                  </a:cubicBezTo>
                  <a:cubicBezTo>
                    <a:pt x="0" y="129"/>
                    <a:pt x="0" y="131"/>
                    <a:pt x="1" y="132"/>
                  </a:cubicBezTo>
                  <a:cubicBezTo>
                    <a:pt x="1" y="132"/>
                    <a:pt x="1" y="133"/>
                    <a:pt x="1" y="134"/>
                  </a:cubicBezTo>
                  <a:cubicBezTo>
                    <a:pt x="1" y="136"/>
                    <a:pt x="2" y="138"/>
                    <a:pt x="2" y="140"/>
                  </a:cubicBezTo>
                  <a:cubicBezTo>
                    <a:pt x="4" y="144"/>
                    <a:pt x="5" y="148"/>
                    <a:pt x="5" y="148"/>
                  </a:cubicBezTo>
                  <a:cubicBezTo>
                    <a:pt x="5" y="150"/>
                    <a:pt x="7" y="151"/>
                    <a:pt x="9" y="152"/>
                  </a:cubicBezTo>
                  <a:cubicBezTo>
                    <a:pt x="9" y="152"/>
                    <a:pt x="14" y="152"/>
                    <a:pt x="18" y="153"/>
                  </a:cubicBezTo>
                  <a:cubicBezTo>
                    <a:pt x="23" y="153"/>
                    <a:pt x="27" y="153"/>
                    <a:pt x="27" y="153"/>
                  </a:cubicBezTo>
                  <a:cubicBezTo>
                    <a:pt x="29" y="153"/>
                    <a:pt x="31" y="154"/>
                    <a:pt x="32" y="156"/>
                  </a:cubicBezTo>
                  <a:cubicBezTo>
                    <a:pt x="32" y="156"/>
                    <a:pt x="33" y="159"/>
                    <a:pt x="35" y="161"/>
                  </a:cubicBezTo>
                  <a:cubicBezTo>
                    <a:pt x="37" y="164"/>
                    <a:pt x="38" y="166"/>
                    <a:pt x="38" y="166"/>
                  </a:cubicBezTo>
                  <a:cubicBezTo>
                    <a:pt x="38" y="166"/>
                    <a:pt x="40" y="168"/>
                    <a:pt x="42" y="171"/>
                  </a:cubicBezTo>
                  <a:cubicBezTo>
                    <a:pt x="44" y="173"/>
                    <a:pt x="46" y="175"/>
                    <a:pt x="46" y="175"/>
                  </a:cubicBezTo>
                  <a:cubicBezTo>
                    <a:pt x="48" y="176"/>
                    <a:pt x="48" y="178"/>
                    <a:pt x="48" y="180"/>
                  </a:cubicBezTo>
                  <a:cubicBezTo>
                    <a:pt x="48" y="180"/>
                    <a:pt x="47" y="184"/>
                    <a:pt x="46" y="189"/>
                  </a:cubicBezTo>
                  <a:cubicBezTo>
                    <a:pt x="45" y="193"/>
                    <a:pt x="45" y="198"/>
                    <a:pt x="45" y="198"/>
                  </a:cubicBezTo>
                  <a:cubicBezTo>
                    <a:pt x="45" y="200"/>
                    <a:pt x="46" y="202"/>
                    <a:pt x="48" y="203"/>
                  </a:cubicBezTo>
                  <a:cubicBezTo>
                    <a:pt x="48" y="203"/>
                    <a:pt x="51" y="206"/>
                    <a:pt x="55" y="208"/>
                  </a:cubicBezTo>
                  <a:cubicBezTo>
                    <a:pt x="56" y="209"/>
                    <a:pt x="58" y="210"/>
                    <a:pt x="60" y="210"/>
                  </a:cubicBezTo>
                  <a:cubicBezTo>
                    <a:pt x="61" y="211"/>
                    <a:pt x="62" y="211"/>
                    <a:pt x="62" y="211"/>
                  </a:cubicBezTo>
                  <a:cubicBezTo>
                    <a:pt x="63" y="212"/>
                    <a:pt x="64" y="212"/>
                    <a:pt x="65" y="212"/>
                  </a:cubicBezTo>
                  <a:cubicBezTo>
                    <a:pt x="66" y="212"/>
                    <a:pt x="67" y="212"/>
                    <a:pt x="68" y="211"/>
                  </a:cubicBezTo>
                  <a:cubicBezTo>
                    <a:pt x="68" y="211"/>
                    <a:pt x="72" y="209"/>
                    <a:pt x="75" y="206"/>
                  </a:cubicBezTo>
                  <a:cubicBezTo>
                    <a:pt x="77" y="204"/>
                    <a:pt x="79" y="203"/>
                    <a:pt x="80" y="202"/>
                  </a:cubicBezTo>
                  <a:cubicBezTo>
                    <a:pt x="81" y="201"/>
                    <a:pt x="82" y="200"/>
                    <a:pt x="82" y="200"/>
                  </a:cubicBezTo>
                  <a:cubicBezTo>
                    <a:pt x="83" y="198"/>
                    <a:pt x="85" y="198"/>
                    <a:pt x="87" y="198"/>
                  </a:cubicBezTo>
                  <a:cubicBezTo>
                    <a:pt x="87" y="198"/>
                    <a:pt x="88" y="199"/>
                    <a:pt x="89" y="199"/>
                  </a:cubicBezTo>
                  <a:cubicBezTo>
                    <a:pt x="90" y="199"/>
                    <a:pt x="91" y="200"/>
                    <a:pt x="93" y="200"/>
                  </a:cubicBezTo>
                  <a:cubicBezTo>
                    <a:pt x="96" y="200"/>
                    <a:pt x="99" y="201"/>
                    <a:pt x="99" y="201"/>
                  </a:cubicBezTo>
                  <a:cubicBezTo>
                    <a:pt x="99" y="201"/>
                    <a:pt x="102" y="201"/>
                    <a:pt x="105" y="201"/>
                  </a:cubicBezTo>
                  <a:cubicBezTo>
                    <a:pt x="106" y="202"/>
                    <a:pt x="108" y="202"/>
                    <a:pt x="109" y="202"/>
                  </a:cubicBezTo>
                  <a:cubicBezTo>
                    <a:pt x="110" y="202"/>
                    <a:pt x="111" y="202"/>
                    <a:pt x="111" y="202"/>
                  </a:cubicBezTo>
                  <a:cubicBezTo>
                    <a:pt x="113" y="202"/>
                    <a:pt x="114" y="203"/>
                    <a:pt x="115" y="204"/>
                  </a:cubicBezTo>
                  <a:cubicBezTo>
                    <a:pt x="115" y="204"/>
                    <a:pt x="116" y="205"/>
                    <a:pt x="117" y="207"/>
                  </a:cubicBezTo>
                  <a:cubicBezTo>
                    <a:pt x="118" y="208"/>
                    <a:pt x="119" y="210"/>
                    <a:pt x="120" y="212"/>
                  </a:cubicBezTo>
                  <a:cubicBezTo>
                    <a:pt x="123" y="215"/>
                    <a:pt x="126" y="219"/>
                    <a:pt x="126" y="219"/>
                  </a:cubicBezTo>
                  <a:cubicBezTo>
                    <a:pt x="127" y="220"/>
                    <a:pt x="127" y="220"/>
                    <a:pt x="128" y="221"/>
                  </a:cubicBezTo>
                  <a:cubicBezTo>
                    <a:pt x="129" y="221"/>
                    <a:pt x="130" y="221"/>
                    <a:pt x="132" y="221"/>
                  </a:cubicBezTo>
                  <a:close/>
                  <a:moveTo>
                    <a:pt x="107" y="174"/>
                  </a:moveTo>
                  <a:cubicBezTo>
                    <a:pt x="106" y="174"/>
                    <a:pt x="105" y="174"/>
                    <a:pt x="104" y="174"/>
                  </a:cubicBezTo>
                  <a:cubicBezTo>
                    <a:pt x="103" y="174"/>
                    <a:pt x="102" y="174"/>
                    <a:pt x="102" y="174"/>
                  </a:cubicBezTo>
                  <a:cubicBezTo>
                    <a:pt x="102" y="174"/>
                    <a:pt x="101" y="174"/>
                    <a:pt x="100" y="173"/>
                  </a:cubicBezTo>
                  <a:cubicBezTo>
                    <a:pt x="99" y="173"/>
                    <a:pt x="99" y="173"/>
                    <a:pt x="98" y="173"/>
                  </a:cubicBezTo>
                  <a:cubicBezTo>
                    <a:pt x="97" y="173"/>
                    <a:pt x="97" y="173"/>
                    <a:pt x="96" y="173"/>
                  </a:cubicBezTo>
                  <a:cubicBezTo>
                    <a:pt x="96" y="173"/>
                    <a:pt x="95" y="172"/>
                    <a:pt x="95" y="172"/>
                  </a:cubicBezTo>
                  <a:cubicBezTo>
                    <a:pt x="93" y="172"/>
                    <a:pt x="92" y="172"/>
                    <a:pt x="91" y="171"/>
                  </a:cubicBezTo>
                  <a:cubicBezTo>
                    <a:pt x="90" y="171"/>
                    <a:pt x="88" y="170"/>
                    <a:pt x="87" y="170"/>
                  </a:cubicBezTo>
                  <a:cubicBezTo>
                    <a:pt x="86" y="170"/>
                    <a:pt x="86" y="169"/>
                    <a:pt x="85" y="169"/>
                  </a:cubicBezTo>
                  <a:cubicBezTo>
                    <a:pt x="84" y="169"/>
                    <a:pt x="84" y="168"/>
                    <a:pt x="83" y="168"/>
                  </a:cubicBezTo>
                  <a:cubicBezTo>
                    <a:pt x="81" y="167"/>
                    <a:pt x="80" y="167"/>
                    <a:pt x="79" y="166"/>
                  </a:cubicBezTo>
                  <a:cubicBezTo>
                    <a:pt x="77" y="165"/>
                    <a:pt x="76" y="164"/>
                    <a:pt x="75" y="163"/>
                  </a:cubicBezTo>
                  <a:cubicBezTo>
                    <a:pt x="74" y="163"/>
                    <a:pt x="74" y="163"/>
                    <a:pt x="74" y="163"/>
                  </a:cubicBezTo>
                  <a:cubicBezTo>
                    <a:pt x="73" y="162"/>
                    <a:pt x="73" y="162"/>
                    <a:pt x="73" y="162"/>
                  </a:cubicBezTo>
                  <a:cubicBezTo>
                    <a:pt x="72" y="162"/>
                    <a:pt x="72" y="161"/>
                    <a:pt x="71" y="161"/>
                  </a:cubicBezTo>
                  <a:cubicBezTo>
                    <a:pt x="69" y="159"/>
                    <a:pt x="67" y="157"/>
                    <a:pt x="65" y="155"/>
                  </a:cubicBezTo>
                  <a:cubicBezTo>
                    <a:pt x="64" y="155"/>
                    <a:pt x="64" y="154"/>
                    <a:pt x="63" y="153"/>
                  </a:cubicBezTo>
                  <a:cubicBezTo>
                    <a:pt x="62" y="152"/>
                    <a:pt x="62" y="152"/>
                    <a:pt x="61" y="151"/>
                  </a:cubicBezTo>
                  <a:cubicBezTo>
                    <a:pt x="60" y="150"/>
                    <a:pt x="60" y="150"/>
                    <a:pt x="60" y="150"/>
                  </a:cubicBezTo>
                  <a:cubicBezTo>
                    <a:pt x="60" y="150"/>
                    <a:pt x="60" y="149"/>
                    <a:pt x="59" y="148"/>
                  </a:cubicBezTo>
                  <a:cubicBezTo>
                    <a:pt x="58" y="147"/>
                    <a:pt x="58" y="146"/>
                    <a:pt x="57" y="146"/>
                  </a:cubicBezTo>
                  <a:cubicBezTo>
                    <a:pt x="57" y="145"/>
                    <a:pt x="56" y="144"/>
                    <a:pt x="56" y="143"/>
                  </a:cubicBezTo>
                  <a:cubicBezTo>
                    <a:pt x="55" y="141"/>
                    <a:pt x="53" y="139"/>
                    <a:pt x="52" y="136"/>
                  </a:cubicBezTo>
                  <a:cubicBezTo>
                    <a:pt x="52" y="135"/>
                    <a:pt x="51" y="134"/>
                    <a:pt x="51" y="134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50" y="132"/>
                    <a:pt x="50" y="132"/>
                    <a:pt x="50" y="132"/>
                  </a:cubicBezTo>
                  <a:cubicBezTo>
                    <a:pt x="50" y="130"/>
                    <a:pt x="49" y="129"/>
                    <a:pt x="49" y="127"/>
                  </a:cubicBezTo>
                  <a:cubicBezTo>
                    <a:pt x="49" y="126"/>
                    <a:pt x="48" y="124"/>
                    <a:pt x="48" y="123"/>
                  </a:cubicBezTo>
                  <a:cubicBezTo>
                    <a:pt x="48" y="122"/>
                    <a:pt x="48" y="121"/>
                    <a:pt x="48" y="120"/>
                  </a:cubicBezTo>
                  <a:cubicBezTo>
                    <a:pt x="47" y="120"/>
                    <a:pt x="47" y="119"/>
                    <a:pt x="47" y="118"/>
                  </a:cubicBezTo>
                  <a:cubicBezTo>
                    <a:pt x="47" y="117"/>
                    <a:pt x="47" y="115"/>
                    <a:pt x="47" y="114"/>
                  </a:cubicBezTo>
                  <a:cubicBezTo>
                    <a:pt x="47" y="113"/>
                    <a:pt x="47" y="111"/>
                    <a:pt x="47" y="110"/>
                  </a:cubicBezTo>
                  <a:cubicBezTo>
                    <a:pt x="47" y="110"/>
                    <a:pt x="47" y="109"/>
                    <a:pt x="47" y="108"/>
                  </a:cubicBezTo>
                  <a:cubicBezTo>
                    <a:pt x="47" y="108"/>
                    <a:pt x="47" y="107"/>
                    <a:pt x="47" y="107"/>
                  </a:cubicBezTo>
                  <a:cubicBezTo>
                    <a:pt x="47" y="106"/>
                    <a:pt x="47" y="105"/>
                    <a:pt x="47" y="105"/>
                  </a:cubicBezTo>
                  <a:cubicBezTo>
                    <a:pt x="47" y="103"/>
                    <a:pt x="47" y="102"/>
                    <a:pt x="47" y="102"/>
                  </a:cubicBezTo>
                  <a:cubicBezTo>
                    <a:pt x="47" y="102"/>
                    <a:pt x="47" y="102"/>
                    <a:pt x="48" y="100"/>
                  </a:cubicBezTo>
                  <a:cubicBezTo>
                    <a:pt x="48" y="100"/>
                    <a:pt x="48" y="99"/>
                    <a:pt x="48" y="98"/>
                  </a:cubicBezTo>
                  <a:cubicBezTo>
                    <a:pt x="48" y="97"/>
                    <a:pt x="48" y="97"/>
                    <a:pt x="48" y="96"/>
                  </a:cubicBezTo>
                  <a:cubicBezTo>
                    <a:pt x="49" y="96"/>
                    <a:pt x="49" y="95"/>
                    <a:pt x="49" y="95"/>
                  </a:cubicBezTo>
                  <a:cubicBezTo>
                    <a:pt x="49" y="94"/>
                    <a:pt x="50" y="92"/>
                    <a:pt x="50" y="91"/>
                  </a:cubicBezTo>
                  <a:cubicBezTo>
                    <a:pt x="50" y="90"/>
                    <a:pt x="51" y="88"/>
                    <a:pt x="51" y="87"/>
                  </a:cubicBezTo>
                  <a:cubicBezTo>
                    <a:pt x="52" y="86"/>
                    <a:pt x="52" y="86"/>
                    <a:pt x="52" y="85"/>
                  </a:cubicBezTo>
                  <a:cubicBezTo>
                    <a:pt x="52" y="84"/>
                    <a:pt x="53" y="84"/>
                    <a:pt x="53" y="83"/>
                  </a:cubicBezTo>
                  <a:cubicBezTo>
                    <a:pt x="54" y="82"/>
                    <a:pt x="55" y="80"/>
                    <a:pt x="55" y="79"/>
                  </a:cubicBezTo>
                  <a:cubicBezTo>
                    <a:pt x="56" y="77"/>
                    <a:pt x="57" y="76"/>
                    <a:pt x="58" y="75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60" y="72"/>
                    <a:pt x="60" y="72"/>
                    <a:pt x="61" y="71"/>
                  </a:cubicBezTo>
                  <a:cubicBezTo>
                    <a:pt x="62" y="69"/>
                    <a:pt x="64" y="67"/>
                    <a:pt x="66" y="65"/>
                  </a:cubicBezTo>
                  <a:cubicBezTo>
                    <a:pt x="67" y="64"/>
                    <a:pt x="67" y="64"/>
                    <a:pt x="68" y="63"/>
                  </a:cubicBezTo>
                  <a:cubicBezTo>
                    <a:pt x="69" y="62"/>
                    <a:pt x="70" y="62"/>
                    <a:pt x="70" y="62"/>
                  </a:cubicBezTo>
                  <a:cubicBezTo>
                    <a:pt x="71" y="61"/>
                    <a:pt x="72" y="60"/>
                    <a:pt x="72" y="60"/>
                  </a:cubicBezTo>
                  <a:cubicBezTo>
                    <a:pt x="72" y="60"/>
                    <a:pt x="72" y="60"/>
                    <a:pt x="73" y="59"/>
                  </a:cubicBezTo>
                  <a:cubicBezTo>
                    <a:pt x="74" y="58"/>
                    <a:pt x="75" y="58"/>
                    <a:pt x="76" y="57"/>
                  </a:cubicBezTo>
                  <a:cubicBezTo>
                    <a:pt x="76" y="57"/>
                    <a:pt x="77" y="56"/>
                    <a:pt x="78" y="56"/>
                  </a:cubicBezTo>
                  <a:cubicBezTo>
                    <a:pt x="80" y="55"/>
                    <a:pt x="83" y="53"/>
                    <a:pt x="85" y="52"/>
                  </a:cubicBezTo>
                  <a:cubicBezTo>
                    <a:pt x="86" y="52"/>
                    <a:pt x="87" y="52"/>
                    <a:pt x="87" y="51"/>
                  </a:cubicBezTo>
                  <a:cubicBezTo>
                    <a:pt x="88" y="51"/>
                    <a:pt x="88" y="51"/>
                    <a:pt x="88" y="51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91" y="50"/>
                    <a:pt x="93" y="50"/>
                    <a:pt x="94" y="49"/>
                  </a:cubicBezTo>
                  <a:cubicBezTo>
                    <a:pt x="96" y="49"/>
                    <a:pt x="97" y="48"/>
                    <a:pt x="99" y="48"/>
                  </a:cubicBezTo>
                  <a:cubicBezTo>
                    <a:pt x="99" y="48"/>
                    <a:pt x="100" y="48"/>
                    <a:pt x="101" y="48"/>
                  </a:cubicBezTo>
                  <a:cubicBezTo>
                    <a:pt x="102" y="48"/>
                    <a:pt x="102" y="47"/>
                    <a:pt x="103" y="47"/>
                  </a:cubicBezTo>
                  <a:cubicBezTo>
                    <a:pt x="104" y="47"/>
                    <a:pt x="106" y="47"/>
                    <a:pt x="107" y="47"/>
                  </a:cubicBezTo>
                  <a:cubicBezTo>
                    <a:pt x="109" y="47"/>
                    <a:pt x="110" y="47"/>
                    <a:pt x="111" y="47"/>
                  </a:cubicBezTo>
                  <a:cubicBezTo>
                    <a:pt x="112" y="47"/>
                    <a:pt x="112" y="47"/>
                    <a:pt x="113" y="47"/>
                  </a:cubicBezTo>
                  <a:cubicBezTo>
                    <a:pt x="113" y="47"/>
                    <a:pt x="114" y="47"/>
                    <a:pt x="114" y="47"/>
                  </a:cubicBezTo>
                  <a:cubicBezTo>
                    <a:pt x="115" y="47"/>
                    <a:pt x="116" y="47"/>
                    <a:pt x="117" y="47"/>
                  </a:cubicBezTo>
                  <a:cubicBezTo>
                    <a:pt x="118" y="47"/>
                    <a:pt x="119" y="47"/>
                    <a:pt x="119" y="47"/>
                  </a:cubicBezTo>
                  <a:cubicBezTo>
                    <a:pt x="119" y="47"/>
                    <a:pt x="120" y="48"/>
                    <a:pt x="121" y="48"/>
                  </a:cubicBezTo>
                  <a:cubicBezTo>
                    <a:pt x="122" y="48"/>
                    <a:pt x="122" y="48"/>
                    <a:pt x="123" y="48"/>
                  </a:cubicBezTo>
                  <a:cubicBezTo>
                    <a:pt x="124" y="48"/>
                    <a:pt x="124" y="48"/>
                    <a:pt x="125" y="49"/>
                  </a:cubicBezTo>
                  <a:cubicBezTo>
                    <a:pt x="125" y="49"/>
                    <a:pt x="126" y="49"/>
                    <a:pt x="127" y="49"/>
                  </a:cubicBezTo>
                  <a:cubicBezTo>
                    <a:pt x="128" y="49"/>
                    <a:pt x="129" y="50"/>
                    <a:pt x="130" y="50"/>
                  </a:cubicBezTo>
                  <a:cubicBezTo>
                    <a:pt x="131" y="50"/>
                    <a:pt x="133" y="51"/>
                    <a:pt x="134" y="51"/>
                  </a:cubicBezTo>
                  <a:cubicBezTo>
                    <a:pt x="135" y="52"/>
                    <a:pt x="136" y="52"/>
                    <a:pt x="136" y="52"/>
                  </a:cubicBezTo>
                  <a:cubicBezTo>
                    <a:pt x="137" y="53"/>
                    <a:pt x="138" y="53"/>
                    <a:pt x="138" y="53"/>
                  </a:cubicBezTo>
                  <a:cubicBezTo>
                    <a:pt x="140" y="54"/>
                    <a:pt x="141" y="55"/>
                    <a:pt x="142" y="55"/>
                  </a:cubicBezTo>
                  <a:cubicBezTo>
                    <a:pt x="144" y="56"/>
                    <a:pt x="145" y="57"/>
                    <a:pt x="146" y="58"/>
                  </a:cubicBezTo>
                  <a:cubicBezTo>
                    <a:pt x="147" y="59"/>
                    <a:pt x="147" y="59"/>
                    <a:pt x="147" y="59"/>
                  </a:cubicBezTo>
                  <a:cubicBezTo>
                    <a:pt x="148" y="59"/>
                    <a:pt x="148" y="59"/>
                    <a:pt x="148" y="59"/>
                  </a:cubicBezTo>
                  <a:cubicBezTo>
                    <a:pt x="149" y="60"/>
                    <a:pt x="149" y="60"/>
                    <a:pt x="150" y="61"/>
                  </a:cubicBezTo>
                  <a:cubicBezTo>
                    <a:pt x="152" y="62"/>
                    <a:pt x="154" y="64"/>
                    <a:pt x="156" y="66"/>
                  </a:cubicBezTo>
                  <a:cubicBezTo>
                    <a:pt x="157" y="67"/>
                    <a:pt x="157" y="68"/>
                    <a:pt x="158" y="68"/>
                  </a:cubicBezTo>
                  <a:cubicBezTo>
                    <a:pt x="159" y="69"/>
                    <a:pt x="159" y="70"/>
                    <a:pt x="160" y="70"/>
                  </a:cubicBezTo>
                  <a:cubicBezTo>
                    <a:pt x="161" y="71"/>
                    <a:pt x="161" y="72"/>
                    <a:pt x="161" y="72"/>
                  </a:cubicBezTo>
                  <a:cubicBezTo>
                    <a:pt x="161" y="72"/>
                    <a:pt x="162" y="72"/>
                    <a:pt x="162" y="74"/>
                  </a:cubicBezTo>
                  <a:cubicBezTo>
                    <a:pt x="163" y="74"/>
                    <a:pt x="163" y="75"/>
                    <a:pt x="164" y="76"/>
                  </a:cubicBezTo>
                  <a:cubicBezTo>
                    <a:pt x="164" y="76"/>
                    <a:pt x="165" y="77"/>
                    <a:pt x="165" y="78"/>
                  </a:cubicBezTo>
                  <a:cubicBezTo>
                    <a:pt x="167" y="80"/>
                    <a:pt x="168" y="83"/>
                    <a:pt x="169" y="85"/>
                  </a:cubicBezTo>
                  <a:cubicBezTo>
                    <a:pt x="169" y="86"/>
                    <a:pt x="170" y="87"/>
                    <a:pt x="170" y="88"/>
                  </a:cubicBezTo>
                  <a:cubicBezTo>
                    <a:pt x="170" y="89"/>
                    <a:pt x="170" y="89"/>
                    <a:pt x="170" y="89"/>
                  </a:cubicBezTo>
                  <a:cubicBezTo>
                    <a:pt x="171" y="90"/>
                    <a:pt x="171" y="90"/>
                    <a:pt x="171" y="90"/>
                  </a:cubicBezTo>
                  <a:cubicBezTo>
                    <a:pt x="171" y="91"/>
                    <a:pt x="172" y="93"/>
                    <a:pt x="172" y="94"/>
                  </a:cubicBezTo>
                  <a:cubicBezTo>
                    <a:pt x="173" y="96"/>
                    <a:pt x="173" y="97"/>
                    <a:pt x="173" y="99"/>
                  </a:cubicBezTo>
                  <a:cubicBezTo>
                    <a:pt x="173" y="99"/>
                    <a:pt x="173" y="100"/>
                    <a:pt x="174" y="101"/>
                  </a:cubicBezTo>
                  <a:cubicBezTo>
                    <a:pt x="174" y="102"/>
                    <a:pt x="174" y="102"/>
                    <a:pt x="174" y="103"/>
                  </a:cubicBezTo>
                  <a:cubicBezTo>
                    <a:pt x="174" y="105"/>
                    <a:pt x="174" y="106"/>
                    <a:pt x="174" y="107"/>
                  </a:cubicBezTo>
                  <a:cubicBezTo>
                    <a:pt x="174" y="109"/>
                    <a:pt x="174" y="110"/>
                    <a:pt x="174" y="111"/>
                  </a:cubicBezTo>
                  <a:cubicBezTo>
                    <a:pt x="174" y="112"/>
                    <a:pt x="174" y="112"/>
                    <a:pt x="174" y="113"/>
                  </a:cubicBezTo>
                  <a:cubicBezTo>
                    <a:pt x="174" y="113"/>
                    <a:pt x="174" y="114"/>
                    <a:pt x="174" y="114"/>
                  </a:cubicBezTo>
                  <a:cubicBezTo>
                    <a:pt x="174" y="115"/>
                    <a:pt x="174" y="116"/>
                    <a:pt x="174" y="117"/>
                  </a:cubicBezTo>
                  <a:cubicBezTo>
                    <a:pt x="174" y="118"/>
                    <a:pt x="174" y="119"/>
                    <a:pt x="174" y="119"/>
                  </a:cubicBezTo>
                  <a:cubicBezTo>
                    <a:pt x="174" y="119"/>
                    <a:pt x="174" y="120"/>
                    <a:pt x="173" y="121"/>
                  </a:cubicBezTo>
                  <a:cubicBezTo>
                    <a:pt x="173" y="122"/>
                    <a:pt x="173" y="123"/>
                    <a:pt x="173" y="124"/>
                  </a:cubicBezTo>
                  <a:cubicBezTo>
                    <a:pt x="173" y="124"/>
                    <a:pt x="173" y="124"/>
                    <a:pt x="173" y="125"/>
                  </a:cubicBezTo>
                  <a:cubicBezTo>
                    <a:pt x="173" y="126"/>
                    <a:pt x="172" y="126"/>
                    <a:pt x="172" y="127"/>
                  </a:cubicBezTo>
                  <a:cubicBezTo>
                    <a:pt x="172" y="128"/>
                    <a:pt x="172" y="129"/>
                    <a:pt x="171" y="130"/>
                  </a:cubicBezTo>
                  <a:cubicBezTo>
                    <a:pt x="171" y="132"/>
                    <a:pt x="170" y="133"/>
                    <a:pt x="170" y="134"/>
                  </a:cubicBezTo>
                  <a:cubicBezTo>
                    <a:pt x="169" y="135"/>
                    <a:pt x="169" y="136"/>
                    <a:pt x="169" y="136"/>
                  </a:cubicBezTo>
                  <a:cubicBezTo>
                    <a:pt x="169" y="137"/>
                    <a:pt x="168" y="138"/>
                    <a:pt x="168" y="138"/>
                  </a:cubicBezTo>
                  <a:cubicBezTo>
                    <a:pt x="167" y="140"/>
                    <a:pt x="167" y="141"/>
                    <a:pt x="166" y="143"/>
                  </a:cubicBezTo>
                  <a:cubicBezTo>
                    <a:pt x="165" y="144"/>
                    <a:pt x="164" y="145"/>
                    <a:pt x="163" y="146"/>
                  </a:cubicBezTo>
                  <a:cubicBezTo>
                    <a:pt x="163" y="147"/>
                    <a:pt x="163" y="147"/>
                    <a:pt x="163" y="147"/>
                  </a:cubicBezTo>
                  <a:cubicBezTo>
                    <a:pt x="162" y="148"/>
                    <a:pt x="162" y="148"/>
                    <a:pt x="162" y="148"/>
                  </a:cubicBezTo>
                  <a:cubicBezTo>
                    <a:pt x="161" y="149"/>
                    <a:pt x="161" y="149"/>
                    <a:pt x="161" y="150"/>
                  </a:cubicBezTo>
                  <a:cubicBezTo>
                    <a:pt x="159" y="152"/>
                    <a:pt x="157" y="154"/>
                    <a:pt x="155" y="156"/>
                  </a:cubicBezTo>
                  <a:cubicBezTo>
                    <a:pt x="155" y="157"/>
                    <a:pt x="154" y="158"/>
                    <a:pt x="153" y="158"/>
                  </a:cubicBezTo>
                  <a:cubicBezTo>
                    <a:pt x="152" y="159"/>
                    <a:pt x="152" y="159"/>
                    <a:pt x="151" y="160"/>
                  </a:cubicBezTo>
                  <a:cubicBezTo>
                    <a:pt x="150" y="161"/>
                    <a:pt x="149" y="161"/>
                    <a:pt x="149" y="161"/>
                  </a:cubicBezTo>
                  <a:cubicBezTo>
                    <a:pt x="149" y="161"/>
                    <a:pt x="149" y="162"/>
                    <a:pt x="148" y="162"/>
                  </a:cubicBezTo>
                  <a:cubicBezTo>
                    <a:pt x="147" y="163"/>
                    <a:pt x="146" y="163"/>
                    <a:pt x="146" y="164"/>
                  </a:cubicBezTo>
                  <a:cubicBezTo>
                    <a:pt x="145" y="164"/>
                    <a:pt x="144" y="165"/>
                    <a:pt x="143" y="166"/>
                  </a:cubicBezTo>
                  <a:cubicBezTo>
                    <a:pt x="141" y="167"/>
                    <a:pt x="138" y="168"/>
                    <a:pt x="136" y="169"/>
                  </a:cubicBezTo>
                  <a:cubicBezTo>
                    <a:pt x="135" y="169"/>
                    <a:pt x="134" y="170"/>
                    <a:pt x="134" y="170"/>
                  </a:cubicBezTo>
                  <a:cubicBezTo>
                    <a:pt x="133" y="171"/>
                    <a:pt x="133" y="171"/>
                    <a:pt x="133" y="171"/>
                  </a:cubicBezTo>
                  <a:cubicBezTo>
                    <a:pt x="132" y="171"/>
                    <a:pt x="132" y="171"/>
                    <a:pt x="132" y="171"/>
                  </a:cubicBezTo>
                  <a:cubicBezTo>
                    <a:pt x="130" y="171"/>
                    <a:pt x="129" y="172"/>
                    <a:pt x="127" y="172"/>
                  </a:cubicBezTo>
                  <a:cubicBezTo>
                    <a:pt x="126" y="173"/>
                    <a:pt x="124" y="173"/>
                    <a:pt x="123" y="173"/>
                  </a:cubicBezTo>
                  <a:cubicBezTo>
                    <a:pt x="122" y="173"/>
                    <a:pt x="121" y="174"/>
                    <a:pt x="120" y="174"/>
                  </a:cubicBezTo>
                  <a:cubicBezTo>
                    <a:pt x="120" y="174"/>
                    <a:pt x="119" y="174"/>
                    <a:pt x="118" y="174"/>
                  </a:cubicBezTo>
                  <a:cubicBezTo>
                    <a:pt x="117" y="174"/>
                    <a:pt x="115" y="174"/>
                    <a:pt x="114" y="174"/>
                  </a:cubicBezTo>
                  <a:cubicBezTo>
                    <a:pt x="113" y="174"/>
                    <a:pt x="111" y="174"/>
                    <a:pt x="110" y="174"/>
                  </a:cubicBezTo>
                  <a:cubicBezTo>
                    <a:pt x="109" y="174"/>
                    <a:pt x="109" y="174"/>
                    <a:pt x="108" y="174"/>
                  </a:cubicBezTo>
                  <a:cubicBezTo>
                    <a:pt x="108" y="174"/>
                    <a:pt x="107" y="174"/>
                    <a:pt x="107" y="1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6" name="Group 31"/>
          <p:cNvGrpSpPr/>
          <p:nvPr/>
        </p:nvGrpSpPr>
        <p:grpSpPr>
          <a:xfrm rot="11305696">
            <a:off x="5857992" y="2187469"/>
            <a:ext cx="701039" cy="1518380"/>
            <a:chOff x="1498443" y="3296141"/>
            <a:chExt cx="1376598" cy="2280056"/>
          </a:xfrm>
          <a:solidFill>
            <a:schemeClr val="bg1">
              <a:lumMod val="85000"/>
            </a:schemeClr>
          </a:solidFill>
        </p:grpSpPr>
        <p:grpSp>
          <p:nvGrpSpPr>
            <p:cNvPr id="16" name="Group 40"/>
            <p:cNvGrpSpPr/>
            <p:nvPr/>
          </p:nvGrpSpPr>
          <p:grpSpPr>
            <a:xfrm rot="20700000">
              <a:off x="1498443" y="3464825"/>
              <a:ext cx="1055686" cy="2111372"/>
              <a:chOff x="1480457" y="3328209"/>
              <a:chExt cx="1055686" cy="2111372"/>
            </a:xfrm>
            <a:grpFill/>
          </p:grpSpPr>
          <p:sp>
            <p:nvSpPr>
              <p:cNvPr id="19" name="Freeform: Shape 43"/>
              <p:cNvSpPr>
                <a:spLocks/>
              </p:cNvSpPr>
              <p:nvPr/>
            </p:nvSpPr>
            <p:spPr bwMode="auto">
              <a:xfrm>
                <a:off x="1480457" y="3328209"/>
                <a:ext cx="1055686" cy="1055686"/>
              </a:xfrm>
              <a:custGeom>
                <a:avLst/>
                <a:gdLst>
                  <a:gd name="T0" fmla="*/ 482 w 482"/>
                  <a:gd name="T1" fmla="*/ 36 h 482"/>
                  <a:gd name="T2" fmla="*/ 482 w 482"/>
                  <a:gd name="T3" fmla="*/ 0 h 482"/>
                  <a:gd name="T4" fmla="*/ 0 w 482"/>
                  <a:gd name="T5" fmla="*/ 482 h 482"/>
                  <a:gd name="T6" fmla="*/ 36 w 482"/>
                  <a:gd name="T7" fmla="*/ 482 h 482"/>
                  <a:gd name="T8" fmla="*/ 482 w 482"/>
                  <a:gd name="T9" fmla="*/ 3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2" h="482">
                    <a:moveTo>
                      <a:pt x="482" y="36"/>
                    </a:moveTo>
                    <a:cubicBezTo>
                      <a:pt x="482" y="0"/>
                      <a:pt x="482" y="0"/>
                      <a:pt x="482" y="0"/>
                    </a:cubicBezTo>
                    <a:cubicBezTo>
                      <a:pt x="216" y="0"/>
                      <a:pt x="0" y="216"/>
                      <a:pt x="0" y="482"/>
                    </a:cubicBezTo>
                    <a:cubicBezTo>
                      <a:pt x="36" y="482"/>
                      <a:pt x="36" y="482"/>
                      <a:pt x="36" y="482"/>
                    </a:cubicBezTo>
                    <a:cubicBezTo>
                      <a:pt x="36" y="236"/>
                      <a:pt x="235" y="36"/>
                      <a:pt x="482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20" name="Freeform: Shape 44"/>
              <p:cNvSpPr>
                <a:spLocks/>
              </p:cNvSpPr>
              <p:nvPr/>
            </p:nvSpPr>
            <p:spPr bwMode="auto">
              <a:xfrm>
                <a:off x="1480457" y="4383895"/>
                <a:ext cx="1055686" cy="1055686"/>
              </a:xfrm>
              <a:custGeom>
                <a:avLst/>
                <a:gdLst>
                  <a:gd name="T0" fmla="*/ 36 w 482"/>
                  <a:gd name="T1" fmla="*/ 0 h 482"/>
                  <a:gd name="T2" fmla="*/ 36 w 482"/>
                  <a:gd name="T3" fmla="*/ 0 h 482"/>
                  <a:gd name="T4" fmla="*/ 0 w 482"/>
                  <a:gd name="T5" fmla="*/ 0 h 482"/>
                  <a:gd name="T6" fmla="*/ 482 w 482"/>
                  <a:gd name="T7" fmla="*/ 482 h 482"/>
                  <a:gd name="T8" fmla="*/ 482 w 482"/>
                  <a:gd name="T9" fmla="*/ 447 h 482"/>
                  <a:gd name="T10" fmla="*/ 36 w 482"/>
                  <a:gd name="T11" fmla="*/ 0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2" h="482">
                    <a:moveTo>
                      <a:pt x="36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67"/>
                      <a:pt x="216" y="482"/>
                      <a:pt x="482" y="482"/>
                    </a:cubicBezTo>
                    <a:cubicBezTo>
                      <a:pt x="482" y="447"/>
                      <a:pt x="482" y="447"/>
                      <a:pt x="482" y="447"/>
                    </a:cubicBezTo>
                    <a:cubicBezTo>
                      <a:pt x="235" y="447"/>
                      <a:pt x="36" y="247"/>
                      <a:pt x="3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17" name="Oval 41"/>
            <p:cNvSpPr/>
            <p:nvPr/>
          </p:nvSpPr>
          <p:spPr>
            <a:xfrm>
              <a:off x="2221301" y="3296141"/>
              <a:ext cx="174172" cy="1741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8" name="Oval 42"/>
            <p:cNvSpPr/>
            <p:nvPr/>
          </p:nvSpPr>
          <p:spPr>
            <a:xfrm>
              <a:off x="2700869" y="5282871"/>
              <a:ext cx="174172" cy="1741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7" name="TextBox 32"/>
          <p:cNvSpPr txBox="1">
            <a:spLocks/>
          </p:cNvSpPr>
          <p:nvPr/>
        </p:nvSpPr>
        <p:spPr>
          <a:xfrm>
            <a:off x="5763029" y="1551664"/>
            <a:ext cx="2547919" cy="548585"/>
          </a:xfrm>
          <a:prstGeom prst="rect">
            <a:avLst/>
          </a:prstGeom>
        </p:spPr>
        <p:txBody>
          <a:bodyPr vert="horz" wrap="square" lIns="91440" tIns="45720" rIns="91440" bIns="45720">
            <a:normAutofit fontScale="85000" lnSpcReduction="10000"/>
          </a:bodyPr>
          <a:lstStyle/>
          <a:p>
            <a:pPr algn="r" rtl="1">
              <a:lnSpc>
                <a:spcPct val="120000"/>
              </a:lnSpc>
            </a:pPr>
            <a:r>
              <a:rPr lang="fa-IR" altLang="zh-CN" sz="1200" dirty="0">
                <a:solidFill>
                  <a:schemeClr val="bg1">
                    <a:lumMod val="50000"/>
                  </a:schemeClr>
                </a:solidFill>
                <a:cs typeface="B Nazanin" panose="00000400000000000000" pitchFamily="2" charset="-78"/>
              </a:rPr>
              <a:t>این قسمت از محتوا به عنوان یک نمایشگر مکان‌دار طرح‌بندی متن (فونت‌های تم پیشنهادی) است.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8" name="TextBox 33"/>
          <p:cNvSpPr txBox="1"/>
          <p:nvPr/>
        </p:nvSpPr>
        <p:spPr>
          <a:xfrm>
            <a:off x="6564616" y="1290628"/>
            <a:ext cx="1177245" cy="276999"/>
          </a:xfrm>
          <a:prstGeom prst="rect">
            <a:avLst/>
          </a:prstGeom>
          <a:noFill/>
        </p:spPr>
        <p:txBody>
          <a:bodyPr wrap="none">
            <a:normAutofit fontScale="77500" lnSpcReduction="20000"/>
          </a:bodyPr>
          <a:lstStyle/>
          <a:p>
            <a:pPr algn="l"/>
            <a:r>
              <a:rPr lang="fa-IR" altLang="zh-CN" b="1" dirty="0">
                <a:solidFill>
                  <a:schemeClr val="accent2"/>
                </a:solidFill>
                <a:cs typeface="B Nazanin" panose="00000400000000000000" pitchFamily="2" charset="-78"/>
              </a:rPr>
              <a:t>از پیش تنظیم متن عنوان</a:t>
            </a:r>
            <a:endParaRPr lang="zh-CN" altLang="en-US" b="1" dirty="0"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  <p:sp>
        <p:nvSpPr>
          <p:cNvPr id="9" name="TextBox 34"/>
          <p:cNvSpPr txBox="1">
            <a:spLocks/>
          </p:cNvSpPr>
          <p:nvPr/>
        </p:nvSpPr>
        <p:spPr>
          <a:xfrm>
            <a:off x="278523" y="1887381"/>
            <a:ext cx="2547919" cy="548585"/>
          </a:xfrm>
          <a:prstGeom prst="rect">
            <a:avLst/>
          </a:prstGeom>
        </p:spPr>
        <p:txBody>
          <a:bodyPr vert="horz" wrap="square" lIns="91440" tIns="45720" rIns="91440" bIns="45720">
            <a:normAutofit fontScale="85000" lnSpcReduction="10000"/>
          </a:bodyPr>
          <a:lstStyle/>
          <a:p>
            <a:pPr algn="r">
              <a:lnSpc>
                <a:spcPct val="120000"/>
              </a:lnSpc>
            </a:pPr>
            <a:r>
              <a:rPr lang="fa-IR" altLang="zh-CN" sz="1200" dirty="0">
                <a:solidFill>
                  <a:schemeClr val="bg1">
                    <a:lumMod val="50000"/>
                  </a:schemeClr>
                </a:solidFill>
                <a:cs typeface="B Nazanin" panose="00000400000000000000" pitchFamily="2" charset="-78"/>
              </a:rPr>
              <a:t>این قسمت از محتوا به عنوان یک نمایشگر مکان‌دار طرح‌بندی متن (فونت‌های تم پیشنهادی) است.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0" name="TextBox 35"/>
          <p:cNvSpPr txBox="1"/>
          <p:nvPr/>
        </p:nvSpPr>
        <p:spPr>
          <a:xfrm>
            <a:off x="1447355" y="1621264"/>
            <a:ext cx="1201435" cy="276999"/>
          </a:xfrm>
          <a:prstGeom prst="rect">
            <a:avLst/>
          </a:prstGeom>
          <a:noFill/>
        </p:spPr>
        <p:txBody>
          <a:bodyPr wrap="none">
            <a:normAutofit fontScale="77500" lnSpcReduction="20000"/>
          </a:bodyPr>
          <a:lstStyle/>
          <a:p>
            <a:pPr algn="l" rtl="1"/>
            <a:r>
              <a:rPr lang="fa-IR" altLang="zh-CN" b="1" dirty="0">
                <a:solidFill>
                  <a:schemeClr val="accent1"/>
                </a:solidFill>
                <a:cs typeface="B Nazanin" panose="00000400000000000000" pitchFamily="2" charset="-78"/>
              </a:rPr>
              <a:t>از پیش تنظیم متن عنوان</a:t>
            </a:r>
            <a:endParaRPr lang="zh-CN" altLang="en-US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11" name="TextBox 36"/>
          <p:cNvSpPr txBox="1">
            <a:spLocks/>
          </p:cNvSpPr>
          <p:nvPr/>
        </p:nvSpPr>
        <p:spPr>
          <a:xfrm>
            <a:off x="911245" y="3865464"/>
            <a:ext cx="2547919" cy="548585"/>
          </a:xfrm>
          <a:prstGeom prst="rect">
            <a:avLst/>
          </a:prstGeom>
        </p:spPr>
        <p:txBody>
          <a:bodyPr vert="horz" wrap="square" lIns="91440" tIns="45720" rIns="91440" bIns="45720">
            <a:normAutofit fontScale="85000" lnSpcReduction="10000"/>
          </a:bodyPr>
          <a:lstStyle/>
          <a:p>
            <a:pPr algn="r">
              <a:lnSpc>
                <a:spcPct val="120000"/>
              </a:lnSpc>
            </a:pPr>
            <a:r>
              <a:rPr lang="fa-IR" altLang="zh-CN" sz="1200" dirty="0">
                <a:solidFill>
                  <a:schemeClr val="bg1">
                    <a:lumMod val="50000"/>
                  </a:schemeClr>
                </a:solidFill>
                <a:cs typeface="B Nazanin" panose="00000400000000000000" pitchFamily="2" charset="-78"/>
              </a:rPr>
              <a:t>این قسمت از محتوا به عنوان یک نمایشگر مکان‌دار طرح‌بندی متن (فونت‌های تم پیشنهادی) است.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2" name="TextBox 37"/>
          <p:cNvSpPr txBox="1"/>
          <p:nvPr/>
        </p:nvSpPr>
        <p:spPr>
          <a:xfrm>
            <a:off x="1954868" y="3631202"/>
            <a:ext cx="1201435" cy="276999"/>
          </a:xfrm>
          <a:prstGeom prst="rect">
            <a:avLst/>
          </a:prstGeom>
          <a:noFill/>
        </p:spPr>
        <p:txBody>
          <a:bodyPr wrap="none">
            <a:normAutofit fontScale="77500" lnSpcReduction="20000"/>
          </a:bodyPr>
          <a:lstStyle/>
          <a:p>
            <a:pPr algn="l" rtl="1"/>
            <a:r>
              <a:rPr lang="fa-IR" altLang="zh-CN" b="1" dirty="0">
                <a:solidFill>
                  <a:schemeClr val="accent3"/>
                </a:solidFill>
                <a:cs typeface="B Nazanin" panose="00000400000000000000" pitchFamily="2" charset="-78"/>
              </a:rPr>
              <a:t>از پیش تنظیم متن عنوان</a:t>
            </a:r>
            <a:endParaRPr lang="zh-CN" altLang="en-US" b="1" dirty="0">
              <a:solidFill>
                <a:schemeClr val="accent3"/>
              </a:solidFill>
              <a:cs typeface="B Nazanin" panose="00000400000000000000" pitchFamily="2" charset="-78"/>
            </a:endParaRPr>
          </a:p>
        </p:txBody>
      </p:sp>
      <p:sp>
        <p:nvSpPr>
          <p:cNvPr id="13" name="TextBox 38"/>
          <p:cNvSpPr txBox="1">
            <a:spLocks/>
          </p:cNvSpPr>
          <p:nvPr/>
        </p:nvSpPr>
        <p:spPr>
          <a:xfrm>
            <a:off x="6498791" y="2869752"/>
            <a:ext cx="2547919" cy="548585"/>
          </a:xfrm>
          <a:prstGeom prst="rect">
            <a:avLst/>
          </a:prstGeom>
        </p:spPr>
        <p:txBody>
          <a:bodyPr vert="horz" wrap="square" lIns="91440" tIns="45720" rIns="91440" bIns="45720">
            <a:normAutofit fontScale="85000" lnSpcReduction="10000"/>
          </a:bodyPr>
          <a:lstStyle/>
          <a:p>
            <a:pPr algn="r" rtl="1">
              <a:lnSpc>
                <a:spcPct val="120000"/>
              </a:lnSpc>
            </a:pPr>
            <a:r>
              <a:rPr lang="fa-IR" altLang="zh-CN" sz="1200" dirty="0">
                <a:solidFill>
                  <a:schemeClr val="bg1">
                    <a:lumMod val="50000"/>
                  </a:schemeClr>
                </a:solidFill>
                <a:cs typeface="B Nazanin" panose="00000400000000000000" pitchFamily="2" charset="-78"/>
              </a:rPr>
              <a:t>این قسمت از محتوا به عنوان یک نمایشگر مکان‌دار طرح‌بندی متن (فونت‌های تم پیشنهادی) است.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4" name="TextBox 39"/>
          <p:cNvSpPr txBox="1"/>
          <p:nvPr/>
        </p:nvSpPr>
        <p:spPr>
          <a:xfrm>
            <a:off x="7420345" y="2609023"/>
            <a:ext cx="1177245" cy="276999"/>
          </a:xfrm>
          <a:prstGeom prst="rect">
            <a:avLst/>
          </a:prstGeom>
          <a:noFill/>
        </p:spPr>
        <p:txBody>
          <a:bodyPr wrap="none">
            <a:normAutofit fontScale="77500" lnSpcReduction="20000"/>
          </a:bodyPr>
          <a:lstStyle/>
          <a:p>
            <a:r>
              <a:rPr lang="fa-IR" altLang="zh-CN" b="1" dirty="0">
                <a:solidFill>
                  <a:schemeClr val="accent4"/>
                </a:solidFill>
                <a:cs typeface="B Nazanin" panose="00000400000000000000" pitchFamily="2" charset="-78"/>
              </a:rPr>
              <a:t>از پیش تنظیم متن عنوان</a:t>
            </a:r>
            <a:endParaRPr lang="zh-CN" altLang="en-US" b="1" dirty="0">
              <a:solidFill>
                <a:schemeClr val="accent4"/>
              </a:solidFill>
              <a:cs typeface="B Nazanin" panose="00000400000000000000" pitchFamily="2" charset="-78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046DE42C-55AD-419D-FA06-2813340CDD2C}"/>
              </a:ext>
            </a:extLst>
          </p:cNvPr>
          <p:cNvGrpSpPr/>
          <p:nvPr/>
        </p:nvGrpSpPr>
        <p:grpSpPr>
          <a:xfrm>
            <a:off x="2866543" y="1675450"/>
            <a:ext cx="3102655" cy="2184284"/>
            <a:chOff x="2866543" y="1675450"/>
            <a:chExt cx="3102655" cy="2184284"/>
          </a:xfrm>
        </p:grpSpPr>
        <p:grpSp>
          <p:nvGrpSpPr>
            <p:cNvPr id="5" name="Group 73"/>
            <p:cNvGrpSpPr/>
            <p:nvPr/>
          </p:nvGrpSpPr>
          <p:grpSpPr>
            <a:xfrm>
              <a:off x="2866543" y="1675450"/>
              <a:ext cx="3102655" cy="2125124"/>
              <a:chOff x="3822057" y="2233933"/>
              <a:chExt cx="4136873" cy="2833498"/>
            </a:xfrm>
            <a:solidFill>
              <a:schemeClr val="accent1"/>
            </a:solidFill>
          </p:grpSpPr>
          <p:sp>
            <p:nvSpPr>
              <p:cNvPr id="21" name="Freeform: Shape 11"/>
              <p:cNvSpPr>
                <a:spLocks/>
              </p:cNvSpPr>
              <p:nvPr/>
            </p:nvSpPr>
            <p:spPr bwMode="auto">
              <a:xfrm>
                <a:off x="5482486" y="4556680"/>
                <a:ext cx="492888" cy="510751"/>
              </a:xfrm>
              <a:custGeom>
                <a:avLst/>
                <a:gdLst>
                  <a:gd name="T0" fmla="*/ 524 w 524"/>
                  <a:gd name="T1" fmla="*/ 518 h 518"/>
                  <a:gd name="T2" fmla="*/ 0 w 524"/>
                  <a:gd name="T3" fmla="*/ 518 h 518"/>
                  <a:gd name="T4" fmla="*/ 0 w 524"/>
                  <a:gd name="T5" fmla="*/ 179 h 518"/>
                  <a:gd name="T6" fmla="*/ 262 w 524"/>
                  <a:gd name="T7" fmla="*/ 0 h 518"/>
                  <a:gd name="T8" fmla="*/ 524 w 524"/>
                  <a:gd name="T9" fmla="*/ 179 h 518"/>
                  <a:gd name="T10" fmla="*/ 524 w 524"/>
                  <a:gd name="T11" fmla="*/ 518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4" h="518">
                    <a:moveTo>
                      <a:pt x="524" y="518"/>
                    </a:moveTo>
                    <a:lnTo>
                      <a:pt x="0" y="518"/>
                    </a:lnTo>
                    <a:lnTo>
                      <a:pt x="0" y="179"/>
                    </a:lnTo>
                    <a:lnTo>
                      <a:pt x="262" y="0"/>
                    </a:lnTo>
                    <a:lnTo>
                      <a:pt x="524" y="179"/>
                    </a:lnTo>
                    <a:lnTo>
                      <a:pt x="524" y="518"/>
                    </a:lnTo>
                    <a:close/>
                  </a:path>
                </a:pathLst>
              </a:custGeom>
              <a:solidFill>
                <a:schemeClr val="accent2"/>
              </a:solidFill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22" name="Freeform: Shape 4"/>
              <p:cNvSpPr>
                <a:spLocks/>
              </p:cNvSpPr>
              <p:nvPr/>
            </p:nvSpPr>
            <p:spPr bwMode="auto">
              <a:xfrm>
                <a:off x="7489557" y="3632090"/>
                <a:ext cx="469373" cy="597520"/>
              </a:xfrm>
              <a:custGeom>
                <a:avLst/>
                <a:gdLst>
                  <a:gd name="T0" fmla="*/ 113 w 234"/>
                  <a:gd name="T1" fmla="*/ 18 h 284"/>
                  <a:gd name="T2" fmla="*/ 107 w 234"/>
                  <a:gd name="T3" fmla="*/ 11 h 284"/>
                  <a:gd name="T4" fmla="*/ 89 w 234"/>
                  <a:gd name="T5" fmla="*/ 0 h 284"/>
                  <a:gd name="T6" fmla="*/ 78 w 234"/>
                  <a:gd name="T7" fmla="*/ 11 h 284"/>
                  <a:gd name="T8" fmla="*/ 66 w 234"/>
                  <a:gd name="T9" fmla="*/ 18 h 284"/>
                  <a:gd name="T10" fmla="*/ 54 w 234"/>
                  <a:gd name="T11" fmla="*/ 30 h 284"/>
                  <a:gd name="T12" fmla="*/ 119 w 234"/>
                  <a:gd name="T13" fmla="*/ 42 h 284"/>
                  <a:gd name="T14" fmla="*/ 132 w 234"/>
                  <a:gd name="T15" fmla="*/ 30 h 284"/>
                  <a:gd name="T16" fmla="*/ 93 w 234"/>
                  <a:gd name="T17" fmla="*/ 18 h 284"/>
                  <a:gd name="T18" fmla="*/ 93 w 234"/>
                  <a:gd name="T19" fmla="*/ 5 h 284"/>
                  <a:gd name="T20" fmla="*/ 93 w 234"/>
                  <a:gd name="T21" fmla="*/ 18 h 284"/>
                  <a:gd name="T22" fmla="*/ 17 w 234"/>
                  <a:gd name="T23" fmla="*/ 256 h 284"/>
                  <a:gd name="T24" fmla="*/ 0 w 234"/>
                  <a:gd name="T25" fmla="*/ 42 h 284"/>
                  <a:gd name="T26" fmla="*/ 46 w 234"/>
                  <a:gd name="T27" fmla="*/ 26 h 284"/>
                  <a:gd name="T28" fmla="*/ 66 w 234"/>
                  <a:gd name="T29" fmla="*/ 50 h 284"/>
                  <a:gd name="T30" fmla="*/ 140 w 234"/>
                  <a:gd name="T31" fmla="*/ 30 h 284"/>
                  <a:gd name="T32" fmla="*/ 164 w 234"/>
                  <a:gd name="T33" fmla="*/ 26 h 284"/>
                  <a:gd name="T34" fmla="*/ 185 w 234"/>
                  <a:gd name="T35" fmla="*/ 166 h 284"/>
                  <a:gd name="T36" fmla="*/ 164 w 234"/>
                  <a:gd name="T37" fmla="*/ 167 h 284"/>
                  <a:gd name="T38" fmla="*/ 21 w 234"/>
                  <a:gd name="T39" fmla="*/ 71 h 284"/>
                  <a:gd name="T40" fmla="*/ 115 w 234"/>
                  <a:gd name="T41" fmla="*/ 235 h 284"/>
                  <a:gd name="T42" fmla="*/ 181 w 234"/>
                  <a:gd name="T43" fmla="*/ 178 h 284"/>
                  <a:gd name="T44" fmla="*/ 181 w 234"/>
                  <a:gd name="T45" fmla="*/ 284 h 284"/>
                  <a:gd name="T46" fmla="*/ 181 w 234"/>
                  <a:gd name="T47" fmla="*/ 178 h 284"/>
                  <a:gd name="T48" fmla="*/ 183 w 234"/>
                  <a:gd name="T49" fmla="*/ 257 h 284"/>
                  <a:gd name="T50" fmla="*/ 172 w 234"/>
                  <a:gd name="T51" fmla="*/ 258 h 284"/>
                  <a:gd name="T52" fmla="*/ 150 w 234"/>
                  <a:gd name="T53" fmla="*/ 230 h 284"/>
                  <a:gd name="T54" fmla="*/ 176 w 234"/>
                  <a:gd name="T55" fmla="*/ 240 h 284"/>
                  <a:gd name="T56" fmla="*/ 215 w 234"/>
                  <a:gd name="T57" fmla="*/ 208 h 284"/>
                  <a:gd name="T58" fmla="*/ 144 w 234"/>
                  <a:gd name="T59" fmla="*/ 159 h 284"/>
                  <a:gd name="T60" fmla="*/ 74 w 234"/>
                  <a:gd name="T61" fmla="*/ 155 h 284"/>
                  <a:gd name="T62" fmla="*/ 78 w 234"/>
                  <a:gd name="T63" fmla="*/ 146 h 284"/>
                  <a:gd name="T64" fmla="*/ 148 w 234"/>
                  <a:gd name="T65" fmla="*/ 150 h 284"/>
                  <a:gd name="T66" fmla="*/ 144 w 234"/>
                  <a:gd name="T67" fmla="*/ 159 h 284"/>
                  <a:gd name="T68" fmla="*/ 78 w 234"/>
                  <a:gd name="T69" fmla="*/ 122 h 284"/>
                  <a:gd name="T70" fmla="*/ 74 w 234"/>
                  <a:gd name="T71" fmla="*/ 114 h 284"/>
                  <a:gd name="T72" fmla="*/ 144 w 234"/>
                  <a:gd name="T73" fmla="*/ 109 h 284"/>
                  <a:gd name="T74" fmla="*/ 148 w 234"/>
                  <a:gd name="T75" fmla="*/ 118 h 284"/>
                  <a:gd name="T76" fmla="*/ 115 w 234"/>
                  <a:gd name="T77" fmla="*/ 196 h 284"/>
                  <a:gd name="T78" fmla="*/ 74 w 234"/>
                  <a:gd name="T79" fmla="*/ 192 h 284"/>
                  <a:gd name="T80" fmla="*/ 78 w 234"/>
                  <a:gd name="T81" fmla="*/ 184 h 284"/>
                  <a:gd name="T82" fmla="*/ 119 w 234"/>
                  <a:gd name="T83" fmla="*/ 188 h 284"/>
                  <a:gd name="T84" fmla="*/ 115 w 234"/>
                  <a:gd name="T85" fmla="*/ 196 h 284"/>
                  <a:gd name="T86" fmla="*/ 51 w 234"/>
                  <a:gd name="T87" fmla="*/ 124 h 284"/>
                  <a:gd name="T88" fmla="*/ 46 w 234"/>
                  <a:gd name="T89" fmla="*/ 124 h 284"/>
                  <a:gd name="T90" fmla="*/ 36 w 234"/>
                  <a:gd name="T91" fmla="*/ 111 h 284"/>
                  <a:gd name="T92" fmla="*/ 48 w 234"/>
                  <a:gd name="T93" fmla="*/ 116 h 284"/>
                  <a:gd name="T94" fmla="*/ 66 w 234"/>
                  <a:gd name="T95" fmla="*/ 101 h 284"/>
                  <a:gd name="T96" fmla="*/ 66 w 234"/>
                  <a:gd name="T97" fmla="*/ 143 h 284"/>
                  <a:gd name="T98" fmla="*/ 48 w 234"/>
                  <a:gd name="T99" fmla="*/ 161 h 284"/>
                  <a:gd name="T100" fmla="*/ 36 w 234"/>
                  <a:gd name="T101" fmla="*/ 153 h 284"/>
                  <a:gd name="T102" fmla="*/ 41 w 234"/>
                  <a:gd name="T103" fmla="*/ 147 h 284"/>
                  <a:gd name="T104" fmla="*/ 61 w 234"/>
                  <a:gd name="T105" fmla="*/ 138 h 284"/>
                  <a:gd name="T106" fmla="*/ 66 w 234"/>
                  <a:gd name="T107" fmla="*/ 143 h 284"/>
                  <a:gd name="T108" fmla="*/ 51 w 234"/>
                  <a:gd name="T109" fmla="*/ 198 h 284"/>
                  <a:gd name="T110" fmla="*/ 46 w 234"/>
                  <a:gd name="T111" fmla="*/ 198 h 284"/>
                  <a:gd name="T112" fmla="*/ 36 w 234"/>
                  <a:gd name="T113" fmla="*/ 185 h 284"/>
                  <a:gd name="T114" fmla="*/ 48 w 234"/>
                  <a:gd name="T115" fmla="*/ 190 h 284"/>
                  <a:gd name="T116" fmla="*/ 66 w 234"/>
                  <a:gd name="T117" fmla="*/ 175 h 284"/>
                  <a:gd name="T118" fmla="*/ 66 w 234"/>
                  <a:gd name="T119" fmla="*/ 18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34" h="284">
                    <a:moveTo>
                      <a:pt x="119" y="18"/>
                    </a:moveTo>
                    <a:cubicBezTo>
                      <a:pt x="113" y="18"/>
                      <a:pt x="113" y="18"/>
                      <a:pt x="113" y="18"/>
                    </a:cubicBezTo>
                    <a:cubicBezTo>
                      <a:pt x="110" y="18"/>
                      <a:pt x="107" y="15"/>
                      <a:pt x="107" y="11"/>
                    </a:cubicBezTo>
                    <a:cubicBezTo>
                      <a:pt x="107" y="11"/>
                      <a:pt x="107" y="11"/>
                      <a:pt x="107" y="11"/>
                    </a:cubicBezTo>
                    <a:cubicBezTo>
                      <a:pt x="107" y="3"/>
                      <a:pt x="97" y="0"/>
                      <a:pt x="89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1" y="0"/>
                      <a:pt x="78" y="3"/>
                      <a:pt x="78" y="11"/>
                    </a:cubicBezTo>
                    <a:cubicBezTo>
                      <a:pt x="78" y="11"/>
                      <a:pt x="78" y="11"/>
                      <a:pt x="78" y="11"/>
                    </a:cubicBezTo>
                    <a:cubicBezTo>
                      <a:pt x="78" y="15"/>
                      <a:pt x="75" y="18"/>
                      <a:pt x="72" y="18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59" y="18"/>
                      <a:pt x="54" y="23"/>
                      <a:pt x="54" y="30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54" y="37"/>
                      <a:pt x="59" y="42"/>
                      <a:pt x="66" y="42"/>
                    </a:cubicBezTo>
                    <a:cubicBezTo>
                      <a:pt x="119" y="42"/>
                      <a:pt x="119" y="42"/>
                      <a:pt x="119" y="42"/>
                    </a:cubicBezTo>
                    <a:cubicBezTo>
                      <a:pt x="126" y="42"/>
                      <a:pt x="132" y="37"/>
                      <a:pt x="132" y="30"/>
                    </a:cubicBezTo>
                    <a:cubicBezTo>
                      <a:pt x="132" y="30"/>
                      <a:pt x="132" y="30"/>
                      <a:pt x="132" y="30"/>
                    </a:cubicBezTo>
                    <a:cubicBezTo>
                      <a:pt x="132" y="23"/>
                      <a:pt x="126" y="18"/>
                      <a:pt x="119" y="18"/>
                    </a:cubicBezTo>
                    <a:close/>
                    <a:moveTo>
                      <a:pt x="93" y="18"/>
                    </a:moveTo>
                    <a:cubicBezTo>
                      <a:pt x="89" y="18"/>
                      <a:pt x="86" y="15"/>
                      <a:pt x="86" y="11"/>
                    </a:cubicBezTo>
                    <a:cubicBezTo>
                      <a:pt x="86" y="8"/>
                      <a:pt x="89" y="5"/>
                      <a:pt x="93" y="5"/>
                    </a:cubicBezTo>
                    <a:cubicBezTo>
                      <a:pt x="96" y="5"/>
                      <a:pt x="99" y="8"/>
                      <a:pt x="99" y="11"/>
                    </a:cubicBezTo>
                    <a:cubicBezTo>
                      <a:pt x="99" y="15"/>
                      <a:pt x="96" y="18"/>
                      <a:pt x="93" y="18"/>
                    </a:cubicBezTo>
                    <a:close/>
                    <a:moveTo>
                      <a:pt x="120" y="256"/>
                    </a:moveTo>
                    <a:cubicBezTo>
                      <a:pt x="17" y="256"/>
                      <a:pt x="17" y="256"/>
                      <a:pt x="17" y="256"/>
                    </a:cubicBezTo>
                    <a:cubicBezTo>
                      <a:pt x="8" y="256"/>
                      <a:pt x="0" y="248"/>
                      <a:pt x="0" y="239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33"/>
                      <a:pt x="8" y="26"/>
                      <a:pt x="13" y="26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7"/>
                      <a:pt x="45" y="29"/>
                      <a:pt x="45" y="30"/>
                    </a:cubicBezTo>
                    <a:cubicBezTo>
                      <a:pt x="45" y="41"/>
                      <a:pt x="55" y="50"/>
                      <a:pt x="66" y="50"/>
                    </a:cubicBezTo>
                    <a:cubicBezTo>
                      <a:pt x="119" y="50"/>
                      <a:pt x="119" y="50"/>
                      <a:pt x="119" y="50"/>
                    </a:cubicBezTo>
                    <a:cubicBezTo>
                      <a:pt x="131" y="50"/>
                      <a:pt x="140" y="41"/>
                      <a:pt x="140" y="30"/>
                    </a:cubicBezTo>
                    <a:cubicBezTo>
                      <a:pt x="140" y="28"/>
                      <a:pt x="140" y="27"/>
                      <a:pt x="139" y="26"/>
                    </a:cubicBezTo>
                    <a:cubicBezTo>
                      <a:pt x="164" y="26"/>
                      <a:pt x="164" y="26"/>
                      <a:pt x="164" y="26"/>
                    </a:cubicBezTo>
                    <a:cubicBezTo>
                      <a:pt x="178" y="26"/>
                      <a:pt x="185" y="33"/>
                      <a:pt x="185" y="42"/>
                    </a:cubicBezTo>
                    <a:cubicBezTo>
                      <a:pt x="185" y="166"/>
                      <a:pt x="185" y="166"/>
                      <a:pt x="185" y="166"/>
                    </a:cubicBezTo>
                    <a:cubicBezTo>
                      <a:pt x="184" y="165"/>
                      <a:pt x="182" y="165"/>
                      <a:pt x="181" y="165"/>
                    </a:cubicBezTo>
                    <a:cubicBezTo>
                      <a:pt x="175" y="165"/>
                      <a:pt x="170" y="166"/>
                      <a:pt x="164" y="167"/>
                    </a:cubicBezTo>
                    <a:cubicBezTo>
                      <a:pt x="164" y="71"/>
                      <a:pt x="164" y="71"/>
                      <a:pt x="164" y="71"/>
                    </a:cubicBezTo>
                    <a:cubicBezTo>
                      <a:pt x="21" y="71"/>
                      <a:pt x="21" y="71"/>
                      <a:pt x="21" y="71"/>
                    </a:cubicBezTo>
                    <a:cubicBezTo>
                      <a:pt x="21" y="235"/>
                      <a:pt x="21" y="235"/>
                      <a:pt x="21" y="235"/>
                    </a:cubicBezTo>
                    <a:cubicBezTo>
                      <a:pt x="115" y="235"/>
                      <a:pt x="115" y="235"/>
                      <a:pt x="115" y="235"/>
                    </a:cubicBezTo>
                    <a:cubicBezTo>
                      <a:pt x="116" y="242"/>
                      <a:pt x="117" y="249"/>
                      <a:pt x="120" y="256"/>
                    </a:cubicBezTo>
                    <a:close/>
                    <a:moveTo>
                      <a:pt x="181" y="178"/>
                    </a:moveTo>
                    <a:cubicBezTo>
                      <a:pt x="151" y="178"/>
                      <a:pt x="127" y="202"/>
                      <a:pt x="127" y="231"/>
                    </a:cubicBezTo>
                    <a:cubicBezTo>
                      <a:pt x="127" y="260"/>
                      <a:pt x="151" y="284"/>
                      <a:pt x="181" y="284"/>
                    </a:cubicBezTo>
                    <a:cubicBezTo>
                      <a:pt x="210" y="284"/>
                      <a:pt x="234" y="260"/>
                      <a:pt x="234" y="231"/>
                    </a:cubicBezTo>
                    <a:cubicBezTo>
                      <a:pt x="234" y="202"/>
                      <a:pt x="210" y="178"/>
                      <a:pt x="181" y="178"/>
                    </a:cubicBezTo>
                    <a:close/>
                    <a:moveTo>
                      <a:pt x="216" y="220"/>
                    </a:moveTo>
                    <a:cubicBezTo>
                      <a:pt x="183" y="257"/>
                      <a:pt x="183" y="257"/>
                      <a:pt x="183" y="257"/>
                    </a:cubicBezTo>
                    <a:cubicBezTo>
                      <a:pt x="181" y="259"/>
                      <a:pt x="179" y="260"/>
                      <a:pt x="177" y="260"/>
                    </a:cubicBezTo>
                    <a:cubicBezTo>
                      <a:pt x="175" y="260"/>
                      <a:pt x="173" y="259"/>
                      <a:pt x="172" y="258"/>
                    </a:cubicBezTo>
                    <a:cubicBezTo>
                      <a:pt x="151" y="241"/>
                      <a:pt x="151" y="241"/>
                      <a:pt x="151" y="241"/>
                    </a:cubicBezTo>
                    <a:cubicBezTo>
                      <a:pt x="147" y="239"/>
                      <a:pt x="147" y="233"/>
                      <a:pt x="150" y="230"/>
                    </a:cubicBezTo>
                    <a:cubicBezTo>
                      <a:pt x="153" y="226"/>
                      <a:pt x="158" y="226"/>
                      <a:pt x="161" y="229"/>
                    </a:cubicBezTo>
                    <a:cubicBezTo>
                      <a:pt x="176" y="240"/>
                      <a:pt x="176" y="240"/>
                      <a:pt x="176" y="240"/>
                    </a:cubicBezTo>
                    <a:cubicBezTo>
                      <a:pt x="203" y="209"/>
                      <a:pt x="203" y="209"/>
                      <a:pt x="203" y="209"/>
                    </a:cubicBezTo>
                    <a:cubicBezTo>
                      <a:pt x="206" y="206"/>
                      <a:pt x="212" y="205"/>
                      <a:pt x="215" y="208"/>
                    </a:cubicBezTo>
                    <a:cubicBezTo>
                      <a:pt x="218" y="211"/>
                      <a:pt x="219" y="217"/>
                      <a:pt x="216" y="220"/>
                    </a:cubicBezTo>
                    <a:close/>
                    <a:moveTo>
                      <a:pt x="144" y="159"/>
                    </a:moveTo>
                    <a:cubicBezTo>
                      <a:pt x="78" y="159"/>
                      <a:pt x="78" y="159"/>
                      <a:pt x="78" y="159"/>
                    </a:cubicBezTo>
                    <a:cubicBezTo>
                      <a:pt x="76" y="159"/>
                      <a:pt x="74" y="157"/>
                      <a:pt x="74" y="155"/>
                    </a:cubicBezTo>
                    <a:cubicBezTo>
                      <a:pt x="74" y="150"/>
                      <a:pt x="74" y="150"/>
                      <a:pt x="74" y="150"/>
                    </a:cubicBezTo>
                    <a:cubicBezTo>
                      <a:pt x="74" y="148"/>
                      <a:pt x="76" y="146"/>
                      <a:pt x="78" y="146"/>
                    </a:cubicBezTo>
                    <a:cubicBezTo>
                      <a:pt x="144" y="146"/>
                      <a:pt x="144" y="146"/>
                      <a:pt x="144" y="146"/>
                    </a:cubicBezTo>
                    <a:cubicBezTo>
                      <a:pt x="146" y="146"/>
                      <a:pt x="148" y="148"/>
                      <a:pt x="148" y="150"/>
                    </a:cubicBezTo>
                    <a:cubicBezTo>
                      <a:pt x="148" y="155"/>
                      <a:pt x="148" y="155"/>
                      <a:pt x="148" y="155"/>
                    </a:cubicBezTo>
                    <a:cubicBezTo>
                      <a:pt x="148" y="157"/>
                      <a:pt x="146" y="159"/>
                      <a:pt x="144" y="159"/>
                    </a:cubicBezTo>
                    <a:close/>
                    <a:moveTo>
                      <a:pt x="144" y="122"/>
                    </a:moveTo>
                    <a:cubicBezTo>
                      <a:pt x="78" y="122"/>
                      <a:pt x="78" y="122"/>
                      <a:pt x="78" y="122"/>
                    </a:cubicBezTo>
                    <a:cubicBezTo>
                      <a:pt x="76" y="122"/>
                      <a:pt x="74" y="120"/>
                      <a:pt x="74" y="118"/>
                    </a:cubicBezTo>
                    <a:cubicBezTo>
                      <a:pt x="74" y="114"/>
                      <a:pt x="74" y="114"/>
                      <a:pt x="74" y="114"/>
                    </a:cubicBezTo>
                    <a:cubicBezTo>
                      <a:pt x="74" y="111"/>
                      <a:pt x="76" y="109"/>
                      <a:pt x="78" y="109"/>
                    </a:cubicBezTo>
                    <a:cubicBezTo>
                      <a:pt x="144" y="109"/>
                      <a:pt x="144" y="109"/>
                      <a:pt x="144" y="109"/>
                    </a:cubicBezTo>
                    <a:cubicBezTo>
                      <a:pt x="146" y="109"/>
                      <a:pt x="148" y="111"/>
                      <a:pt x="148" y="114"/>
                    </a:cubicBezTo>
                    <a:cubicBezTo>
                      <a:pt x="148" y="118"/>
                      <a:pt x="148" y="118"/>
                      <a:pt x="148" y="118"/>
                    </a:cubicBezTo>
                    <a:cubicBezTo>
                      <a:pt x="148" y="120"/>
                      <a:pt x="146" y="122"/>
                      <a:pt x="144" y="122"/>
                    </a:cubicBezTo>
                    <a:close/>
                    <a:moveTo>
                      <a:pt x="115" y="196"/>
                    </a:moveTo>
                    <a:cubicBezTo>
                      <a:pt x="78" y="196"/>
                      <a:pt x="78" y="196"/>
                      <a:pt x="78" y="196"/>
                    </a:cubicBezTo>
                    <a:cubicBezTo>
                      <a:pt x="76" y="196"/>
                      <a:pt x="74" y="194"/>
                      <a:pt x="74" y="192"/>
                    </a:cubicBezTo>
                    <a:cubicBezTo>
                      <a:pt x="74" y="188"/>
                      <a:pt x="74" y="188"/>
                      <a:pt x="74" y="188"/>
                    </a:cubicBezTo>
                    <a:cubicBezTo>
                      <a:pt x="74" y="186"/>
                      <a:pt x="76" y="184"/>
                      <a:pt x="78" y="184"/>
                    </a:cubicBezTo>
                    <a:cubicBezTo>
                      <a:pt x="115" y="184"/>
                      <a:pt x="115" y="184"/>
                      <a:pt x="115" y="184"/>
                    </a:cubicBezTo>
                    <a:cubicBezTo>
                      <a:pt x="117" y="184"/>
                      <a:pt x="119" y="186"/>
                      <a:pt x="119" y="188"/>
                    </a:cubicBezTo>
                    <a:cubicBezTo>
                      <a:pt x="119" y="192"/>
                      <a:pt x="119" y="192"/>
                      <a:pt x="119" y="192"/>
                    </a:cubicBezTo>
                    <a:cubicBezTo>
                      <a:pt x="119" y="194"/>
                      <a:pt x="117" y="196"/>
                      <a:pt x="115" y="196"/>
                    </a:cubicBezTo>
                    <a:close/>
                    <a:moveTo>
                      <a:pt x="66" y="107"/>
                    </a:moveTo>
                    <a:cubicBezTo>
                      <a:pt x="51" y="124"/>
                      <a:pt x="51" y="124"/>
                      <a:pt x="51" y="124"/>
                    </a:cubicBezTo>
                    <a:cubicBezTo>
                      <a:pt x="50" y="124"/>
                      <a:pt x="49" y="125"/>
                      <a:pt x="48" y="125"/>
                    </a:cubicBezTo>
                    <a:cubicBezTo>
                      <a:pt x="47" y="125"/>
                      <a:pt x="47" y="125"/>
                      <a:pt x="46" y="124"/>
                    </a:cubicBezTo>
                    <a:cubicBezTo>
                      <a:pt x="36" y="116"/>
                      <a:pt x="36" y="116"/>
                      <a:pt x="36" y="116"/>
                    </a:cubicBezTo>
                    <a:cubicBezTo>
                      <a:pt x="35" y="115"/>
                      <a:pt x="35" y="113"/>
                      <a:pt x="36" y="111"/>
                    </a:cubicBezTo>
                    <a:cubicBezTo>
                      <a:pt x="37" y="110"/>
                      <a:pt x="40" y="109"/>
                      <a:pt x="41" y="111"/>
                    </a:cubicBezTo>
                    <a:cubicBezTo>
                      <a:pt x="48" y="116"/>
                      <a:pt x="48" y="116"/>
                      <a:pt x="48" y="116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62" y="100"/>
                      <a:pt x="64" y="100"/>
                      <a:pt x="66" y="101"/>
                    </a:cubicBezTo>
                    <a:cubicBezTo>
                      <a:pt x="67" y="103"/>
                      <a:pt x="68" y="105"/>
                      <a:pt x="66" y="107"/>
                    </a:cubicBezTo>
                    <a:close/>
                    <a:moveTo>
                      <a:pt x="66" y="143"/>
                    </a:moveTo>
                    <a:cubicBezTo>
                      <a:pt x="51" y="160"/>
                      <a:pt x="51" y="160"/>
                      <a:pt x="51" y="160"/>
                    </a:cubicBezTo>
                    <a:cubicBezTo>
                      <a:pt x="50" y="161"/>
                      <a:pt x="49" y="161"/>
                      <a:pt x="48" y="161"/>
                    </a:cubicBezTo>
                    <a:cubicBezTo>
                      <a:pt x="47" y="161"/>
                      <a:pt x="47" y="161"/>
                      <a:pt x="46" y="161"/>
                    </a:cubicBezTo>
                    <a:cubicBezTo>
                      <a:pt x="36" y="153"/>
                      <a:pt x="36" y="153"/>
                      <a:pt x="36" y="153"/>
                    </a:cubicBezTo>
                    <a:cubicBezTo>
                      <a:pt x="35" y="152"/>
                      <a:pt x="35" y="149"/>
                      <a:pt x="36" y="148"/>
                    </a:cubicBezTo>
                    <a:cubicBezTo>
                      <a:pt x="37" y="146"/>
                      <a:pt x="40" y="146"/>
                      <a:pt x="41" y="147"/>
                    </a:cubicBezTo>
                    <a:cubicBezTo>
                      <a:pt x="48" y="152"/>
                      <a:pt x="48" y="152"/>
                      <a:pt x="48" y="152"/>
                    </a:cubicBezTo>
                    <a:cubicBezTo>
                      <a:pt x="61" y="138"/>
                      <a:pt x="61" y="138"/>
                      <a:pt x="61" y="138"/>
                    </a:cubicBezTo>
                    <a:cubicBezTo>
                      <a:pt x="62" y="137"/>
                      <a:pt x="64" y="136"/>
                      <a:pt x="66" y="138"/>
                    </a:cubicBezTo>
                    <a:cubicBezTo>
                      <a:pt x="67" y="139"/>
                      <a:pt x="68" y="142"/>
                      <a:pt x="66" y="143"/>
                    </a:cubicBezTo>
                    <a:close/>
                    <a:moveTo>
                      <a:pt x="66" y="181"/>
                    </a:moveTo>
                    <a:cubicBezTo>
                      <a:pt x="51" y="198"/>
                      <a:pt x="51" y="198"/>
                      <a:pt x="51" y="198"/>
                    </a:cubicBezTo>
                    <a:cubicBezTo>
                      <a:pt x="50" y="199"/>
                      <a:pt x="49" y="199"/>
                      <a:pt x="48" y="199"/>
                    </a:cubicBezTo>
                    <a:cubicBezTo>
                      <a:pt x="47" y="199"/>
                      <a:pt x="47" y="199"/>
                      <a:pt x="46" y="198"/>
                    </a:cubicBezTo>
                    <a:cubicBezTo>
                      <a:pt x="36" y="191"/>
                      <a:pt x="36" y="191"/>
                      <a:pt x="36" y="191"/>
                    </a:cubicBezTo>
                    <a:cubicBezTo>
                      <a:pt x="35" y="189"/>
                      <a:pt x="35" y="187"/>
                      <a:pt x="36" y="185"/>
                    </a:cubicBezTo>
                    <a:cubicBezTo>
                      <a:pt x="37" y="184"/>
                      <a:pt x="40" y="183"/>
                      <a:pt x="41" y="185"/>
                    </a:cubicBezTo>
                    <a:cubicBezTo>
                      <a:pt x="48" y="190"/>
                      <a:pt x="48" y="190"/>
                      <a:pt x="48" y="190"/>
                    </a:cubicBezTo>
                    <a:cubicBezTo>
                      <a:pt x="61" y="176"/>
                      <a:pt x="61" y="176"/>
                      <a:pt x="61" y="176"/>
                    </a:cubicBezTo>
                    <a:cubicBezTo>
                      <a:pt x="62" y="174"/>
                      <a:pt x="64" y="174"/>
                      <a:pt x="66" y="175"/>
                    </a:cubicBezTo>
                    <a:cubicBezTo>
                      <a:pt x="67" y="177"/>
                      <a:pt x="68" y="179"/>
                      <a:pt x="66" y="181"/>
                    </a:cubicBezTo>
                    <a:close/>
                    <a:moveTo>
                      <a:pt x="66" y="181"/>
                    </a:moveTo>
                    <a:cubicBezTo>
                      <a:pt x="66" y="181"/>
                      <a:pt x="66" y="181"/>
                      <a:pt x="66" y="181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B Nazanin" panose="00000400000000000000" pitchFamily="2" charset="-78"/>
                </a:endParaRPr>
              </a:p>
            </p:txBody>
          </p:sp>
          <p:grpSp>
            <p:nvGrpSpPr>
              <p:cNvPr id="23" name="Group 7"/>
              <p:cNvGrpSpPr/>
              <p:nvPr/>
            </p:nvGrpSpPr>
            <p:grpSpPr>
              <a:xfrm>
                <a:off x="4795598" y="2233933"/>
                <a:ext cx="535216" cy="571884"/>
                <a:chOff x="3935413" y="1001713"/>
                <a:chExt cx="903288" cy="920750"/>
              </a:xfrm>
              <a:grpFill/>
            </p:grpSpPr>
            <p:sp>
              <p:nvSpPr>
                <p:cNvPr id="51" name="Oval 65"/>
                <p:cNvSpPr>
                  <a:spLocks/>
                </p:cNvSpPr>
                <p:nvPr/>
              </p:nvSpPr>
              <p:spPr bwMode="auto">
                <a:xfrm>
                  <a:off x="4213226" y="1001713"/>
                  <a:ext cx="352425" cy="35242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52" name="Freeform: Shape 66"/>
                <p:cNvSpPr>
                  <a:spLocks/>
                </p:cNvSpPr>
                <p:nvPr/>
              </p:nvSpPr>
              <p:spPr bwMode="auto">
                <a:xfrm>
                  <a:off x="4078288" y="1311275"/>
                  <a:ext cx="619125" cy="358775"/>
                </a:xfrm>
                <a:custGeom>
                  <a:avLst/>
                  <a:gdLst>
                    <a:gd name="T0" fmla="*/ 141 w 183"/>
                    <a:gd name="T1" fmla="*/ 0 h 106"/>
                    <a:gd name="T2" fmla="*/ 140 w 183"/>
                    <a:gd name="T3" fmla="*/ 0 h 106"/>
                    <a:gd name="T4" fmla="*/ 92 w 183"/>
                    <a:gd name="T5" fmla="*/ 22 h 106"/>
                    <a:gd name="T6" fmla="*/ 44 w 183"/>
                    <a:gd name="T7" fmla="*/ 0 h 106"/>
                    <a:gd name="T8" fmla="*/ 43 w 183"/>
                    <a:gd name="T9" fmla="*/ 0 h 106"/>
                    <a:gd name="T10" fmla="*/ 0 w 183"/>
                    <a:gd name="T11" fmla="*/ 43 h 106"/>
                    <a:gd name="T12" fmla="*/ 0 w 183"/>
                    <a:gd name="T13" fmla="*/ 106 h 106"/>
                    <a:gd name="T14" fmla="*/ 31 w 183"/>
                    <a:gd name="T15" fmla="*/ 106 h 106"/>
                    <a:gd name="T16" fmla="*/ 31 w 183"/>
                    <a:gd name="T17" fmla="*/ 71 h 106"/>
                    <a:gd name="T18" fmla="*/ 36 w 183"/>
                    <a:gd name="T19" fmla="*/ 66 h 106"/>
                    <a:gd name="T20" fmla="*/ 41 w 183"/>
                    <a:gd name="T21" fmla="*/ 71 h 106"/>
                    <a:gd name="T22" fmla="*/ 41 w 183"/>
                    <a:gd name="T23" fmla="*/ 106 h 106"/>
                    <a:gd name="T24" fmla="*/ 142 w 183"/>
                    <a:gd name="T25" fmla="*/ 106 h 106"/>
                    <a:gd name="T26" fmla="*/ 142 w 183"/>
                    <a:gd name="T27" fmla="*/ 71 h 106"/>
                    <a:gd name="T28" fmla="*/ 147 w 183"/>
                    <a:gd name="T29" fmla="*/ 66 h 106"/>
                    <a:gd name="T30" fmla="*/ 152 w 183"/>
                    <a:gd name="T31" fmla="*/ 71 h 106"/>
                    <a:gd name="T32" fmla="*/ 152 w 183"/>
                    <a:gd name="T33" fmla="*/ 106 h 106"/>
                    <a:gd name="T34" fmla="*/ 183 w 183"/>
                    <a:gd name="T35" fmla="*/ 106 h 106"/>
                    <a:gd name="T36" fmla="*/ 183 w 183"/>
                    <a:gd name="T37" fmla="*/ 43 h 106"/>
                    <a:gd name="T38" fmla="*/ 141 w 183"/>
                    <a:gd name="T39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3" h="106">
                      <a:moveTo>
                        <a:pt x="141" y="0"/>
                      </a:moveTo>
                      <a:cubicBezTo>
                        <a:pt x="140" y="0"/>
                        <a:pt x="140" y="0"/>
                        <a:pt x="140" y="0"/>
                      </a:cubicBezTo>
                      <a:cubicBezTo>
                        <a:pt x="128" y="14"/>
                        <a:pt x="111" y="22"/>
                        <a:pt x="92" y="22"/>
                      </a:cubicBezTo>
                      <a:cubicBezTo>
                        <a:pt x="72" y="22"/>
                        <a:pt x="55" y="14"/>
                        <a:pt x="44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19" y="0"/>
                        <a:pt x="0" y="19"/>
                        <a:pt x="0" y="43"/>
                      </a:cubicBezTo>
                      <a:cubicBezTo>
                        <a:pt x="0" y="106"/>
                        <a:pt x="0" y="106"/>
                        <a:pt x="0" y="106"/>
                      </a:cubicBezTo>
                      <a:cubicBezTo>
                        <a:pt x="31" y="106"/>
                        <a:pt x="31" y="106"/>
                        <a:pt x="31" y="106"/>
                      </a:cubicBezTo>
                      <a:cubicBezTo>
                        <a:pt x="31" y="71"/>
                        <a:pt x="31" y="71"/>
                        <a:pt x="31" y="71"/>
                      </a:cubicBezTo>
                      <a:cubicBezTo>
                        <a:pt x="31" y="68"/>
                        <a:pt x="34" y="66"/>
                        <a:pt x="36" y="66"/>
                      </a:cubicBezTo>
                      <a:cubicBezTo>
                        <a:pt x="39" y="66"/>
                        <a:pt x="41" y="68"/>
                        <a:pt x="41" y="71"/>
                      </a:cubicBezTo>
                      <a:cubicBezTo>
                        <a:pt x="41" y="106"/>
                        <a:pt x="41" y="106"/>
                        <a:pt x="41" y="106"/>
                      </a:cubicBezTo>
                      <a:cubicBezTo>
                        <a:pt x="142" y="106"/>
                        <a:pt x="142" y="106"/>
                        <a:pt x="142" y="106"/>
                      </a:cubicBezTo>
                      <a:cubicBezTo>
                        <a:pt x="142" y="71"/>
                        <a:pt x="142" y="71"/>
                        <a:pt x="142" y="71"/>
                      </a:cubicBezTo>
                      <a:cubicBezTo>
                        <a:pt x="142" y="68"/>
                        <a:pt x="145" y="66"/>
                        <a:pt x="147" y="66"/>
                      </a:cubicBezTo>
                      <a:cubicBezTo>
                        <a:pt x="150" y="66"/>
                        <a:pt x="152" y="68"/>
                        <a:pt x="152" y="71"/>
                      </a:cubicBezTo>
                      <a:cubicBezTo>
                        <a:pt x="152" y="106"/>
                        <a:pt x="152" y="106"/>
                        <a:pt x="152" y="106"/>
                      </a:cubicBezTo>
                      <a:cubicBezTo>
                        <a:pt x="183" y="106"/>
                        <a:pt x="183" y="106"/>
                        <a:pt x="183" y="106"/>
                      </a:cubicBezTo>
                      <a:cubicBezTo>
                        <a:pt x="183" y="43"/>
                        <a:pt x="183" y="43"/>
                        <a:pt x="183" y="43"/>
                      </a:cubicBezTo>
                      <a:cubicBezTo>
                        <a:pt x="183" y="19"/>
                        <a:pt x="164" y="0"/>
                        <a:pt x="14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53" name="Oval 67"/>
                <p:cNvSpPr>
                  <a:spLocks/>
                </p:cNvSpPr>
                <p:nvPr/>
              </p:nvSpPr>
              <p:spPr bwMode="auto">
                <a:xfrm>
                  <a:off x="4533901" y="1512888"/>
                  <a:ext cx="220663" cy="22066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54" name="Oval 68"/>
                <p:cNvSpPr>
                  <a:spLocks/>
                </p:cNvSpPr>
                <p:nvPr/>
              </p:nvSpPr>
              <p:spPr bwMode="auto">
                <a:xfrm>
                  <a:off x="4533901" y="1512888"/>
                  <a:ext cx="220663" cy="220662"/>
                </a:xfrm>
                <a:prstGeom prst="ellipse">
                  <a:avLst/>
                </a:prstGeom>
                <a:grpFill/>
                <a:ln w="285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55" name="Freeform: Shape 69"/>
                <p:cNvSpPr>
                  <a:spLocks/>
                </p:cNvSpPr>
                <p:nvPr/>
              </p:nvSpPr>
              <p:spPr bwMode="auto">
                <a:xfrm>
                  <a:off x="4452938" y="1700213"/>
                  <a:ext cx="385763" cy="222250"/>
                </a:xfrm>
                <a:custGeom>
                  <a:avLst/>
                  <a:gdLst>
                    <a:gd name="T0" fmla="*/ 87 w 114"/>
                    <a:gd name="T1" fmla="*/ 0 h 66"/>
                    <a:gd name="T2" fmla="*/ 87 w 114"/>
                    <a:gd name="T3" fmla="*/ 0 h 66"/>
                    <a:gd name="T4" fmla="*/ 57 w 114"/>
                    <a:gd name="T5" fmla="*/ 14 h 66"/>
                    <a:gd name="T6" fmla="*/ 27 w 114"/>
                    <a:gd name="T7" fmla="*/ 0 h 66"/>
                    <a:gd name="T8" fmla="*/ 26 w 114"/>
                    <a:gd name="T9" fmla="*/ 0 h 66"/>
                    <a:gd name="T10" fmla="*/ 0 w 114"/>
                    <a:gd name="T11" fmla="*/ 27 h 66"/>
                    <a:gd name="T12" fmla="*/ 0 w 114"/>
                    <a:gd name="T13" fmla="*/ 63 h 66"/>
                    <a:gd name="T14" fmla="*/ 3 w 114"/>
                    <a:gd name="T15" fmla="*/ 66 h 66"/>
                    <a:gd name="T16" fmla="*/ 19 w 114"/>
                    <a:gd name="T17" fmla="*/ 66 h 66"/>
                    <a:gd name="T18" fmla="*/ 19 w 114"/>
                    <a:gd name="T19" fmla="*/ 44 h 66"/>
                    <a:gd name="T20" fmla="*/ 22 w 114"/>
                    <a:gd name="T21" fmla="*/ 41 h 66"/>
                    <a:gd name="T22" fmla="*/ 25 w 114"/>
                    <a:gd name="T23" fmla="*/ 44 h 66"/>
                    <a:gd name="T24" fmla="*/ 25 w 114"/>
                    <a:gd name="T25" fmla="*/ 66 h 66"/>
                    <a:gd name="T26" fmla="*/ 89 w 114"/>
                    <a:gd name="T27" fmla="*/ 66 h 66"/>
                    <a:gd name="T28" fmla="*/ 89 w 114"/>
                    <a:gd name="T29" fmla="*/ 44 h 66"/>
                    <a:gd name="T30" fmla="*/ 91 w 114"/>
                    <a:gd name="T31" fmla="*/ 41 h 66"/>
                    <a:gd name="T32" fmla="*/ 94 w 114"/>
                    <a:gd name="T33" fmla="*/ 44 h 66"/>
                    <a:gd name="T34" fmla="*/ 94 w 114"/>
                    <a:gd name="T35" fmla="*/ 66 h 66"/>
                    <a:gd name="T36" fmla="*/ 111 w 114"/>
                    <a:gd name="T37" fmla="*/ 66 h 66"/>
                    <a:gd name="T38" fmla="*/ 114 w 114"/>
                    <a:gd name="T39" fmla="*/ 63 h 66"/>
                    <a:gd name="T40" fmla="*/ 114 w 114"/>
                    <a:gd name="T41" fmla="*/ 27 h 66"/>
                    <a:gd name="T42" fmla="*/ 87 w 114"/>
                    <a:gd name="T43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4" h="66">
                      <a:moveTo>
                        <a:pt x="87" y="0"/>
                      </a:moveTo>
                      <a:cubicBezTo>
                        <a:pt x="87" y="0"/>
                        <a:pt x="87" y="0"/>
                        <a:pt x="87" y="0"/>
                      </a:cubicBezTo>
                      <a:cubicBezTo>
                        <a:pt x="80" y="9"/>
                        <a:pt x="69" y="14"/>
                        <a:pt x="57" y="14"/>
                      </a:cubicBezTo>
                      <a:cubicBezTo>
                        <a:pt x="45" y="14"/>
                        <a:pt x="34" y="9"/>
                        <a:pt x="27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12" y="0"/>
                        <a:pt x="0" y="12"/>
                        <a:pt x="0" y="27"/>
                      </a:cubicBezTo>
                      <a:cubicBezTo>
                        <a:pt x="0" y="63"/>
                        <a:pt x="0" y="63"/>
                        <a:pt x="0" y="63"/>
                      </a:cubicBezTo>
                      <a:cubicBezTo>
                        <a:pt x="0" y="65"/>
                        <a:pt x="1" y="66"/>
                        <a:pt x="3" y="66"/>
                      </a:cubicBezTo>
                      <a:cubicBezTo>
                        <a:pt x="19" y="66"/>
                        <a:pt x="19" y="66"/>
                        <a:pt x="19" y="66"/>
                      </a:cubicBezTo>
                      <a:cubicBezTo>
                        <a:pt x="19" y="44"/>
                        <a:pt x="19" y="44"/>
                        <a:pt x="19" y="44"/>
                      </a:cubicBezTo>
                      <a:cubicBezTo>
                        <a:pt x="19" y="43"/>
                        <a:pt x="21" y="41"/>
                        <a:pt x="22" y="41"/>
                      </a:cubicBezTo>
                      <a:cubicBezTo>
                        <a:pt x="24" y="41"/>
                        <a:pt x="25" y="43"/>
                        <a:pt x="25" y="44"/>
                      </a:cubicBezTo>
                      <a:cubicBezTo>
                        <a:pt x="25" y="66"/>
                        <a:pt x="25" y="66"/>
                        <a:pt x="25" y="66"/>
                      </a:cubicBezTo>
                      <a:cubicBezTo>
                        <a:pt x="89" y="66"/>
                        <a:pt x="89" y="66"/>
                        <a:pt x="89" y="66"/>
                      </a:cubicBezTo>
                      <a:cubicBezTo>
                        <a:pt x="89" y="44"/>
                        <a:pt x="89" y="44"/>
                        <a:pt x="89" y="44"/>
                      </a:cubicBezTo>
                      <a:cubicBezTo>
                        <a:pt x="89" y="43"/>
                        <a:pt x="90" y="41"/>
                        <a:pt x="91" y="41"/>
                      </a:cubicBezTo>
                      <a:cubicBezTo>
                        <a:pt x="93" y="41"/>
                        <a:pt x="94" y="43"/>
                        <a:pt x="94" y="44"/>
                      </a:cubicBezTo>
                      <a:cubicBezTo>
                        <a:pt x="94" y="66"/>
                        <a:pt x="94" y="66"/>
                        <a:pt x="94" y="66"/>
                      </a:cubicBezTo>
                      <a:cubicBezTo>
                        <a:pt x="111" y="66"/>
                        <a:pt x="111" y="66"/>
                        <a:pt x="111" y="66"/>
                      </a:cubicBezTo>
                      <a:cubicBezTo>
                        <a:pt x="113" y="66"/>
                        <a:pt x="114" y="65"/>
                        <a:pt x="114" y="63"/>
                      </a:cubicBezTo>
                      <a:cubicBezTo>
                        <a:pt x="114" y="27"/>
                        <a:pt x="114" y="27"/>
                        <a:pt x="114" y="27"/>
                      </a:cubicBezTo>
                      <a:cubicBezTo>
                        <a:pt x="114" y="12"/>
                        <a:pt x="102" y="0"/>
                        <a:pt x="8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56" name="Oval 70"/>
                <p:cNvSpPr>
                  <a:spLocks/>
                </p:cNvSpPr>
                <p:nvPr/>
              </p:nvSpPr>
              <p:spPr bwMode="auto">
                <a:xfrm>
                  <a:off x="4019551" y="1512888"/>
                  <a:ext cx="220663" cy="22066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57" name="Oval 71"/>
                <p:cNvSpPr>
                  <a:spLocks/>
                </p:cNvSpPr>
                <p:nvPr/>
              </p:nvSpPr>
              <p:spPr bwMode="auto">
                <a:xfrm>
                  <a:off x="4019551" y="1512888"/>
                  <a:ext cx="220663" cy="220662"/>
                </a:xfrm>
                <a:prstGeom prst="ellipse">
                  <a:avLst/>
                </a:prstGeom>
                <a:grpFill/>
                <a:ln w="285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58" name="Freeform: Shape 72"/>
                <p:cNvSpPr>
                  <a:spLocks/>
                </p:cNvSpPr>
                <p:nvPr/>
              </p:nvSpPr>
              <p:spPr bwMode="auto">
                <a:xfrm>
                  <a:off x="3935413" y="1700213"/>
                  <a:ext cx="388938" cy="222250"/>
                </a:xfrm>
                <a:custGeom>
                  <a:avLst/>
                  <a:gdLst>
                    <a:gd name="T0" fmla="*/ 88 w 115"/>
                    <a:gd name="T1" fmla="*/ 0 h 66"/>
                    <a:gd name="T2" fmla="*/ 87 w 115"/>
                    <a:gd name="T3" fmla="*/ 0 h 66"/>
                    <a:gd name="T4" fmla="*/ 57 w 115"/>
                    <a:gd name="T5" fmla="*/ 14 h 66"/>
                    <a:gd name="T6" fmla="*/ 27 w 115"/>
                    <a:gd name="T7" fmla="*/ 0 h 66"/>
                    <a:gd name="T8" fmla="*/ 27 w 115"/>
                    <a:gd name="T9" fmla="*/ 0 h 66"/>
                    <a:gd name="T10" fmla="*/ 0 w 115"/>
                    <a:gd name="T11" fmla="*/ 27 h 66"/>
                    <a:gd name="T12" fmla="*/ 0 w 115"/>
                    <a:gd name="T13" fmla="*/ 63 h 66"/>
                    <a:gd name="T14" fmla="*/ 4 w 115"/>
                    <a:gd name="T15" fmla="*/ 66 h 66"/>
                    <a:gd name="T16" fmla="*/ 20 w 115"/>
                    <a:gd name="T17" fmla="*/ 66 h 66"/>
                    <a:gd name="T18" fmla="*/ 20 w 115"/>
                    <a:gd name="T19" fmla="*/ 44 h 66"/>
                    <a:gd name="T20" fmla="*/ 23 w 115"/>
                    <a:gd name="T21" fmla="*/ 41 h 66"/>
                    <a:gd name="T22" fmla="*/ 26 w 115"/>
                    <a:gd name="T23" fmla="*/ 44 h 66"/>
                    <a:gd name="T24" fmla="*/ 26 w 115"/>
                    <a:gd name="T25" fmla="*/ 66 h 66"/>
                    <a:gd name="T26" fmla="*/ 89 w 115"/>
                    <a:gd name="T27" fmla="*/ 66 h 66"/>
                    <a:gd name="T28" fmla="*/ 89 w 115"/>
                    <a:gd name="T29" fmla="*/ 44 h 66"/>
                    <a:gd name="T30" fmla="*/ 92 w 115"/>
                    <a:gd name="T31" fmla="*/ 41 h 66"/>
                    <a:gd name="T32" fmla="*/ 95 w 115"/>
                    <a:gd name="T33" fmla="*/ 44 h 66"/>
                    <a:gd name="T34" fmla="*/ 95 w 115"/>
                    <a:gd name="T35" fmla="*/ 66 h 66"/>
                    <a:gd name="T36" fmla="*/ 111 w 115"/>
                    <a:gd name="T37" fmla="*/ 66 h 66"/>
                    <a:gd name="T38" fmla="*/ 115 w 115"/>
                    <a:gd name="T39" fmla="*/ 63 h 66"/>
                    <a:gd name="T40" fmla="*/ 115 w 115"/>
                    <a:gd name="T41" fmla="*/ 27 h 66"/>
                    <a:gd name="T42" fmla="*/ 88 w 115"/>
                    <a:gd name="T43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5" h="66">
                      <a:moveTo>
                        <a:pt x="88" y="0"/>
                      </a:moveTo>
                      <a:cubicBezTo>
                        <a:pt x="87" y="0"/>
                        <a:pt x="87" y="0"/>
                        <a:pt x="87" y="0"/>
                      </a:cubicBezTo>
                      <a:cubicBezTo>
                        <a:pt x="80" y="9"/>
                        <a:pt x="69" y="14"/>
                        <a:pt x="57" y="14"/>
                      </a:cubicBezTo>
                      <a:cubicBezTo>
                        <a:pt x="45" y="14"/>
                        <a:pt x="35" y="9"/>
                        <a:pt x="27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12" y="0"/>
                        <a:pt x="0" y="12"/>
                        <a:pt x="0" y="27"/>
                      </a:cubicBezTo>
                      <a:cubicBezTo>
                        <a:pt x="0" y="63"/>
                        <a:pt x="0" y="63"/>
                        <a:pt x="0" y="63"/>
                      </a:cubicBezTo>
                      <a:cubicBezTo>
                        <a:pt x="0" y="65"/>
                        <a:pt x="2" y="66"/>
                        <a:pt x="4" y="66"/>
                      </a:cubicBezTo>
                      <a:cubicBezTo>
                        <a:pt x="20" y="66"/>
                        <a:pt x="20" y="66"/>
                        <a:pt x="20" y="66"/>
                      </a:cubicBezTo>
                      <a:cubicBezTo>
                        <a:pt x="20" y="44"/>
                        <a:pt x="20" y="44"/>
                        <a:pt x="20" y="44"/>
                      </a:cubicBezTo>
                      <a:cubicBezTo>
                        <a:pt x="20" y="43"/>
                        <a:pt x="21" y="41"/>
                        <a:pt x="23" y="41"/>
                      </a:cubicBezTo>
                      <a:cubicBezTo>
                        <a:pt x="24" y="41"/>
                        <a:pt x="26" y="43"/>
                        <a:pt x="26" y="44"/>
                      </a:cubicBezTo>
                      <a:cubicBezTo>
                        <a:pt x="26" y="66"/>
                        <a:pt x="26" y="66"/>
                        <a:pt x="26" y="66"/>
                      </a:cubicBezTo>
                      <a:cubicBezTo>
                        <a:pt x="89" y="66"/>
                        <a:pt x="89" y="66"/>
                        <a:pt x="89" y="66"/>
                      </a:cubicBezTo>
                      <a:cubicBezTo>
                        <a:pt x="89" y="44"/>
                        <a:pt x="89" y="44"/>
                        <a:pt x="89" y="44"/>
                      </a:cubicBezTo>
                      <a:cubicBezTo>
                        <a:pt x="89" y="43"/>
                        <a:pt x="90" y="41"/>
                        <a:pt x="92" y="41"/>
                      </a:cubicBezTo>
                      <a:cubicBezTo>
                        <a:pt x="94" y="41"/>
                        <a:pt x="95" y="43"/>
                        <a:pt x="95" y="44"/>
                      </a:cubicBezTo>
                      <a:cubicBezTo>
                        <a:pt x="95" y="66"/>
                        <a:pt x="95" y="66"/>
                        <a:pt x="95" y="66"/>
                      </a:cubicBezTo>
                      <a:cubicBezTo>
                        <a:pt x="111" y="66"/>
                        <a:pt x="111" y="66"/>
                        <a:pt x="111" y="66"/>
                      </a:cubicBezTo>
                      <a:cubicBezTo>
                        <a:pt x="113" y="66"/>
                        <a:pt x="115" y="65"/>
                        <a:pt x="115" y="63"/>
                      </a:cubicBezTo>
                      <a:cubicBezTo>
                        <a:pt x="115" y="27"/>
                        <a:pt x="115" y="27"/>
                        <a:pt x="115" y="27"/>
                      </a:cubicBezTo>
                      <a:cubicBezTo>
                        <a:pt x="115" y="12"/>
                        <a:pt x="103" y="0"/>
                        <a:pt x="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24" name="Group 9"/>
              <p:cNvGrpSpPr/>
              <p:nvPr/>
            </p:nvGrpSpPr>
            <p:grpSpPr>
              <a:xfrm>
                <a:off x="4260387" y="4218763"/>
                <a:ext cx="214463" cy="214949"/>
                <a:chOff x="3032126" y="4197350"/>
                <a:chExt cx="361950" cy="346075"/>
              </a:xfrm>
              <a:grpFill/>
            </p:grpSpPr>
            <p:sp>
              <p:nvSpPr>
                <p:cNvPr id="49" name="Freeform: Shape 63"/>
                <p:cNvSpPr>
                  <a:spLocks/>
                </p:cNvSpPr>
                <p:nvPr/>
              </p:nvSpPr>
              <p:spPr bwMode="auto">
                <a:xfrm>
                  <a:off x="3032126" y="4197350"/>
                  <a:ext cx="361950" cy="346075"/>
                </a:xfrm>
                <a:custGeom>
                  <a:avLst/>
                  <a:gdLst>
                    <a:gd name="T0" fmla="*/ 107 w 107"/>
                    <a:gd name="T1" fmla="*/ 98 h 102"/>
                    <a:gd name="T2" fmla="*/ 104 w 107"/>
                    <a:gd name="T3" fmla="*/ 102 h 102"/>
                    <a:gd name="T4" fmla="*/ 5 w 107"/>
                    <a:gd name="T5" fmla="*/ 102 h 102"/>
                    <a:gd name="T6" fmla="*/ 0 w 107"/>
                    <a:gd name="T7" fmla="*/ 97 h 102"/>
                    <a:gd name="T8" fmla="*/ 0 w 107"/>
                    <a:gd name="T9" fmla="*/ 4 h 102"/>
                    <a:gd name="T10" fmla="*/ 4 w 107"/>
                    <a:gd name="T11" fmla="*/ 0 h 102"/>
                    <a:gd name="T12" fmla="*/ 8 w 107"/>
                    <a:gd name="T13" fmla="*/ 4 h 102"/>
                    <a:gd name="T14" fmla="*/ 8 w 107"/>
                    <a:gd name="T15" fmla="*/ 89 h 102"/>
                    <a:gd name="T16" fmla="*/ 13 w 107"/>
                    <a:gd name="T17" fmla="*/ 94 h 102"/>
                    <a:gd name="T18" fmla="*/ 104 w 107"/>
                    <a:gd name="T19" fmla="*/ 94 h 102"/>
                    <a:gd name="T20" fmla="*/ 107 w 107"/>
                    <a:gd name="T21" fmla="*/ 98 h 102"/>
                    <a:gd name="T22" fmla="*/ 107 w 107"/>
                    <a:gd name="T23" fmla="*/ 98 h 102"/>
                    <a:gd name="T24" fmla="*/ 107 w 107"/>
                    <a:gd name="T25" fmla="*/ 98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7" h="102">
                      <a:moveTo>
                        <a:pt x="107" y="98"/>
                      </a:moveTo>
                      <a:cubicBezTo>
                        <a:pt x="107" y="100"/>
                        <a:pt x="107" y="102"/>
                        <a:pt x="104" y="102"/>
                      </a:cubicBezTo>
                      <a:cubicBezTo>
                        <a:pt x="5" y="102"/>
                        <a:pt x="5" y="102"/>
                        <a:pt x="5" y="102"/>
                      </a:cubicBezTo>
                      <a:cubicBezTo>
                        <a:pt x="2" y="102"/>
                        <a:pt x="0" y="100"/>
                        <a:pt x="0" y="97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"/>
                        <a:pt x="2" y="0"/>
                        <a:pt x="4" y="0"/>
                      </a:cubicBezTo>
                      <a:cubicBezTo>
                        <a:pt x="6" y="0"/>
                        <a:pt x="8" y="1"/>
                        <a:pt x="8" y="4"/>
                      </a:cubicBezTo>
                      <a:cubicBezTo>
                        <a:pt x="8" y="89"/>
                        <a:pt x="8" y="89"/>
                        <a:pt x="8" y="89"/>
                      </a:cubicBezTo>
                      <a:cubicBezTo>
                        <a:pt x="8" y="92"/>
                        <a:pt x="10" y="94"/>
                        <a:pt x="13" y="94"/>
                      </a:cubicBezTo>
                      <a:cubicBezTo>
                        <a:pt x="104" y="94"/>
                        <a:pt x="104" y="94"/>
                        <a:pt x="104" y="94"/>
                      </a:cubicBezTo>
                      <a:cubicBezTo>
                        <a:pt x="107" y="94"/>
                        <a:pt x="107" y="96"/>
                        <a:pt x="107" y="98"/>
                      </a:cubicBezTo>
                      <a:close/>
                      <a:moveTo>
                        <a:pt x="107" y="98"/>
                      </a:moveTo>
                      <a:cubicBezTo>
                        <a:pt x="107" y="98"/>
                        <a:pt x="107" y="98"/>
                        <a:pt x="107" y="98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50" name="Freeform: Shape 64"/>
                <p:cNvSpPr>
                  <a:spLocks/>
                </p:cNvSpPr>
                <p:nvPr/>
              </p:nvSpPr>
              <p:spPr bwMode="auto">
                <a:xfrm>
                  <a:off x="3086101" y="4232275"/>
                  <a:ext cx="284163" cy="242887"/>
                </a:xfrm>
                <a:custGeom>
                  <a:avLst/>
                  <a:gdLst>
                    <a:gd name="T0" fmla="*/ 82 w 84"/>
                    <a:gd name="T1" fmla="*/ 25 h 72"/>
                    <a:gd name="T2" fmla="*/ 84 w 84"/>
                    <a:gd name="T3" fmla="*/ 24 h 72"/>
                    <a:gd name="T4" fmla="*/ 82 w 84"/>
                    <a:gd name="T5" fmla="*/ 2 h 72"/>
                    <a:gd name="T6" fmla="*/ 79 w 84"/>
                    <a:gd name="T7" fmla="*/ 1 h 72"/>
                    <a:gd name="T8" fmla="*/ 59 w 84"/>
                    <a:gd name="T9" fmla="*/ 8 h 72"/>
                    <a:gd name="T10" fmla="*/ 59 w 84"/>
                    <a:gd name="T11" fmla="*/ 10 h 72"/>
                    <a:gd name="T12" fmla="*/ 62 w 84"/>
                    <a:gd name="T13" fmla="*/ 13 h 72"/>
                    <a:gd name="T14" fmla="*/ 63 w 84"/>
                    <a:gd name="T15" fmla="*/ 16 h 72"/>
                    <a:gd name="T16" fmla="*/ 48 w 84"/>
                    <a:gd name="T17" fmla="*/ 40 h 72"/>
                    <a:gd name="T18" fmla="*/ 44 w 84"/>
                    <a:gd name="T19" fmla="*/ 41 h 72"/>
                    <a:gd name="T20" fmla="*/ 20 w 84"/>
                    <a:gd name="T21" fmla="*/ 32 h 72"/>
                    <a:gd name="T22" fmla="*/ 16 w 84"/>
                    <a:gd name="T23" fmla="*/ 33 h 72"/>
                    <a:gd name="T24" fmla="*/ 2 w 84"/>
                    <a:gd name="T25" fmla="*/ 51 h 72"/>
                    <a:gd name="T26" fmla="*/ 0 w 84"/>
                    <a:gd name="T27" fmla="*/ 55 h 72"/>
                    <a:gd name="T28" fmla="*/ 0 w 84"/>
                    <a:gd name="T29" fmla="*/ 70 h 72"/>
                    <a:gd name="T30" fmla="*/ 2 w 84"/>
                    <a:gd name="T31" fmla="*/ 71 h 72"/>
                    <a:gd name="T32" fmla="*/ 21 w 84"/>
                    <a:gd name="T33" fmla="*/ 48 h 72"/>
                    <a:gd name="T34" fmla="*/ 25 w 84"/>
                    <a:gd name="T35" fmla="*/ 47 h 72"/>
                    <a:gd name="T36" fmla="*/ 49 w 84"/>
                    <a:gd name="T37" fmla="*/ 56 h 72"/>
                    <a:gd name="T38" fmla="*/ 52 w 84"/>
                    <a:gd name="T39" fmla="*/ 55 h 72"/>
                    <a:gd name="T40" fmla="*/ 74 w 84"/>
                    <a:gd name="T41" fmla="*/ 23 h 72"/>
                    <a:gd name="T42" fmla="*/ 77 w 84"/>
                    <a:gd name="T43" fmla="*/ 22 h 72"/>
                    <a:gd name="T44" fmla="*/ 82 w 84"/>
                    <a:gd name="T45" fmla="*/ 25 h 72"/>
                    <a:gd name="T46" fmla="*/ 82 w 84"/>
                    <a:gd name="T47" fmla="*/ 25 h 72"/>
                    <a:gd name="T48" fmla="*/ 82 w 84"/>
                    <a:gd name="T49" fmla="*/ 25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84" h="72">
                      <a:moveTo>
                        <a:pt x="82" y="25"/>
                      </a:moveTo>
                      <a:cubicBezTo>
                        <a:pt x="83" y="26"/>
                        <a:pt x="84" y="25"/>
                        <a:pt x="84" y="24"/>
                      </a:cubicBezTo>
                      <a:cubicBezTo>
                        <a:pt x="82" y="2"/>
                        <a:pt x="82" y="2"/>
                        <a:pt x="82" y="2"/>
                      </a:cubicBezTo>
                      <a:cubicBezTo>
                        <a:pt x="82" y="1"/>
                        <a:pt x="80" y="0"/>
                        <a:pt x="79" y="1"/>
                      </a:cubicBezTo>
                      <a:cubicBezTo>
                        <a:pt x="59" y="8"/>
                        <a:pt x="59" y="8"/>
                        <a:pt x="59" y="8"/>
                      </a:cubicBezTo>
                      <a:cubicBezTo>
                        <a:pt x="58" y="9"/>
                        <a:pt x="58" y="10"/>
                        <a:pt x="59" y="10"/>
                      </a:cubicBezTo>
                      <a:cubicBezTo>
                        <a:pt x="62" y="13"/>
                        <a:pt x="62" y="13"/>
                        <a:pt x="62" y="13"/>
                      </a:cubicBezTo>
                      <a:cubicBezTo>
                        <a:pt x="64" y="14"/>
                        <a:pt x="64" y="15"/>
                        <a:pt x="63" y="16"/>
                      </a:cubicBezTo>
                      <a:cubicBezTo>
                        <a:pt x="48" y="40"/>
                        <a:pt x="48" y="40"/>
                        <a:pt x="48" y="40"/>
                      </a:cubicBezTo>
                      <a:cubicBezTo>
                        <a:pt x="47" y="41"/>
                        <a:pt x="46" y="41"/>
                        <a:pt x="44" y="41"/>
                      </a:cubicBezTo>
                      <a:cubicBezTo>
                        <a:pt x="20" y="32"/>
                        <a:pt x="20" y="32"/>
                        <a:pt x="20" y="32"/>
                      </a:cubicBezTo>
                      <a:cubicBezTo>
                        <a:pt x="19" y="31"/>
                        <a:pt x="17" y="32"/>
                        <a:pt x="16" y="33"/>
                      </a:cubicBezTo>
                      <a:cubicBezTo>
                        <a:pt x="2" y="51"/>
                        <a:pt x="2" y="51"/>
                        <a:pt x="2" y="51"/>
                      </a:cubicBezTo>
                      <a:cubicBezTo>
                        <a:pt x="1" y="52"/>
                        <a:pt x="0" y="54"/>
                        <a:pt x="0" y="55"/>
                      </a:cubicBezTo>
                      <a:cubicBezTo>
                        <a:pt x="0" y="70"/>
                        <a:pt x="0" y="70"/>
                        <a:pt x="0" y="70"/>
                      </a:cubicBezTo>
                      <a:cubicBezTo>
                        <a:pt x="0" y="71"/>
                        <a:pt x="1" y="72"/>
                        <a:pt x="2" y="71"/>
                      </a:cubicBezTo>
                      <a:cubicBezTo>
                        <a:pt x="21" y="48"/>
                        <a:pt x="21" y="48"/>
                        <a:pt x="21" y="48"/>
                      </a:cubicBezTo>
                      <a:cubicBezTo>
                        <a:pt x="22" y="47"/>
                        <a:pt x="23" y="47"/>
                        <a:pt x="25" y="47"/>
                      </a:cubicBezTo>
                      <a:cubicBezTo>
                        <a:pt x="49" y="56"/>
                        <a:pt x="49" y="56"/>
                        <a:pt x="49" y="56"/>
                      </a:cubicBezTo>
                      <a:cubicBezTo>
                        <a:pt x="50" y="57"/>
                        <a:pt x="52" y="56"/>
                        <a:pt x="52" y="55"/>
                      </a:cubicBezTo>
                      <a:cubicBezTo>
                        <a:pt x="74" y="23"/>
                        <a:pt x="74" y="23"/>
                        <a:pt x="74" y="23"/>
                      </a:cubicBezTo>
                      <a:cubicBezTo>
                        <a:pt x="75" y="22"/>
                        <a:pt x="76" y="21"/>
                        <a:pt x="77" y="22"/>
                      </a:cubicBezTo>
                      <a:lnTo>
                        <a:pt x="82" y="25"/>
                      </a:lnTo>
                      <a:close/>
                      <a:moveTo>
                        <a:pt x="82" y="25"/>
                      </a:moveTo>
                      <a:cubicBezTo>
                        <a:pt x="82" y="25"/>
                        <a:pt x="82" y="25"/>
                        <a:pt x="82" y="2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25" name="Group 15"/>
              <p:cNvGrpSpPr/>
              <p:nvPr/>
            </p:nvGrpSpPr>
            <p:grpSpPr>
              <a:xfrm>
                <a:off x="6190552" y="3579833"/>
                <a:ext cx="467491" cy="490048"/>
                <a:chOff x="6289676" y="3168653"/>
                <a:chExt cx="788987" cy="788991"/>
              </a:xfrm>
              <a:grpFill/>
            </p:grpSpPr>
            <p:sp>
              <p:nvSpPr>
                <p:cNvPr id="46" name="Freeform: Shape 60"/>
                <p:cNvSpPr>
                  <a:spLocks/>
                </p:cNvSpPr>
                <p:nvPr/>
              </p:nvSpPr>
              <p:spPr bwMode="auto">
                <a:xfrm>
                  <a:off x="6289676" y="3243268"/>
                  <a:ext cx="714375" cy="714376"/>
                </a:xfrm>
                <a:custGeom>
                  <a:avLst/>
                  <a:gdLst>
                    <a:gd name="T0" fmla="*/ 105 w 211"/>
                    <a:gd name="T1" fmla="*/ 211 h 211"/>
                    <a:gd name="T2" fmla="*/ 211 w 211"/>
                    <a:gd name="T3" fmla="*/ 106 h 211"/>
                    <a:gd name="T4" fmla="*/ 198 w 211"/>
                    <a:gd name="T5" fmla="*/ 56 h 211"/>
                    <a:gd name="T6" fmla="*/ 196 w 211"/>
                    <a:gd name="T7" fmla="*/ 56 h 211"/>
                    <a:gd name="T8" fmla="*/ 194 w 211"/>
                    <a:gd name="T9" fmla="*/ 56 h 211"/>
                    <a:gd name="T10" fmla="*/ 181 w 211"/>
                    <a:gd name="T11" fmla="*/ 55 h 211"/>
                    <a:gd name="T12" fmla="*/ 171 w 211"/>
                    <a:gd name="T13" fmla="*/ 65 h 211"/>
                    <a:gd name="T14" fmla="*/ 183 w 211"/>
                    <a:gd name="T15" fmla="*/ 106 h 211"/>
                    <a:gd name="T16" fmla="*/ 105 w 211"/>
                    <a:gd name="T17" fmla="*/ 183 h 211"/>
                    <a:gd name="T18" fmla="*/ 28 w 211"/>
                    <a:gd name="T19" fmla="*/ 106 h 211"/>
                    <a:gd name="T20" fmla="*/ 105 w 211"/>
                    <a:gd name="T21" fmla="*/ 28 h 211"/>
                    <a:gd name="T22" fmla="*/ 146 w 211"/>
                    <a:gd name="T23" fmla="*/ 40 h 211"/>
                    <a:gd name="T24" fmla="*/ 155 w 211"/>
                    <a:gd name="T25" fmla="*/ 31 h 211"/>
                    <a:gd name="T26" fmla="*/ 154 w 211"/>
                    <a:gd name="T27" fmla="*/ 16 h 211"/>
                    <a:gd name="T28" fmla="*/ 154 w 211"/>
                    <a:gd name="T29" fmla="*/ 12 h 211"/>
                    <a:gd name="T30" fmla="*/ 105 w 211"/>
                    <a:gd name="T31" fmla="*/ 0 h 211"/>
                    <a:gd name="T32" fmla="*/ 0 w 211"/>
                    <a:gd name="T33" fmla="*/ 106 h 211"/>
                    <a:gd name="T34" fmla="*/ 105 w 211"/>
                    <a:gd name="T35" fmla="*/ 211 h 211"/>
                    <a:gd name="T36" fmla="*/ 105 w 211"/>
                    <a:gd name="T37" fmla="*/ 211 h 211"/>
                    <a:gd name="T38" fmla="*/ 105 w 211"/>
                    <a:gd name="T39" fmla="*/ 211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11" h="211">
                      <a:moveTo>
                        <a:pt x="105" y="211"/>
                      </a:moveTo>
                      <a:cubicBezTo>
                        <a:pt x="164" y="211"/>
                        <a:pt x="211" y="164"/>
                        <a:pt x="211" y="106"/>
                      </a:cubicBezTo>
                      <a:cubicBezTo>
                        <a:pt x="211" y="88"/>
                        <a:pt x="206" y="71"/>
                        <a:pt x="198" y="56"/>
                      </a:cubicBezTo>
                      <a:cubicBezTo>
                        <a:pt x="198" y="56"/>
                        <a:pt x="197" y="56"/>
                        <a:pt x="196" y="56"/>
                      </a:cubicBezTo>
                      <a:cubicBezTo>
                        <a:pt x="195" y="56"/>
                        <a:pt x="195" y="56"/>
                        <a:pt x="194" y="56"/>
                      </a:cubicBezTo>
                      <a:cubicBezTo>
                        <a:pt x="181" y="55"/>
                        <a:pt x="181" y="55"/>
                        <a:pt x="181" y="55"/>
                      </a:cubicBezTo>
                      <a:cubicBezTo>
                        <a:pt x="171" y="65"/>
                        <a:pt x="171" y="65"/>
                        <a:pt x="171" y="65"/>
                      </a:cubicBezTo>
                      <a:cubicBezTo>
                        <a:pt x="179" y="77"/>
                        <a:pt x="183" y="91"/>
                        <a:pt x="183" y="106"/>
                      </a:cubicBezTo>
                      <a:cubicBezTo>
                        <a:pt x="183" y="149"/>
                        <a:pt x="148" y="183"/>
                        <a:pt x="105" y="183"/>
                      </a:cubicBezTo>
                      <a:cubicBezTo>
                        <a:pt x="62" y="183"/>
                        <a:pt x="28" y="149"/>
                        <a:pt x="28" y="106"/>
                      </a:cubicBezTo>
                      <a:cubicBezTo>
                        <a:pt x="28" y="63"/>
                        <a:pt x="62" y="28"/>
                        <a:pt x="105" y="28"/>
                      </a:cubicBezTo>
                      <a:cubicBezTo>
                        <a:pt x="120" y="28"/>
                        <a:pt x="134" y="32"/>
                        <a:pt x="146" y="40"/>
                      </a:cubicBezTo>
                      <a:cubicBezTo>
                        <a:pt x="155" y="31"/>
                        <a:pt x="155" y="31"/>
                        <a:pt x="155" y="31"/>
                      </a:cubicBezTo>
                      <a:cubicBezTo>
                        <a:pt x="154" y="16"/>
                        <a:pt x="154" y="16"/>
                        <a:pt x="154" y="16"/>
                      </a:cubicBezTo>
                      <a:cubicBezTo>
                        <a:pt x="154" y="14"/>
                        <a:pt x="154" y="13"/>
                        <a:pt x="154" y="12"/>
                      </a:cubicBezTo>
                      <a:cubicBezTo>
                        <a:pt x="139" y="5"/>
                        <a:pt x="123" y="0"/>
                        <a:pt x="105" y="0"/>
                      </a:cubicBezTo>
                      <a:cubicBezTo>
                        <a:pt x="47" y="0"/>
                        <a:pt x="0" y="48"/>
                        <a:pt x="0" y="106"/>
                      </a:cubicBezTo>
                      <a:cubicBezTo>
                        <a:pt x="0" y="164"/>
                        <a:pt x="47" y="211"/>
                        <a:pt x="105" y="211"/>
                      </a:cubicBezTo>
                      <a:close/>
                      <a:moveTo>
                        <a:pt x="105" y="211"/>
                      </a:moveTo>
                      <a:cubicBezTo>
                        <a:pt x="105" y="211"/>
                        <a:pt x="105" y="211"/>
                        <a:pt x="105" y="211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7" name="Freeform: Shape 61"/>
                <p:cNvSpPr>
                  <a:spLocks/>
                </p:cNvSpPr>
                <p:nvPr/>
              </p:nvSpPr>
              <p:spPr bwMode="auto">
                <a:xfrm>
                  <a:off x="6469062" y="3425826"/>
                  <a:ext cx="352425" cy="352424"/>
                </a:xfrm>
                <a:custGeom>
                  <a:avLst/>
                  <a:gdLst>
                    <a:gd name="T0" fmla="*/ 52 w 104"/>
                    <a:gd name="T1" fmla="*/ 25 h 104"/>
                    <a:gd name="T2" fmla="*/ 54 w 104"/>
                    <a:gd name="T3" fmla="*/ 25 h 104"/>
                    <a:gd name="T4" fmla="*/ 74 w 104"/>
                    <a:gd name="T5" fmla="*/ 5 h 104"/>
                    <a:gd name="T6" fmla="*/ 74 w 104"/>
                    <a:gd name="T7" fmla="*/ 5 h 104"/>
                    <a:gd name="T8" fmla="*/ 52 w 104"/>
                    <a:gd name="T9" fmla="*/ 0 h 104"/>
                    <a:gd name="T10" fmla="*/ 0 w 104"/>
                    <a:gd name="T11" fmla="*/ 52 h 104"/>
                    <a:gd name="T12" fmla="*/ 52 w 104"/>
                    <a:gd name="T13" fmla="*/ 104 h 104"/>
                    <a:gd name="T14" fmla="*/ 104 w 104"/>
                    <a:gd name="T15" fmla="*/ 52 h 104"/>
                    <a:gd name="T16" fmla="*/ 99 w 104"/>
                    <a:gd name="T17" fmla="*/ 30 h 104"/>
                    <a:gd name="T18" fmla="*/ 99 w 104"/>
                    <a:gd name="T19" fmla="*/ 30 h 104"/>
                    <a:gd name="T20" fmla="*/ 79 w 104"/>
                    <a:gd name="T21" fmla="*/ 50 h 104"/>
                    <a:gd name="T22" fmla="*/ 79 w 104"/>
                    <a:gd name="T23" fmla="*/ 52 h 104"/>
                    <a:gd name="T24" fmla="*/ 52 w 104"/>
                    <a:gd name="T25" fmla="*/ 79 h 104"/>
                    <a:gd name="T26" fmla="*/ 25 w 104"/>
                    <a:gd name="T27" fmla="*/ 52 h 104"/>
                    <a:gd name="T28" fmla="*/ 52 w 104"/>
                    <a:gd name="T29" fmla="*/ 25 h 104"/>
                    <a:gd name="T30" fmla="*/ 52 w 104"/>
                    <a:gd name="T31" fmla="*/ 25 h 104"/>
                    <a:gd name="T32" fmla="*/ 52 w 104"/>
                    <a:gd name="T33" fmla="*/ 25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4" h="104">
                      <a:moveTo>
                        <a:pt x="52" y="25"/>
                      </a:moveTo>
                      <a:cubicBezTo>
                        <a:pt x="53" y="25"/>
                        <a:pt x="54" y="25"/>
                        <a:pt x="54" y="25"/>
                      </a:cubicBezTo>
                      <a:cubicBezTo>
                        <a:pt x="74" y="5"/>
                        <a:pt x="74" y="5"/>
                        <a:pt x="74" y="5"/>
                      </a:cubicBezTo>
                      <a:cubicBezTo>
                        <a:pt x="74" y="5"/>
                        <a:pt x="74" y="5"/>
                        <a:pt x="74" y="5"/>
                      </a:cubicBezTo>
                      <a:cubicBezTo>
                        <a:pt x="68" y="2"/>
                        <a:pt x="60" y="0"/>
                        <a:pt x="52" y="0"/>
                      </a:cubicBezTo>
                      <a:cubicBezTo>
                        <a:pt x="24" y="0"/>
                        <a:pt x="0" y="23"/>
                        <a:pt x="0" y="52"/>
                      </a:cubicBezTo>
                      <a:cubicBezTo>
                        <a:pt x="0" y="81"/>
                        <a:pt x="24" y="104"/>
                        <a:pt x="52" y="104"/>
                      </a:cubicBezTo>
                      <a:cubicBezTo>
                        <a:pt x="81" y="104"/>
                        <a:pt x="104" y="81"/>
                        <a:pt x="104" y="52"/>
                      </a:cubicBezTo>
                      <a:cubicBezTo>
                        <a:pt x="104" y="44"/>
                        <a:pt x="102" y="37"/>
                        <a:pt x="99" y="30"/>
                      </a:cubicBezTo>
                      <a:cubicBezTo>
                        <a:pt x="99" y="30"/>
                        <a:pt x="99" y="30"/>
                        <a:pt x="99" y="30"/>
                      </a:cubicBezTo>
                      <a:cubicBezTo>
                        <a:pt x="79" y="50"/>
                        <a:pt x="79" y="50"/>
                        <a:pt x="79" y="50"/>
                      </a:cubicBezTo>
                      <a:cubicBezTo>
                        <a:pt x="79" y="50"/>
                        <a:pt x="79" y="51"/>
                        <a:pt x="79" y="52"/>
                      </a:cubicBezTo>
                      <a:cubicBezTo>
                        <a:pt x="79" y="67"/>
                        <a:pt x="67" y="79"/>
                        <a:pt x="52" y="79"/>
                      </a:cubicBezTo>
                      <a:cubicBezTo>
                        <a:pt x="37" y="79"/>
                        <a:pt x="25" y="67"/>
                        <a:pt x="25" y="52"/>
                      </a:cubicBezTo>
                      <a:cubicBezTo>
                        <a:pt x="25" y="37"/>
                        <a:pt x="37" y="25"/>
                        <a:pt x="52" y="25"/>
                      </a:cubicBezTo>
                      <a:close/>
                      <a:moveTo>
                        <a:pt x="52" y="25"/>
                      </a:moveTo>
                      <a:cubicBezTo>
                        <a:pt x="52" y="25"/>
                        <a:pt x="52" y="25"/>
                        <a:pt x="52" y="25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8" name="Freeform: Shape 62"/>
                <p:cNvSpPr>
                  <a:spLocks/>
                </p:cNvSpPr>
                <p:nvPr/>
              </p:nvSpPr>
              <p:spPr bwMode="auto">
                <a:xfrm>
                  <a:off x="6678613" y="3168653"/>
                  <a:ext cx="400050" cy="396876"/>
                </a:xfrm>
                <a:custGeom>
                  <a:avLst/>
                  <a:gdLst>
                    <a:gd name="T0" fmla="*/ 99 w 118"/>
                    <a:gd name="T1" fmla="*/ 32 h 117"/>
                    <a:gd name="T2" fmla="*/ 105 w 118"/>
                    <a:gd name="T3" fmla="*/ 26 h 117"/>
                    <a:gd name="T4" fmla="*/ 105 w 118"/>
                    <a:gd name="T5" fmla="*/ 17 h 117"/>
                    <a:gd name="T6" fmla="*/ 101 w 118"/>
                    <a:gd name="T7" fmla="*/ 13 h 117"/>
                    <a:gd name="T8" fmla="*/ 96 w 118"/>
                    <a:gd name="T9" fmla="*/ 11 h 117"/>
                    <a:gd name="T10" fmla="*/ 92 w 118"/>
                    <a:gd name="T11" fmla="*/ 13 h 117"/>
                    <a:gd name="T12" fmla="*/ 85 w 118"/>
                    <a:gd name="T13" fmla="*/ 19 h 117"/>
                    <a:gd name="T14" fmla="*/ 84 w 118"/>
                    <a:gd name="T15" fmla="*/ 2 h 117"/>
                    <a:gd name="T16" fmla="*/ 82 w 118"/>
                    <a:gd name="T17" fmla="*/ 0 h 117"/>
                    <a:gd name="T18" fmla="*/ 80 w 118"/>
                    <a:gd name="T19" fmla="*/ 1 h 117"/>
                    <a:gd name="T20" fmla="*/ 54 w 118"/>
                    <a:gd name="T21" fmla="*/ 26 h 117"/>
                    <a:gd name="T22" fmla="*/ 51 w 118"/>
                    <a:gd name="T23" fmla="*/ 35 h 117"/>
                    <a:gd name="T24" fmla="*/ 51 w 118"/>
                    <a:gd name="T25" fmla="*/ 36 h 117"/>
                    <a:gd name="T26" fmla="*/ 52 w 118"/>
                    <a:gd name="T27" fmla="*/ 52 h 117"/>
                    <a:gd name="T28" fmla="*/ 43 w 118"/>
                    <a:gd name="T29" fmla="*/ 62 h 117"/>
                    <a:gd name="T30" fmla="*/ 26 w 118"/>
                    <a:gd name="T31" fmla="*/ 78 h 117"/>
                    <a:gd name="T32" fmla="*/ 26 w 118"/>
                    <a:gd name="T33" fmla="*/ 79 h 117"/>
                    <a:gd name="T34" fmla="*/ 10 w 118"/>
                    <a:gd name="T35" fmla="*/ 95 h 117"/>
                    <a:gd name="T36" fmla="*/ 2 w 118"/>
                    <a:gd name="T37" fmla="*/ 102 h 117"/>
                    <a:gd name="T38" fmla="*/ 1 w 118"/>
                    <a:gd name="T39" fmla="*/ 106 h 117"/>
                    <a:gd name="T40" fmla="*/ 0 w 118"/>
                    <a:gd name="T41" fmla="*/ 111 h 117"/>
                    <a:gd name="T42" fmla="*/ 6 w 118"/>
                    <a:gd name="T43" fmla="*/ 117 h 117"/>
                    <a:gd name="T44" fmla="*/ 6 w 118"/>
                    <a:gd name="T45" fmla="*/ 117 h 117"/>
                    <a:gd name="T46" fmla="*/ 12 w 118"/>
                    <a:gd name="T47" fmla="*/ 117 h 117"/>
                    <a:gd name="T48" fmla="*/ 16 w 118"/>
                    <a:gd name="T49" fmla="*/ 115 h 117"/>
                    <a:gd name="T50" fmla="*/ 66 w 118"/>
                    <a:gd name="T51" fmla="*/ 65 h 117"/>
                    <a:gd name="T52" fmla="*/ 81 w 118"/>
                    <a:gd name="T53" fmla="*/ 66 h 117"/>
                    <a:gd name="T54" fmla="*/ 82 w 118"/>
                    <a:gd name="T55" fmla="*/ 66 h 117"/>
                    <a:gd name="T56" fmla="*/ 83 w 118"/>
                    <a:gd name="T57" fmla="*/ 66 h 117"/>
                    <a:gd name="T58" fmla="*/ 91 w 118"/>
                    <a:gd name="T59" fmla="*/ 63 h 117"/>
                    <a:gd name="T60" fmla="*/ 116 w 118"/>
                    <a:gd name="T61" fmla="*/ 37 h 117"/>
                    <a:gd name="T62" fmla="*/ 115 w 118"/>
                    <a:gd name="T63" fmla="*/ 33 h 117"/>
                    <a:gd name="T64" fmla="*/ 99 w 118"/>
                    <a:gd name="T65" fmla="*/ 32 h 117"/>
                    <a:gd name="T66" fmla="*/ 99 w 118"/>
                    <a:gd name="T67" fmla="*/ 32 h 117"/>
                    <a:gd name="T68" fmla="*/ 99 w 118"/>
                    <a:gd name="T69" fmla="*/ 32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18" h="117">
                      <a:moveTo>
                        <a:pt x="99" y="32"/>
                      </a:moveTo>
                      <a:cubicBezTo>
                        <a:pt x="105" y="26"/>
                        <a:pt x="105" y="26"/>
                        <a:pt x="105" y="26"/>
                      </a:cubicBezTo>
                      <a:cubicBezTo>
                        <a:pt x="108" y="24"/>
                        <a:pt x="108" y="20"/>
                        <a:pt x="105" y="17"/>
                      </a:cubicBezTo>
                      <a:cubicBezTo>
                        <a:pt x="101" y="13"/>
                        <a:pt x="101" y="13"/>
                        <a:pt x="101" y="13"/>
                      </a:cubicBezTo>
                      <a:cubicBezTo>
                        <a:pt x="100" y="12"/>
                        <a:pt x="98" y="11"/>
                        <a:pt x="96" y="11"/>
                      </a:cubicBezTo>
                      <a:cubicBezTo>
                        <a:pt x="95" y="11"/>
                        <a:pt x="93" y="12"/>
                        <a:pt x="92" y="13"/>
                      </a:cubicBezTo>
                      <a:cubicBezTo>
                        <a:pt x="85" y="19"/>
                        <a:pt x="85" y="19"/>
                        <a:pt x="85" y="19"/>
                      </a:cubicBezTo>
                      <a:cubicBezTo>
                        <a:pt x="84" y="2"/>
                        <a:pt x="84" y="2"/>
                        <a:pt x="84" y="2"/>
                      </a:cubicBezTo>
                      <a:cubicBezTo>
                        <a:pt x="84" y="1"/>
                        <a:pt x="83" y="0"/>
                        <a:pt x="82" y="0"/>
                      </a:cubicBezTo>
                      <a:cubicBezTo>
                        <a:pt x="81" y="0"/>
                        <a:pt x="80" y="0"/>
                        <a:pt x="80" y="1"/>
                      </a:cubicBezTo>
                      <a:cubicBezTo>
                        <a:pt x="54" y="26"/>
                        <a:pt x="54" y="26"/>
                        <a:pt x="54" y="26"/>
                      </a:cubicBezTo>
                      <a:cubicBezTo>
                        <a:pt x="52" y="29"/>
                        <a:pt x="51" y="32"/>
                        <a:pt x="51" y="35"/>
                      </a:cubicBezTo>
                      <a:cubicBezTo>
                        <a:pt x="51" y="36"/>
                        <a:pt x="51" y="36"/>
                        <a:pt x="51" y="36"/>
                      </a:cubicBezTo>
                      <a:cubicBezTo>
                        <a:pt x="52" y="52"/>
                        <a:pt x="52" y="52"/>
                        <a:pt x="52" y="52"/>
                      </a:cubicBezTo>
                      <a:cubicBezTo>
                        <a:pt x="43" y="62"/>
                        <a:pt x="43" y="62"/>
                        <a:pt x="43" y="62"/>
                      </a:cubicBezTo>
                      <a:cubicBezTo>
                        <a:pt x="26" y="78"/>
                        <a:pt x="26" y="78"/>
                        <a:pt x="26" y="78"/>
                      </a:cubicBezTo>
                      <a:cubicBezTo>
                        <a:pt x="26" y="79"/>
                        <a:pt x="26" y="79"/>
                        <a:pt x="26" y="79"/>
                      </a:cubicBezTo>
                      <a:cubicBezTo>
                        <a:pt x="10" y="95"/>
                        <a:pt x="10" y="95"/>
                        <a:pt x="10" y="95"/>
                      </a:cubicBezTo>
                      <a:cubicBezTo>
                        <a:pt x="2" y="102"/>
                        <a:pt x="2" y="102"/>
                        <a:pt x="2" y="102"/>
                      </a:cubicBezTo>
                      <a:cubicBezTo>
                        <a:pt x="1" y="103"/>
                        <a:pt x="1" y="104"/>
                        <a:pt x="1" y="106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5"/>
                        <a:pt x="3" y="117"/>
                        <a:pt x="6" y="117"/>
                      </a:cubicBezTo>
                      <a:cubicBezTo>
                        <a:pt x="6" y="117"/>
                        <a:pt x="6" y="117"/>
                        <a:pt x="6" y="117"/>
                      </a:cubicBezTo>
                      <a:cubicBezTo>
                        <a:pt x="12" y="117"/>
                        <a:pt x="12" y="117"/>
                        <a:pt x="12" y="117"/>
                      </a:cubicBezTo>
                      <a:cubicBezTo>
                        <a:pt x="14" y="117"/>
                        <a:pt x="15" y="116"/>
                        <a:pt x="16" y="115"/>
                      </a:cubicBezTo>
                      <a:cubicBezTo>
                        <a:pt x="66" y="65"/>
                        <a:pt x="66" y="65"/>
                        <a:pt x="66" y="65"/>
                      </a:cubicBezTo>
                      <a:cubicBezTo>
                        <a:pt x="81" y="66"/>
                        <a:pt x="81" y="66"/>
                        <a:pt x="81" y="66"/>
                      </a:cubicBezTo>
                      <a:cubicBezTo>
                        <a:pt x="82" y="66"/>
                        <a:pt x="82" y="66"/>
                        <a:pt x="82" y="66"/>
                      </a:cubicBezTo>
                      <a:cubicBezTo>
                        <a:pt x="82" y="66"/>
                        <a:pt x="82" y="66"/>
                        <a:pt x="83" y="66"/>
                      </a:cubicBezTo>
                      <a:cubicBezTo>
                        <a:pt x="86" y="66"/>
                        <a:pt x="89" y="65"/>
                        <a:pt x="91" y="63"/>
                      </a:cubicBezTo>
                      <a:cubicBezTo>
                        <a:pt x="116" y="37"/>
                        <a:pt x="116" y="37"/>
                        <a:pt x="116" y="37"/>
                      </a:cubicBezTo>
                      <a:cubicBezTo>
                        <a:pt x="118" y="36"/>
                        <a:pt x="117" y="33"/>
                        <a:pt x="115" y="33"/>
                      </a:cubicBezTo>
                      <a:lnTo>
                        <a:pt x="99" y="32"/>
                      </a:lnTo>
                      <a:close/>
                      <a:moveTo>
                        <a:pt x="99" y="32"/>
                      </a:moveTo>
                      <a:cubicBezTo>
                        <a:pt x="99" y="32"/>
                        <a:pt x="99" y="32"/>
                        <a:pt x="99" y="32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26" name="Group 17"/>
              <p:cNvGrpSpPr/>
              <p:nvPr/>
            </p:nvGrpSpPr>
            <p:grpSpPr>
              <a:xfrm>
                <a:off x="6152926" y="2665803"/>
                <a:ext cx="300059" cy="319465"/>
                <a:chOff x="6226176" y="1697038"/>
                <a:chExt cx="506412" cy="514349"/>
              </a:xfrm>
              <a:grpFill/>
            </p:grpSpPr>
            <p:sp>
              <p:nvSpPr>
                <p:cNvPr id="43" name="Freeform: Shape 57"/>
                <p:cNvSpPr>
                  <a:spLocks/>
                </p:cNvSpPr>
                <p:nvPr/>
              </p:nvSpPr>
              <p:spPr bwMode="auto">
                <a:xfrm>
                  <a:off x="6405563" y="1879600"/>
                  <a:ext cx="327025" cy="331787"/>
                </a:xfrm>
                <a:custGeom>
                  <a:avLst/>
                  <a:gdLst>
                    <a:gd name="T0" fmla="*/ 27 w 97"/>
                    <a:gd name="T1" fmla="*/ 26 h 98"/>
                    <a:gd name="T2" fmla="*/ 26 w 97"/>
                    <a:gd name="T3" fmla="*/ 27 h 98"/>
                    <a:gd name="T4" fmla="*/ 0 w 97"/>
                    <a:gd name="T5" fmla="*/ 90 h 98"/>
                    <a:gd name="T6" fmla="*/ 0 w 97"/>
                    <a:gd name="T7" fmla="*/ 91 h 98"/>
                    <a:gd name="T8" fmla="*/ 1 w 97"/>
                    <a:gd name="T9" fmla="*/ 93 h 98"/>
                    <a:gd name="T10" fmla="*/ 53 w 97"/>
                    <a:gd name="T11" fmla="*/ 89 h 98"/>
                    <a:gd name="T12" fmla="*/ 89 w 97"/>
                    <a:gd name="T13" fmla="*/ 51 h 98"/>
                    <a:gd name="T14" fmla="*/ 92 w 97"/>
                    <a:gd name="T15" fmla="*/ 2 h 98"/>
                    <a:gd name="T16" fmla="*/ 91 w 97"/>
                    <a:gd name="T17" fmla="*/ 1 h 98"/>
                    <a:gd name="T18" fmla="*/ 89 w 97"/>
                    <a:gd name="T19" fmla="*/ 1 h 98"/>
                    <a:gd name="T20" fmla="*/ 27 w 97"/>
                    <a:gd name="T21" fmla="*/ 26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7" h="98">
                      <a:moveTo>
                        <a:pt x="27" y="26"/>
                      </a:moveTo>
                      <a:cubicBezTo>
                        <a:pt x="26" y="26"/>
                        <a:pt x="26" y="27"/>
                        <a:pt x="26" y="27"/>
                      </a:cubicBezTo>
                      <a:cubicBezTo>
                        <a:pt x="0" y="90"/>
                        <a:pt x="0" y="90"/>
                        <a:pt x="0" y="90"/>
                      </a:cubicBezTo>
                      <a:cubicBezTo>
                        <a:pt x="0" y="90"/>
                        <a:pt x="0" y="91"/>
                        <a:pt x="0" y="91"/>
                      </a:cubicBezTo>
                      <a:cubicBezTo>
                        <a:pt x="0" y="92"/>
                        <a:pt x="1" y="92"/>
                        <a:pt x="1" y="93"/>
                      </a:cubicBezTo>
                      <a:cubicBezTo>
                        <a:pt x="19" y="98"/>
                        <a:pt x="37" y="96"/>
                        <a:pt x="53" y="89"/>
                      </a:cubicBezTo>
                      <a:cubicBezTo>
                        <a:pt x="70" y="81"/>
                        <a:pt x="82" y="67"/>
                        <a:pt x="89" y="51"/>
                      </a:cubicBezTo>
                      <a:cubicBezTo>
                        <a:pt x="96" y="35"/>
                        <a:pt x="97" y="18"/>
                        <a:pt x="92" y="2"/>
                      </a:cubicBezTo>
                      <a:cubicBezTo>
                        <a:pt x="92" y="2"/>
                        <a:pt x="92" y="1"/>
                        <a:pt x="91" y="1"/>
                      </a:cubicBezTo>
                      <a:cubicBezTo>
                        <a:pt x="90" y="0"/>
                        <a:pt x="90" y="0"/>
                        <a:pt x="89" y="1"/>
                      </a:cubicBezTo>
                      <a:lnTo>
                        <a:pt x="27" y="2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4" name="Freeform: Shape 58"/>
                <p:cNvSpPr>
                  <a:spLocks/>
                </p:cNvSpPr>
                <p:nvPr/>
              </p:nvSpPr>
              <p:spPr bwMode="auto">
                <a:xfrm>
                  <a:off x="6354763" y="1697038"/>
                  <a:ext cx="344488" cy="236537"/>
                </a:xfrm>
                <a:custGeom>
                  <a:avLst/>
                  <a:gdLst>
                    <a:gd name="T0" fmla="*/ 41 w 102"/>
                    <a:gd name="T1" fmla="*/ 69 h 70"/>
                    <a:gd name="T2" fmla="*/ 100 w 102"/>
                    <a:gd name="T3" fmla="*/ 45 h 70"/>
                    <a:gd name="T4" fmla="*/ 101 w 102"/>
                    <a:gd name="T5" fmla="*/ 43 h 70"/>
                    <a:gd name="T6" fmla="*/ 101 w 102"/>
                    <a:gd name="T7" fmla="*/ 42 h 70"/>
                    <a:gd name="T8" fmla="*/ 65 w 102"/>
                    <a:gd name="T9" fmla="*/ 9 h 70"/>
                    <a:gd name="T10" fmla="*/ 1 w 102"/>
                    <a:gd name="T11" fmla="*/ 13 h 70"/>
                    <a:gd name="T12" fmla="*/ 0 w 102"/>
                    <a:gd name="T13" fmla="*/ 14 h 70"/>
                    <a:gd name="T14" fmla="*/ 0 w 102"/>
                    <a:gd name="T15" fmla="*/ 14 h 70"/>
                    <a:gd name="T16" fmla="*/ 0 w 102"/>
                    <a:gd name="T17" fmla="*/ 16 h 70"/>
                    <a:gd name="T18" fmla="*/ 38 w 102"/>
                    <a:gd name="T19" fmla="*/ 68 h 70"/>
                    <a:gd name="T20" fmla="*/ 41 w 102"/>
                    <a:gd name="T21" fmla="*/ 69 h 70"/>
                    <a:gd name="T22" fmla="*/ 43 w 102"/>
                    <a:gd name="T23" fmla="*/ 56 h 70"/>
                    <a:gd name="T24" fmla="*/ 16 w 102"/>
                    <a:gd name="T25" fmla="*/ 19 h 70"/>
                    <a:gd name="T26" fmla="*/ 32 w 102"/>
                    <a:gd name="T27" fmla="*/ 15 h 70"/>
                    <a:gd name="T28" fmla="*/ 61 w 102"/>
                    <a:gd name="T29" fmla="*/ 20 h 70"/>
                    <a:gd name="T30" fmla="*/ 79 w 102"/>
                    <a:gd name="T31" fmla="*/ 31 h 70"/>
                    <a:gd name="T32" fmla="*/ 85 w 102"/>
                    <a:gd name="T33" fmla="*/ 38 h 70"/>
                    <a:gd name="T34" fmla="*/ 43 w 102"/>
                    <a:gd name="T35" fmla="*/ 56 h 70"/>
                    <a:gd name="T36" fmla="*/ 43 w 102"/>
                    <a:gd name="T37" fmla="*/ 56 h 70"/>
                    <a:gd name="T38" fmla="*/ 43 w 102"/>
                    <a:gd name="T39" fmla="*/ 5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02" h="70">
                      <a:moveTo>
                        <a:pt x="41" y="69"/>
                      </a:moveTo>
                      <a:cubicBezTo>
                        <a:pt x="100" y="45"/>
                        <a:pt x="100" y="45"/>
                        <a:pt x="100" y="45"/>
                      </a:cubicBezTo>
                      <a:cubicBezTo>
                        <a:pt x="101" y="44"/>
                        <a:pt x="101" y="44"/>
                        <a:pt x="101" y="43"/>
                      </a:cubicBezTo>
                      <a:cubicBezTo>
                        <a:pt x="102" y="43"/>
                        <a:pt x="102" y="42"/>
                        <a:pt x="101" y="42"/>
                      </a:cubicBezTo>
                      <a:cubicBezTo>
                        <a:pt x="93" y="27"/>
                        <a:pt x="81" y="15"/>
                        <a:pt x="65" y="9"/>
                      </a:cubicBezTo>
                      <a:cubicBezTo>
                        <a:pt x="44" y="0"/>
                        <a:pt x="21" y="2"/>
                        <a:pt x="1" y="13"/>
                      </a:cubicBezTo>
                      <a:cubicBezTo>
                        <a:pt x="1" y="13"/>
                        <a:pt x="0" y="13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5"/>
                        <a:pt x="0" y="16"/>
                        <a:pt x="0" y="16"/>
                      </a:cubicBezTo>
                      <a:cubicBezTo>
                        <a:pt x="38" y="68"/>
                        <a:pt x="38" y="68"/>
                        <a:pt x="38" y="68"/>
                      </a:cubicBezTo>
                      <a:cubicBezTo>
                        <a:pt x="38" y="69"/>
                        <a:pt x="40" y="70"/>
                        <a:pt x="41" y="69"/>
                      </a:cubicBezTo>
                      <a:close/>
                      <a:moveTo>
                        <a:pt x="43" y="56"/>
                      </a:moveTo>
                      <a:cubicBezTo>
                        <a:pt x="16" y="19"/>
                        <a:pt x="16" y="19"/>
                        <a:pt x="16" y="19"/>
                      </a:cubicBezTo>
                      <a:cubicBezTo>
                        <a:pt x="22" y="17"/>
                        <a:pt x="27" y="16"/>
                        <a:pt x="32" y="15"/>
                      </a:cubicBezTo>
                      <a:cubicBezTo>
                        <a:pt x="42" y="14"/>
                        <a:pt x="52" y="16"/>
                        <a:pt x="61" y="20"/>
                      </a:cubicBezTo>
                      <a:cubicBezTo>
                        <a:pt x="67" y="23"/>
                        <a:pt x="74" y="26"/>
                        <a:pt x="79" y="31"/>
                      </a:cubicBezTo>
                      <a:cubicBezTo>
                        <a:pt x="81" y="34"/>
                        <a:pt x="83" y="36"/>
                        <a:pt x="85" y="38"/>
                      </a:cubicBezTo>
                      <a:lnTo>
                        <a:pt x="43" y="56"/>
                      </a:lnTo>
                      <a:close/>
                      <a:moveTo>
                        <a:pt x="43" y="56"/>
                      </a:moveTo>
                      <a:cubicBezTo>
                        <a:pt x="43" y="56"/>
                        <a:pt x="43" y="56"/>
                        <a:pt x="43" y="5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5" name="Freeform: Shape 59"/>
                <p:cNvSpPr>
                  <a:spLocks/>
                </p:cNvSpPr>
                <p:nvPr/>
              </p:nvSpPr>
              <p:spPr bwMode="auto">
                <a:xfrm>
                  <a:off x="6226176" y="1766888"/>
                  <a:ext cx="233363" cy="406400"/>
                </a:xfrm>
                <a:custGeom>
                  <a:avLst/>
                  <a:gdLst>
                    <a:gd name="T0" fmla="*/ 43 w 69"/>
                    <a:gd name="T1" fmla="*/ 118 h 120"/>
                    <a:gd name="T2" fmla="*/ 68 w 69"/>
                    <a:gd name="T3" fmla="*/ 57 h 120"/>
                    <a:gd name="T4" fmla="*/ 68 w 69"/>
                    <a:gd name="T5" fmla="*/ 55 h 120"/>
                    <a:gd name="T6" fmla="*/ 29 w 69"/>
                    <a:gd name="T7" fmla="*/ 1 h 120"/>
                    <a:gd name="T8" fmla="*/ 28 w 69"/>
                    <a:gd name="T9" fmla="*/ 0 h 120"/>
                    <a:gd name="T10" fmla="*/ 26 w 69"/>
                    <a:gd name="T11" fmla="*/ 1 h 120"/>
                    <a:gd name="T12" fmla="*/ 8 w 69"/>
                    <a:gd name="T13" fmla="*/ 27 h 120"/>
                    <a:gd name="T14" fmla="*/ 6 w 69"/>
                    <a:gd name="T15" fmla="*/ 80 h 120"/>
                    <a:gd name="T16" fmla="*/ 40 w 69"/>
                    <a:gd name="T17" fmla="*/ 119 h 120"/>
                    <a:gd name="T18" fmla="*/ 42 w 69"/>
                    <a:gd name="T19" fmla="*/ 120 h 120"/>
                    <a:gd name="T20" fmla="*/ 43 w 69"/>
                    <a:gd name="T21" fmla="*/ 118 h 120"/>
                    <a:gd name="T22" fmla="*/ 43 w 69"/>
                    <a:gd name="T23" fmla="*/ 118 h 120"/>
                    <a:gd name="T24" fmla="*/ 43 w 69"/>
                    <a:gd name="T25" fmla="*/ 118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9" h="120">
                      <a:moveTo>
                        <a:pt x="43" y="118"/>
                      </a:moveTo>
                      <a:cubicBezTo>
                        <a:pt x="68" y="57"/>
                        <a:pt x="68" y="57"/>
                        <a:pt x="68" y="57"/>
                      </a:cubicBezTo>
                      <a:cubicBezTo>
                        <a:pt x="69" y="57"/>
                        <a:pt x="69" y="56"/>
                        <a:pt x="68" y="55"/>
                      </a:cubicBezTo>
                      <a:cubicBezTo>
                        <a:pt x="29" y="1"/>
                        <a:pt x="29" y="1"/>
                        <a:pt x="29" y="1"/>
                      </a:cubicBezTo>
                      <a:cubicBezTo>
                        <a:pt x="29" y="1"/>
                        <a:pt x="29" y="1"/>
                        <a:pt x="28" y="0"/>
                      </a:cubicBezTo>
                      <a:cubicBezTo>
                        <a:pt x="27" y="0"/>
                        <a:pt x="27" y="1"/>
                        <a:pt x="26" y="1"/>
                      </a:cubicBezTo>
                      <a:cubicBezTo>
                        <a:pt x="18" y="8"/>
                        <a:pt x="12" y="17"/>
                        <a:pt x="8" y="27"/>
                      </a:cubicBezTo>
                      <a:cubicBezTo>
                        <a:pt x="1" y="44"/>
                        <a:pt x="0" y="63"/>
                        <a:pt x="6" y="80"/>
                      </a:cubicBezTo>
                      <a:cubicBezTo>
                        <a:pt x="12" y="97"/>
                        <a:pt x="24" y="111"/>
                        <a:pt x="40" y="119"/>
                      </a:cubicBezTo>
                      <a:cubicBezTo>
                        <a:pt x="40" y="120"/>
                        <a:pt x="41" y="120"/>
                        <a:pt x="42" y="120"/>
                      </a:cubicBezTo>
                      <a:cubicBezTo>
                        <a:pt x="42" y="119"/>
                        <a:pt x="43" y="119"/>
                        <a:pt x="43" y="118"/>
                      </a:cubicBezTo>
                      <a:close/>
                      <a:moveTo>
                        <a:pt x="43" y="118"/>
                      </a:moveTo>
                      <a:cubicBezTo>
                        <a:pt x="43" y="118"/>
                        <a:pt x="43" y="118"/>
                        <a:pt x="43" y="118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27" name="Group 19"/>
              <p:cNvGrpSpPr/>
              <p:nvPr/>
            </p:nvGrpSpPr>
            <p:grpSpPr>
              <a:xfrm>
                <a:off x="6906364" y="2909347"/>
                <a:ext cx="270900" cy="252418"/>
                <a:chOff x="7497773" y="2089150"/>
                <a:chExt cx="457201" cy="406400"/>
              </a:xfrm>
              <a:grpFill/>
            </p:grpSpPr>
            <p:sp>
              <p:nvSpPr>
                <p:cNvPr id="41" name="Freeform: Shape 55"/>
                <p:cNvSpPr>
                  <a:spLocks/>
                </p:cNvSpPr>
                <p:nvPr/>
              </p:nvSpPr>
              <p:spPr bwMode="auto">
                <a:xfrm>
                  <a:off x="7497773" y="2089150"/>
                  <a:ext cx="457201" cy="344486"/>
                </a:xfrm>
                <a:custGeom>
                  <a:avLst/>
                  <a:gdLst>
                    <a:gd name="T0" fmla="*/ 12 w 135"/>
                    <a:gd name="T1" fmla="*/ 102 h 102"/>
                    <a:gd name="T2" fmla="*/ 123 w 135"/>
                    <a:gd name="T3" fmla="*/ 102 h 102"/>
                    <a:gd name="T4" fmla="*/ 125 w 135"/>
                    <a:gd name="T5" fmla="*/ 99 h 102"/>
                    <a:gd name="T6" fmla="*/ 132 w 135"/>
                    <a:gd name="T7" fmla="*/ 99 h 102"/>
                    <a:gd name="T8" fmla="*/ 135 w 135"/>
                    <a:gd name="T9" fmla="*/ 96 h 102"/>
                    <a:gd name="T10" fmla="*/ 135 w 135"/>
                    <a:gd name="T11" fmla="*/ 36 h 102"/>
                    <a:gd name="T12" fmla="*/ 127 w 135"/>
                    <a:gd name="T13" fmla="*/ 29 h 102"/>
                    <a:gd name="T14" fmla="*/ 101 w 135"/>
                    <a:gd name="T15" fmla="*/ 29 h 102"/>
                    <a:gd name="T16" fmla="*/ 101 w 135"/>
                    <a:gd name="T17" fmla="*/ 3 h 102"/>
                    <a:gd name="T18" fmla="*/ 98 w 135"/>
                    <a:gd name="T19" fmla="*/ 0 h 102"/>
                    <a:gd name="T20" fmla="*/ 37 w 135"/>
                    <a:gd name="T21" fmla="*/ 0 h 102"/>
                    <a:gd name="T22" fmla="*/ 34 w 135"/>
                    <a:gd name="T23" fmla="*/ 3 h 102"/>
                    <a:gd name="T24" fmla="*/ 34 w 135"/>
                    <a:gd name="T25" fmla="*/ 29 h 102"/>
                    <a:gd name="T26" fmla="*/ 7 w 135"/>
                    <a:gd name="T27" fmla="*/ 29 h 102"/>
                    <a:gd name="T28" fmla="*/ 0 w 135"/>
                    <a:gd name="T29" fmla="*/ 36 h 102"/>
                    <a:gd name="T30" fmla="*/ 0 w 135"/>
                    <a:gd name="T31" fmla="*/ 96 h 102"/>
                    <a:gd name="T32" fmla="*/ 3 w 135"/>
                    <a:gd name="T33" fmla="*/ 99 h 102"/>
                    <a:gd name="T34" fmla="*/ 9 w 135"/>
                    <a:gd name="T35" fmla="*/ 99 h 102"/>
                    <a:gd name="T36" fmla="*/ 12 w 135"/>
                    <a:gd name="T37" fmla="*/ 102 h 102"/>
                    <a:gd name="T38" fmla="*/ 80 w 135"/>
                    <a:gd name="T39" fmla="*/ 79 h 102"/>
                    <a:gd name="T40" fmla="*/ 78 w 135"/>
                    <a:gd name="T41" fmla="*/ 81 h 102"/>
                    <a:gd name="T42" fmla="*/ 57 w 135"/>
                    <a:gd name="T43" fmla="*/ 81 h 102"/>
                    <a:gd name="T44" fmla="*/ 55 w 135"/>
                    <a:gd name="T45" fmla="*/ 79 h 102"/>
                    <a:gd name="T46" fmla="*/ 55 w 135"/>
                    <a:gd name="T47" fmla="*/ 70 h 102"/>
                    <a:gd name="T48" fmla="*/ 57 w 135"/>
                    <a:gd name="T49" fmla="*/ 67 h 102"/>
                    <a:gd name="T50" fmla="*/ 78 w 135"/>
                    <a:gd name="T51" fmla="*/ 67 h 102"/>
                    <a:gd name="T52" fmla="*/ 80 w 135"/>
                    <a:gd name="T53" fmla="*/ 70 h 102"/>
                    <a:gd name="T54" fmla="*/ 80 w 135"/>
                    <a:gd name="T55" fmla="*/ 79 h 102"/>
                    <a:gd name="T56" fmla="*/ 37 w 135"/>
                    <a:gd name="T57" fmla="*/ 12 h 102"/>
                    <a:gd name="T58" fmla="*/ 40 w 135"/>
                    <a:gd name="T59" fmla="*/ 9 h 102"/>
                    <a:gd name="T60" fmla="*/ 95 w 135"/>
                    <a:gd name="T61" fmla="*/ 9 h 102"/>
                    <a:gd name="T62" fmla="*/ 98 w 135"/>
                    <a:gd name="T63" fmla="*/ 12 h 102"/>
                    <a:gd name="T64" fmla="*/ 98 w 135"/>
                    <a:gd name="T65" fmla="*/ 27 h 102"/>
                    <a:gd name="T66" fmla="*/ 37 w 135"/>
                    <a:gd name="T67" fmla="*/ 27 h 102"/>
                    <a:gd name="T68" fmla="*/ 37 w 135"/>
                    <a:gd name="T69" fmla="*/ 12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35" h="102">
                      <a:moveTo>
                        <a:pt x="12" y="102"/>
                      </a:moveTo>
                      <a:cubicBezTo>
                        <a:pt x="123" y="102"/>
                        <a:pt x="123" y="102"/>
                        <a:pt x="123" y="102"/>
                      </a:cubicBezTo>
                      <a:cubicBezTo>
                        <a:pt x="123" y="101"/>
                        <a:pt x="124" y="99"/>
                        <a:pt x="125" y="99"/>
                      </a:cubicBezTo>
                      <a:cubicBezTo>
                        <a:pt x="132" y="99"/>
                        <a:pt x="132" y="99"/>
                        <a:pt x="132" y="99"/>
                      </a:cubicBezTo>
                      <a:cubicBezTo>
                        <a:pt x="133" y="99"/>
                        <a:pt x="135" y="98"/>
                        <a:pt x="135" y="96"/>
                      </a:cubicBezTo>
                      <a:cubicBezTo>
                        <a:pt x="135" y="36"/>
                        <a:pt x="135" y="36"/>
                        <a:pt x="135" y="36"/>
                      </a:cubicBezTo>
                      <a:cubicBezTo>
                        <a:pt x="135" y="32"/>
                        <a:pt x="131" y="29"/>
                        <a:pt x="127" y="29"/>
                      </a:cubicBezTo>
                      <a:cubicBezTo>
                        <a:pt x="101" y="29"/>
                        <a:pt x="101" y="29"/>
                        <a:pt x="101" y="29"/>
                      </a:cubicBezTo>
                      <a:cubicBezTo>
                        <a:pt x="101" y="3"/>
                        <a:pt x="101" y="3"/>
                        <a:pt x="101" y="3"/>
                      </a:cubicBezTo>
                      <a:cubicBezTo>
                        <a:pt x="101" y="1"/>
                        <a:pt x="100" y="0"/>
                        <a:pt x="98" y="0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35" y="0"/>
                        <a:pt x="34" y="1"/>
                        <a:pt x="34" y="3"/>
                      </a:cubicBezTo>
                      <a:cubicBezTo>
                        <a:pt x="34" y="29"/>
                        <a:pt x="34" y="29"/>
                        <a:pt x="34" y="29"/>
                      </a:cubicBezTo>
                      <a:cubicBezTo>
                        <a:pt x="7" y="29"/>
                        <a:pt x="7" y="29"/>
                        <a:pt x="7" y="29"/>
                      </a:cubicBezTo>
                      <a:cubicBezTo>
                        <a:pt x="3" y="29"/>
                        <a:pt x="0" y="32"/>
                        <a:pt x="0" y="36"/>
                      </a:cubicBezTo>
                      <a:cubicBezTo>
                        <a:pt x="0" y="96"/>
                        <a:pt x="0" y="96"/>
                        <a:pt x="0" y="96"/>
                      </a:cubicBezTo>
                      <a:cubicBezTo>
                        <a:pt x="0" y="98"/>
                        <a:pt x="2" y="99"/>
                        <a:pt x="3" y="99"/>
                      </a:cubicBezTo>
                      <a:cubicBezTo>
                        <a:pt x="9" y="99"/>
                        <a:pt x="9" y="99"/>
                        <a:pt x="9" y="99"/>
                      </a:cubicBezTo>
                      <a:cubicBezTo>
                        <a:pt x="11" y="99"/>
                        <a:pt x="12" y="101"/>
                        <a:pt x="12" y="102"/>
                      </a:cubicBezTo>
                      <a:close/>
                      <a:moveTo>
                        <a:pt x="80" y="79"/>
                      </a:moveTo>
                      <a:cubicBezTo>
                        <a:pt x="80" y="80"/>
                        <a:pt x="79" y="81"/>
                        <a:pt x="78" y="81"/>
                      </a:cubicBezTo>
                      <a:cubicBezTo>
                        <a:pt x="57" y="81"/>
                        <a:pt x="57" y="81"/>
                        <a:pt x="57" y="81"/>
                      </a:cubicBezTo>
                      <a:cubicBezTo>
                        <a:pt x="56" y="81"/>
                        <a:pt x="55" y="80"/>
                        <a:pt x="55" y="79"/>
                      </a:cubicBezTo>
                      <a:cubicBezTo>
                        <a:pt x="55" y="70"/>
                        <a:pt x="55" y="70"/>
                        <a:pt x="55" y="70"/>
                      </a:cubicBezTo>
                      <a:cubicBezTo>
                        <a:pt x="55" y="68"/>
                        <a:pt x="56" y="67"/>
                        <a:pt x="57" y="67"/>
                      </a:cubicBezTo>
                      <a:cubicBezTo>
                        <a:pt x="78" y="67"/>
                        <a:pt x="78" y="67"/>
                        <a:pt x="78" y="67"/>
                      </a:cubicBezTo>
                      <a:cubicBezTo>
                        <a:pt x="79" y="67"/>
                        <a:pt x="80" y="68"/>
                        <a:pt x="80" y="70"/>
                      </a:cubicBezTo>
                      <a:lnTo>
                        <a:pt x="80" y="79"/>
                      </a:lnTo>
                      <a:close/>
                      <a:moveTo>
                        <a:pt x="37" y="12"/>
                      </a:moveTo>
                      <a:cubicBezTo>
                        <a:pt x="37" y="10"/>
                        <a:pt x="39" y="9"/>
                        <a:pt x="40" y="9"/>
                      </a:cubicBezTo>
                      <a:cubicBezTo>
                        <a:pt x="95" y="9"/>
                        <a:pt x="95" y="9"/>
                        <a:pt x="95" y="9"/>
                      </a:cubicBezTo>
                      <a:cubicBezTo>
                        <a:pt x="96" y="9"/>
                        <a:pt x="98" y="10"/>
                        <a:pt x="98" y="12"/>
                      </a:cubicBezTo>
                      <a:cubicBezTo>
                        <a:pt x="98" y="27"/>
                        <a:pt x="98" y="27"/>
                        <a:pt x="98" y="27"/>
                      </a:cubicBezTo>
                      <a:cubicBezTo>
                        <a:pt x="37" y="27"/>
                        <a:pt x="37" y="27"/>
                        <a:pt x="37" y="27"/>
                      </a:cubicBezTo>
                      <a:lnTo>
                        <a:pt x="37" y="12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2" name="Freeform: Shape 56"/>
                <p:cNvSpPr>
                  <a:spLocks/>
                </p:cNvSpPr>
                <p:nvPr/>
              </p:nvSpPr>
              <p:spPr bwMode="auto">
                <a:xfrm>
                  <a:off x="7539038" y="2457450"/>
                  <a:ext cx="374650" cy="38100"/>
                </a:xfrm>
                <a:custGeom>
                  <a:avLst/>
                  <a:gdLst>
                    <a:gd name="T0" fmla="*/ 0 w 111"/>
                    <a:gd name="T1" fmla="*/ 0 h 11"/>
                    <a:gd name="T2" fmla="*/ 0 w 111"/>
                    <a:gd name="T3" fmla="*/ 8 h 11"/>
                    <a:gd name="T4" fmla="*/ 3 w 111"/>
                    <a:gd name="T5" fmla="*/ 11 h 11"/>
                    <a:gd name="T6" fmla="*/ 108 w 111"/>
                    <a:gd name="T7" fmla="*/ 11 h 11"/>
                    <a:gd name="T8" fmla="*/ 111 w 111"/>
                    <a:gd name="T9" fmla="*/ 8 h 11"/>
                    <a:gd name="T10" fmla="*/ 111 w 111"/>
                    <a:gd name="T11" fmla="*/ 0 h 11"/>
                    <a:gd name="T12" fmla="*/ 0 w 111"/>
                    <a:gd name="T13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1" h="11">
                      <a:moveTo>
                        <a:pt x="0" y="0"/>
                      </a:move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9"/>
                        <a:pt x="2" y="11"/>
                        <a:pt x="3" y="11"/>
                      </a:cubicBezTo>
                      <a:cubicBezTo>
                        <a:pt x="108" y="11"/>
                        <a:pt x="108" y="11"/>
                        <a:pt x="108" y="11"/>
                      </a:cubicBezTo>
                      <a:cubicBezTo>
                        <a:pt x="109" y="11"/>
                        <a:pt x="111" y="9"/>
                        <a:pt x="111" y="8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28" name="Freeform: Shape 21"/>
              <p:cNvSpPr>
                <a:spLocks/>
              </p:cNvSpPr>
              <p:nvPr/>
            </p:nvSpPr>
            <p:spPr bwMode="auto">
              <a:xfrm>
                <a:off x="4155977" y="3323469"/>
                <a:ext cx="423282" cy="443703"/>
              </a:xfrm>
              <a:custGeom>
                <a:avLst/>
                <a:gdLst>
                  <a:gd name="T0" fmla="*/ 114 w 211"/>
                  <a:gd name="T1" fmla="*/ 5 h 211"/>
                  <a:gd name="T2" fmla="*/ 5 w 211"/>
                  <a:gd name="T3" fmla="*/ 114 h 211"/>
                  <a:gd name="T4" fmla="*/ 97 w 211"/>
                  <a:gd name="T5" fmla="*/ 206 h 211"/>
                  <a:gd name="T6" fmla="*/ 206 w 211"/>
                  <a:gd name="T7" fmla="*/ 97 h 211"/>
                  <a:gd name="T8" fmla="*/ 114 w 211"/>
                  <a:gd name="T9" fmla="*/ 5 h 211"/>
                  <a:gd name="T10" fmla="*/ 133 w 211"/>
                  <a:gd name="T11" fmla="*/ 145 h 211"/>
                  <a:gd name="T12" fmla="*/ 112 w 211"/>
                  <a:gd name="T13" fmla="*/ 154 h 211"/>
                  <a:gd name="T14" fmla="*/ 112 w 211"/>
                  <a:gd name="T15" fmla="*/ 165 h 211"/>
                  <a:gd name="T16" fmla="*/ 108 w 211"/>
                  <a:gd name="T17" fmla="*/ 169 h 211"/>
                  <a:gd name="T18" fmla="*/ 106 w 211"/>
                  <a:gd name="T19" fmla="*/ 169 h 211"/>
                  <a:gd name="T20" fmla="*/ 103 w 211"/>
                  <a:gd name="T21" fmla="*/ 169 h 211"/>
                  <a:gd name="T22" fmla="*/ 100 w 211"/>
                  <a:gd name="T23" fmla="*/ 165 h 211"/>
                  <a:gd name="T24" fmla="*/ 100 w 211"/>
                  <a:gd name="T25" fmla="*/ 154 h 211"/>
                  <a:gd name="T26" fmla="*/ 71 w 211"/>
                  <a:gd name="T27" fmla="*/ 131 h 211"/>
                  <a:gd name="T28" fmla="*/ 74 w 211"/>
                  <a:gd name="T29" fmla="*/ 126 h 211"/>
                  <a:gd name="T30" fmla="*/ 86 w 211"/>
                  <a:gd name="T31" fmla="*/ 123 h 211"/>
                  <a:gd name="T32" fmla="*/ 90 w 211"/>
                  <a:gd name="T33" fmla="*/ 126 h 211"/>
                  <a:gd name="T34" fmla="*/ 106 w 211"/>
                  <a:gd name="T35" fmla="*/ 138 h 211"/>
                  <a:gd name="T36" fmla="*/ 106 w 211"/>
                  <a:gd name="T37" fmla="*/ 138 h 211"/>
                  <a:gd name="T38" fmla="*/ 116 w 211"/>
                  <a:gd name="T39" fmla="*/ 135 h 211"/>
                  <a:gd name="T40" fmla="*/ 119 w 211"/>
                  <a:gd name="T41" fmla="*/ 126 h 211"/>
                  <a:gd name="T42" fmla="*/ 116 w 211"/>
                  <a:gd name="T43" fmla="*/ 119 h 211"/>
                  <a:gd name="T44" fmla="*/ 106 w 211"/>
                  <a:gd name="T45" fmla="*/ 114 h 211"/>
                  <a:gd name="T46" fmla="*/ 102 w 211"/>
                  <a:gd name="T47" fmla="*/ 113 h 211"/>
                  <a:gd name="T48" fmla="*/ 86 w 211"/>
                  <a:gd name="T49" fmla="*/ 106 h 211"/>
                  <a:gd name="T50" fmla="*/ 77 w 211"/>
                  <a:gd name="T51" fmla="*/ 96 h 211"/>
                  <a:gd name="T52" fmla="*/ 74 w 211"/>
                  <a:gd name="T53" fmla="*/ 82 h 211"/>
                  <a:gd name="T54" fmla="*/ 80 w 211"/>
                  <a:gd name="T55" fmla="*/ 63 h 211"/>
                  <a:gd name="T56" fmla="*/ 100 w 211"/>
                  <a:gd name="T57" fmla="*/ 53 h 211"/>
                  <a:gd name="T58" fmla="*/ 100 w 211"/>
                  <a:gd name="T59" fmla="*/ 46 h 211"/>
                  <a:gd name="T60" fmla="*/ 103 w 211"/>
                  <a:gd name="T61" fmla="*/ 42 h 211"/>
                  <a:gd name="T62" fmla="*/ 106 w 211"/>
                  <a:gd name="T63" fmla="*/ 42 h 211"/>
                  <a:gd name="T64" fmla="*/ 108 w 211"/>
                  <a:gd name="T65" fmla="*/ 42 h 211"/>
                  <a:gd name="T66" fmla="*/ 112 w 211"/>
                  <a:gd name="T67" fmla="*/ 46 h 211"/>
                  <a:gd name="T68" fmla="*/ 112 w 211"/>
                  <a:gd name="T69" fmla="*/ 53 h 211"/>
                  <a:gd name="T70" fmla="*/ 137 w 211"/>
                  <a:gd name="T71" fmla="*/ 73 h 211"/>
                  <a:gd name="T72" fmla="*/ 135 w 211"/>
                  <a:gd name="T73" fmla="*/ 77 h 211"/>
                  <a:gd name="T74" fmla="*/ 124 w 211"/>
                  <a:gd name="T75" fmla="*/ 81 h 211"/>
                  <a:gd name="T76" fmla="*/ 120 w 211"/>
                  <a:gd name="T77" fmla="*/ 80 h 211"/>
                  <a:gd name="T78" fmla="*/ 106 w 211"/>
                  <a:gd name="T79" fmla="*/ 69 h 211"/>
                  <a:gd name="T80" fmla="*/ 106 w 211"/>
                  <a:gd name="T81" fmla="*/ 69 h 211"/>
                  <a:gd name="T82" fmla="*/ 98 w 211"/>
                  <a:gd name="T83" fmla="*/ 72 h 211"/>
                  <a:gd name="T84" fmla="*/ 95 w 211"/>
                  <a:gd name="T85" fmla="*/ 79 h 211"/>
                  <a:gd name="T86" fmla="*/ 98 w 211"/>
                  <a:gd name="T87" fmla="*/ 86 h 211"/>
                  <a:gd name="T88" fmla="*/ 106 w 211"/>
                  <a:gd name="T89" fmla="*/ 90 h 211"/>
                  <a:gd name="T90" fmla="*/ 111 w 211"/>
                  <a:gd name="T91" fmla="*/ 92 h 211"/>
                  <a:gd name="T92" fmla="*/ 127 w 211"/>
                  <a:gd name="T93" fmla="*/ 100 h 211"/>
                  <a:gd name="T94" fmla="*/ 137 w 211"/>
                  <a:gd name="T95" fmla="*/ 109 h 211"/>
                  <a:gd name="T96" fmla="*/ 141 w 211"/>
                  <a:gd name="T97" fmla="*/ 124 h 211"/>
                  <a:gd name="T98" fmla="*/ 133 w 211"/>
                  <a:gd name="T99" fmla="*/ 145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1" h="211">
                    <a:moveTo>
                      <a:pt x="114" y="5"/>
                    </a:moveTo>
                    <a:cubicBezTo>
                      <a:pt x="51" y="0"/>
                      <a:pt x="0" y="51"/>
                      <a:pt x="5" y="114"/>
                    </a:cubicBezTo>
                    <a:cubicBezTo>
                      <a:pt x="9" y="163"/>
                      <a:pt x="48" y="202"/>
                      <a:pt x="97" y="206"/>
                    </a:cubicBezTo>
                    <a:cubicBezTo>
                      <a:pt x="160" y="211"/>
                      <a:pt x="211" y="160"/>
                      <a:pt x="206" y="97"/>
                    </a:cubicBezTo>
                    <a:cubicBezTo>
                      <a:pt x="203" y="48"/>
                      <a:pt x="163" y="8"/>
                      <a:pt x="114" y="5"/>
                    </a:cubicBezTo>
                    <a:close/>
                    <a:moveTo>
                      <a:pt x="133" y="145"/>
                    </a:moveTo>
                    <a:cubicBezTo>
                      <a:pt x="128" y="150"/>
                      <a:pt x="121" y="153"/>
                      <a:pt x="112" y="154"/>
                    </a:cubicBezTo>
                    <a:cubicBezTo>
                      <a:pt x="112" y="165"/>
                      <a:pt x="112" y="165"/>
                      <a:pt x="112" y="165"/>
                    </a:cubicBezTo>
                    <a:cubicBezTo>
                      <a:pt x="112" y="167"/>
                      <a:pt x="110" y="169"/>
                      <a:pt x="108" y="169"/>
                    </a:cubicBezTo>
                    <a:cubicBezTo>
                      <a:pt x="106" y="169"/>
                      <a:pt x="106" y="169"/>
                      <a:pt x="106" y="169"/>
                    </a:cubicBezTo>
                    <a:cubicBezTo>
                      <a:pt x="103" y="169"/>
                      <a:pt x="103" y="169"/>
                      <a:pt x="103" y="169"/>
                    </a:cubicBezTo>
                    <a:cubicBezTo>
                      <a:pt x="101" y="169"/>
                      <a:pt x="100" y="167"/>
                      <a:pt x="100" y="165"/>
                    </a:cubicBezTo>
                    <a:cubicBezTo>
                      <a:pt x="100" y="154"/>
                      <a:pt x="100" y="154"/>
                      <a:pt x="100" y="154"/>
                    </a:cubicBezTo>
                    <a:cubicBezTo>
                      <a:pt x="85" y="153"/>
                      <a:pt x="76" y="145"/>
                      <a:pt x="71" y="131"/>
                    </a:cubicBezTo>
                    <a:cubicBezTo>
                      <a:pt x="71" y="129"/>
                      <a:pt x="72" y="127"/>
                      <a:pt x="74" y="126"/>
                    </a:cubicBezTo>
                    <a:cubicBezTo>
                      <a:pt x="86" y="123"/>
                      <a:pt x="86" y="123"/>
                      <a:pt x="86" y="123"/>
                    </a:cubicBezTo>
                    <a:cubicBezTo>
                      <a:pt x="87" y="123"/>
                      <a:pt x="89" y="124"/>
                      <a:pt x="90" y="126"/>
                    </a:cubicBezTo>
                    <a:cubicBezTo>
                      <a:pt x="92" y="134"/>
                      <a:pt x="97" y="138"/>
                      <a:pt x="106" y="138"/>
                    </a:cubicBezTo>
                    <a:cubicBezTo>
                      <a:pt x="106" y="138"/>
                      <a:pt x="106" y="138"/>
                      <a:pt x="106" y="138"/>
                    </a:cubicBezTo>
                    <a:cubicBezTo>
                      <a:pt x="111" y="138"/>
                      <a:pt x="114" y="137"/>
                      <a:pt x="116" y="135"/>
                    </a:cubicBezTo>
                    <a:cubicBezTo>
                      <a:pt x="118" y="132"/>
                      <a:pt x="119" y="130"/>
                      <a:pt x="119" y="126"/>
                    </a:cubicBezTo>
                    <a:cubicBezTo>
                      <a:pt x="119" y="123"/>
                      <a:pt x="118" y="121"/>
                      <a:pt x="116" y="119"/>
                    </a:cubicBezTo>
                    <a:cubicBezTo>
                      <a:pt x="114" y="118"/>
                      <a:pt x="111" y="116"/>
                      <a:pt x="106" y="114"/>
                    </a:cubicBezTo>
                    <a:cubicBezTo>
                      <a:pt x="104" y="114"/>
                      <a:pt x="103" y="113"/>
                      <a:pt x="102" y="113"/>
                    </a:cubicBezTo>
                    <a:cubicBezTo>
                      <a:pt x="95" y="110"/>
                      <a:pt x="90" y="108"/>
                      <a:pt x="86" y="106"/>
                    </a:cubicBezTo>
                    <a:cubicBezTo>
                      <a:pt x="83" y="104"/>
                      <a:pt x="80" y="100"/>
                      <a:pt x="77" y="96"/>
                    </a:cubicBezTo>
                    <a:cubicBezTo>
                      <a:pt x="75" y="92"/>
                      <a:pt x="74" y="88"/>
                      <a:pt x="74" y="82"/>
                    </a:cubicBezTo>
                    <a:cubicBezTo>
                      <a:pt x="74" y="75"/>
                      <a:pt x="76" y="69"/>
                      <a:pt x="80" y="63"/>
                    </a:cubicBezTo>
                    <a:cubicBezTo>
                      <a:pt x="84" y="58"/>
                      <a:pt x="91" y="54"/>
                      <a:pt x="100" y="53"/>
                    </a:cubicBezTo>
                    <a:cubicBezTo>
                      <a:pt x="100" y="46"/>
                      <a:pt x="100" y="46"/>
                      <a:pt x="100" y="46"/>
                    </a:cubicBezTo>
                    <a:cubicBezTo>
                      <a:pt x="100" y="44"/>
                      <a:pt x="101" y="42"/>
                      <a:pt x="103" y="42"/>
                    </a:cubicBezTo>
                    <a:cubicBezTo>
                      <a:pt x="106" y="42"/>
                      <a:pt x="106" y="42"/>
                      <a:pt x="106" y="42"/>
                    </a:cubicBezTo>
                    <a:cubicBezTo>
                      <a:pt x="108" y="42"/>
                      <a:pt x="108" y="42"/>
                      <a:pt x="108" y="42"/>
                    </a:cubicBezTo>
                    <a:cubicBezTo>
                      <a:pt x="110" y="42"/>
                      <a:pt x="112" y="44"/>
                      <a:pt x="112" y="46"/>
                    </a:cubicBezTo>
                    <a:cubicBezTo>
                      <a:pt x="112" y="53"/>
                      <a:pt x="112" y="53"/>
                      <a:pt x="112" y="53"/>
                    </a:cubicBezTo>
                    <a:cubicBezTo>
                      <a:pt x="124" y="55"/>
                      <a:pt x="132" y="61"/>
                      <a:pt x="137" y="73"/>
                    </a:cubicBezTo>
                    <a:cubicBezTo>
                      <a:pt x="137" y="74"/>
                      <a:pt x="136" y="76"/>
                      <a:pt x="135" y="77"/>
                    </a:cubicBezTo>
                    <a:cubicBezTo>
                      <a:pt x="124" y="81"/>
                      <a:pt x="124" y="81"/>
                      <a:pt x="124" y="81"/>
                    </a:cubicBezTo>
                    <a:cubicBezTo>
                      <a:pt x="123" y="82"/>
                      <a:pt x="121" y="81"/>
                      <a:pt x="120" y="80"/>
                    </a:cubicBezTo>
                    <a:cubicBezTo>
                      <a:pt x="117" y="72"/>
                      <a:pt x="112" y="69"/>
                      <a:pt x="106" y="69"/>
                    </a:cubicBezTo>
                    <a:cubicBezTo>
                      <a:pt x="106" y="69"/>
                      <a:pt x="106" y="69"/>
                      <a:pt x="106" y="69"/>
                    </a:cubicBezTo>
                    <a:cubicBezTo>
                      <a:pt x="102" y="69"/>
                      <a:pt x="100" y="70"/>
                      <a:pt x="98" y="72"/>
                    </a:cubicBezTo>
                    <a:cubicBezTo>
                      <a:pt x="96" y="74"/>
                      <a:pt x="95" y="76"/>
                      <a:pt x="95" y="79"/>
                    </a:cubicBezTo>
                    <a:cubicBezTo>
                      <a:pt x="95" y="82"/>
                      <a:pt x="96" y="85"/>
                      <a:pt x="98" y="86"/>
                    </a:cubicBezTo>
                    <a:cubicBezTo>
                      <a:pt x="99" y="88"/>
                      <a:pt x="102" y="89"/>
                      <a:pt x="106" y="90"/>
                    </a:cubicBezTo>
                    <a:cubicBezTo>
                      <a:pt x="107" y="91"/>
                      <a:pt x="109" y="92"/>
                      <a:pt x="111" y="92"/>
                    </a:cubicBezTo>
                    <a:cubicBezTo>
                      <a:pt x="118" y="95"/>
                      <a:pt x="123" y="97"/>
                      <a:pt x="127" y="100"/>
                    </a:cubicBezTo>
                    <a:cubicBezTo>
                      <a:pt x="131" y="102"/>
                      <a:pt x="135" y="105"/>
                      <a:pt x="137" y="109"/>
                    </a:cubicBezTo>
                    <a:cubicBezTo>
                      <a:pt x="139" y="113"/>
                      <a:pt x="141" y="118"/>
                      <a:pt x="141" y="124"/>
                    </a:cubicBezTo>
                    <a:cubicBezTo>
                      <a:pt x="141" y="132"/>
                      <a:pt x="138" y="139"/>
                      <a:pt x="133" y="14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B Nazanin" panose="00000400000000000000" pitchFamily="2" charset="-78"/>
                </a:endParaRPr>
              </a:p>
            </p:txBody>
          </p:sp>
          <p:grpSp>
            <p:nvGrpSpPr>
              <p:cNvPr id="29" name="Group 23"/>
              <p:cNvGrpSpPr/>
              <p:nvPr/>
            </p:nvGrpSpPr>
            <p:grpSpPr>
              <a:xfrm>
                <a:off x="6739878" y="4628951"/>
                <a:ext cx="347091" cy="347075"/>
                <a:chOff x="7216776" y="4857750"/>
                <a:chExt cx="585788" cy="558800"/>
              </a:xfrm>
              <a:grpFill/>
            </p:grpSpPr>
            <p:sp>
              <p:nvSpPr>
                <p:cNvPr id="37" name="Freeform: Shape 51"/>
                <p:cNvSpPr>
                  <a:spLocks/>
                </p:cNvSpPr>
                <p:nvPr/>
              </p:nvSpPr>
              <p:spPr bwMode="auto">
                <a:xfrm>
                  <a:off x="7635876" y="4857750"/>
                  <a:ext cx="166688" cy="165100"/>
                </a:xfrm>
                <a:custGeom>
                  <a:avLst/>
                  <a:gdLst>
                    <a:gd name="T0" fmla="*/ 38 w 49"/>
                    <a:gd name="T1" fmla="*/ 11 h 49"/>
                    <a:gd name="T2" fmla="*/ 3 w 49"/>
                    <a:gd name="T3" fmla="*/ 7 h 49"/>
                    <a:gd name="T4" fmla="*/ 2 w 49"/>
                    <a:gd name="T5" fmla="*/ 15 h 49"/>
                    <a:gd name="T6" fmla="*/ 34 w 49"/>
                    <a:gd name="T7" fmla="*/ 47 h 49"/>
                    <a:gd name="T8" fmla="*/ 42 w 49"/>
                    <a:gd name="T9" fmla="*/ 46 h 49"/>
                    <a:gd name="T10" fmla="*/ 38 w 49"/>
                    <a:gd name="T11" fmla="*/ 11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9" h="49">
                      <a:moveTo>
                        <a:pt x="38" y="11"/>
                      </a:moveTo>
                      <a:cubicBezTo>
                        <a:pt x="28" y="2"/>
                        <a:pt x="14" y="0"/>
                        <a:pt x="3" y="7"/>
                      </a:cubicBezTo>
                      <a:cubicBezTo>
                        <a:pt x="0" y="9"/>
                        <a:pt x="0" y="13"/>
                        <a:pt x="2" y="15"/>
                      </a:cubicBezTo>
                      <a:cubicBezTo>
                        <a:pt x="34" y="47"/>
                        <a:pt x="34" y="47"/>
                        <a:pt x="34" y="47"/>
                      </a:cubicBezTo>
                      <a:cubicBezTo>
                        <a:pt x="36" y="49"/>
                        <a:pt x="40" y="49"/>
                        <a:pt x="42" y="46"/>
                      </a:cubicBezTo>
                      <a:cubicBezTo>
                        <a:pt x="49" y="35"/>
                        <a:pt x="47" y="21"/>
                        <a:pt x="38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38" name="Freeform: Shape 52"/>
                <p:cNvSpPr>
                  <a:spLocks/>
                </p:cNvSpPr>
                <p:nvPr/>
              </p:nvSpPr>
              <p:spPr bwMode="auto">
                <a:xfrm>
                  <a:off x="7254876" y="4905375"/>
                  <a:ext cx="496888" cy="511175"/>
                </a:xfrm>
                <a:custGeom>
                  <a:avLst/>
                  <a:gdLst>
                    <a:gd name="T0" fmla="*/ 134 w 147"/>
                    <a:gd name="T1" fmla="*/ 115 h 151"/>
                    <a:gd name="T2" fmla="*/ 147 w 147"/>
                    <a:gd name="T3" fmla="*/ 72 h 151"/>
                    <a:gd name="T4" fmla="*/ 75 w 147"/>
                    <a:gd name="T5" fmla="*/ 0 h 151"/>
                    <a:gd name="T6" fmla="*/ 74 w 147"/>
                    <a:gd name="T7" fmla="*/ 0 h 151"/>
                    <a:gd name="T8" fmla="*/ 3 w 147"/>
                    <a:gd name="T9" fmla="*/ 72 h 151"/>
                    <a:gd name="T10" fmla="*/ 15 w 147"/>
                    <a:gd name="T11" fmla="*/ 112 h 151"/>
                    <a:gd name="T12" fmla="*/ 2 w 147"/>
                    <a:gd name="T13" fmla="*/ 137 h 151"/>
                    <a:gd name="T14" fmla="*/ 6 w 147"/>
                    <a:gd name="T15" fmla="*/ 150 h 151"/>
                    <a:gd name="T16" fmla="*/ 11 w 147"/>
                    <a:gd name="T17" fmla="*/ 151 h 151"/>
                    <a:gd name="T18" fmla="*/ 20 w 147"/>
                    <a:gd name="T19" fmla="*/ 146 h 151"/>
                    <a:gd name="T20" fmla="*/ 29 w 147"/>
                    <a:gd name="T21" fmla="*/ 128 h 151"/>
                    <a:gd name="T22" fmla="*/ 74 w 147"/>
                    <a:gd name="T23" fmla="*/ 145 h 151"/>
                    <a:gd name="T24" fmla="*/ 75 w 147"/>
                    <a:gd name="T25" fmla="*/ 145 h 151"/>
                    <a:gd name="T26" fmla="*/ 119 w 147"/>
                    <a:gd name="T27" fmla="*/ 129 h 151"/>
                    <a:gd name="T28" fmla="*/ 127 w 147"/>
                    <a:gd name="T29" fmla="*/ 146 h 151"/>
                    <a:gd name="T30" fmla="*/ 136 w 147"/>
                    <a:gd name="T31" fmla="*/ 151 h 151"/>
                    <a:gd name="T32" fmla="*/ 141 w 147"/>
                    <a:gd name="T33" fmla="*/ 150 h 151"/>
                    <a:gd name="T34" fmla="*/ 145 w 147"/>
                    <a:gd name="T35" fmla="*/ 137 h 151"/>
                    <a:gd name="T36" fmla="*/ 134 w 147"/>
                    <a:gd name="T37" fmla="*/ 115 h 151"/>
                    <a:gd name="T38" fmla="*/ 75 w 147"/>
                    <a:gd name="T39" fmla="*/ 125 h 151"/>
                    <a:gd name="T40" fmla="*/ 74 w 147"/>
                    <a:gd name="T41" fmla="*/ 125 h 151"/>
                    <a:gd name="T42" fmla="*/ 22 w 147"/>
                    <a:gd name="T43" fmla="*/ 72 h 151"/>
                    <a:gd name="T44" fmla="*/ 74 w 147"/>
                    <a:gd name="T45" fmla="*/ 20 h 151"/>
                    <a:gd name="T46" fmla="*/ 75 w 147"/>
                    <a:gd name="T47" fmla="*/ 19 h 151"/>
                    <a:gd name="T48" fmla="*/ 128 w 147"/>
                    <a:gd name="T49" fmla="*/ 72 h 151"/>
                    <a:gd name="T50" fmla="*/ 75 w 147"/>
                    <a:gd name="T51" fmla="*/ 125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7" h="151">
                      <a:moveTo>
                        <a:pt x="134" y="115"/>
                      </a:moveTo>
                      <a:cubicBezTo>
                        <a:pt x="142" y="103"/>
                        <a:pt x="147" y="88"/>
                        <a:pt x="147" y="72"/>
                      </a:cubicBezTo>
                      <a:cubicBezTo>
                        <a:pt x="147" y="32"/>
                        <a:pt x="115" y="0"/>
                        <a:pt x="75" y="0"/>
                      </a:cubicBezTo>
                      <a:cubicBezTo>
                        <a:pt x="75" y="0"/>
                        <a:pt x="74" y="0"/>
                        <a:pt x="74" y="0"/>
                      </a:cubicBezTo>
                      <a:cubicBezTo>
                        <a:pt x="35" y="0"/>
                        <a:pt x="3" y="33"/>
                        <a:pt x="3" y="72"/>
                      </a:cubicBezTo>
                      <a:cubicBezTo>
                        <a:pt x="3" y="87"/>
                        <a:pt x="7" y="101"/>
                        <a:pt x="15" y="112"/>
                      </a:cubicBezTo>
                      <a:cubicBezTo>
                        <a:pt x="2" y="137"/>
                        <a:pt x="2" y="137"/>
                        <a:pt x="2" y="137"/>
                      </a:cubicBezTo>
                      <a:cubicBezTo>
                        <a:pt x="0" y="142"/>
                        <a:pt x="2" y="148"/>
                        <a:pt x="6" y="150"/>
                      </a:cubicBezTo>
                      <a:cubicBezTo>
                        <a:pt x="8" y="151"/>
                        <a:pt x="9" y="151"/>
                        <a:pt x="11" y="151"/>
                      </a:cubicBezTo>
                      <a:cubicBezTo>
                        <a:pt x="14" y="151"/>
                        <a:pt x="18" y="149"/>
                        <a:pt x="20" y="146"/>
                      </a:cubicBezTo>
                      <a:cubicBezTo>
                        <a:pt x="29" y="128"/>
                        <a:pt x="29" y="128"/>
                        <a:pt x="29" y="128"/>
                      </a:cubicBezTo>
                      <a:cubicBezTo>
                        <a:pt x="41" y="138"/>
                        <a:pt x="57" y="145"/>
                        <a:pt x="74" y="145"/>
                      </a:cubicBezTo>
                      <a:cubicBezTo>
                        <a:pt x="74" y="145"/>
                        <a:pt x="75" y="145"/>
                        <a:pt x="75" y="145"/>
                      </a:cubicBezTo>
                      <a:cubicBezTo>
                        <a:pt x="92" y="145"/>
                        <a:pt x="107" y="139"/>
                        <a:pt x="119" y="129"/>
                      </a:cubicBezTo>
                      <a:cubicBezTo>
                        <a:pt x="127" y="146"/>
                        <a:pt x="127" y="146"/>
                        <a:pt x="127" y="146"/>
                      </a:cubicBezTo>
                      <a:cubicBezTo>
                        <a:pt x="129" y="149"/>
                        <a:pt x="133" y="151"/>
                        <a:pt x="136" y="151"/>
                      </a:cubicBezTo>
                      <a:cubicBezTo>
                        <a:pt x="138" y="151"/>
                        <a:pt x="139" y="151"/>
                        <a:pt x="141" y="150"/>
                      </a:cubicBezTo>
                      <a:cubicBezTo>
                        <a:pt x="145" y="148"/>
                        <a:pt x="147" y="142"/>
                        <a:pt x="145" y="137"/>
                      </a:cubicBezTo>
                      <a:lnTo>
                        <a:pt x="134" y="115"/>
                      </a:lnTo>
                      <a:close/>
                      <a:moveTo>
                        <a:pt x="75" y="125"/>
                      </a:moveTo>
                      <a:cubicBezTo>
                        <a:pt x="75" y="125"/>
                        <a:pt x="74" y="125"/>
                        <a:pt x="74" y="125"/>
                      </a:cubicBezTo>
                      <a:cubicBezTo>
                        <a:pt x="45" y="125"/>
                        <a:pt x="22" y="101"/>
                        <a:pt x="22" y="72"/>
                      </a:cubicBezTo>
                      <a:cubicBezTo>
                        <a:pt x="22" y="43"/>
                        <a:pt x="45" y="20"/>
                        <a:pt x="74" y="20"/>
                      </a:cubicBezTo>
                      <a:cubicBezTo>
                        <a:pt x="74" y="20"/>
                        <a:pt x="75" y="19"/>
                        <a:pt x="75" y="19"/>
                      </a:cubicBezTo>
                      <a:cubicBezTo>
                        <a:pt x="104" y="19"/>
                        <a:pt x="128" y="43"/>
                        <a:pt x="128" y="72"/>
                      </a:cubicBezTo>
                      <a:cubicBezTo>
                        <a:pt x="128" y="102"/>
                        <a:pt x="104" y="125"/>
                        <a:pt x="75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39" name="Freeform: Shape 53"/>
                <p:cNvSpPr>
                  <a:spLocks/>
                </p:cNvSpPr>
                <p:nvPr/>
              </p:nvSpPr>
              <p:spPr bwMode="auto">
                <a:xfrm>
                  <a:off x="7405688" y="5057775"/>
                  <a:ext cx="119063" cy="212725"/>
                </a:xfrm>
                <a:custGeom>
                  <a:avLst/>
                  <a:gdLst>
                    <a:gd name="T0" fmla="*/ 30 w 35"/>
                    <a:gd name="T1" fmla="*/ 0 h 63"/>
                    <a:gd name="T2" fmla="*/ 29 w 35"/>
                    <a:gd name="T3" fmla="*/ 0 h 63"/>
                    <a:gd name="T4" fmla="*/ 24 w 35"/>
                    <a:gd name="T5" fmla="*/ 6 h 63"/>
                    <a:gd name="T6" fmla="*/ 24 w 35"/>
                    <a:gd name="T7" fmla="*/ 27 h 63"/>
                    <a:gd name="T8" fmla="*/ 2 w 35"/>
                    <a:gd name="T9" fmla="*/ 54 h 63"/>
                    <a:gd name="T10" fmla="*/ 3 w 35"/>
                    <a:gd name="T11" fmla="*/ 61 h 63"/>
                    <a:gd name="T12" fmla="*/ 6 w 35"/>
                    <a:gd name="T13" fmla="*/ 63 h 63"/>
                    <a:gd name="T14" fmla="*/ 10 w 35"/>
                    <a:gd name="T15" fmla="*/ 61 h 63"/>
                    <a:gd name="T16" fmla="*/ 29 w 35"/>
                    <a:gd name="T17" fmla="*/ 39 h 63"/>
                    <a:gd name="T18" fmla="*/ 33 w 35"/>
                    <a:gd name="T19" fmla="*/ 34 h 63"/>
                    <a:gd name="T20" fmla="*/ 35 w 35"/>
                    <a:gd name="T21" fmla="*/ 29 h 63"/>
                    <a:gd name="T22" fmla="*/ 35 w 35"/>
                    <a:gd name="T23" fmla="*/ 6 h 63"/>
                    <a:gd name="T24" fmla="*/ 30 w 35"/>
                    <a:gd name="T25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5" h="63">
                      <a:moveTo>
                        <a:pt x="30" y="0"/>
                      </a:moveTo>
                      <a:cubicBezTo>
                        <a:pt x="30" y="0"/>
                        <a:pt x="29" y="0"/>
                        <a:pt x="29" y="0"/>
                      </a:cubicBezTo>
                      <a:cubicBezTo>
                        <a:pt x="26" y="1"/>
                        <a:pt x="24" y="3"/>
                        <a:pt x="24" y="6"/>
                      </a:cubicBezTo>
                      <a:cubicBezTo>
                        <a:pt x="24" y="27"/>
                        <a:pt x="24" y="27"/>
                        <a:pt x="24" y="27"/>
                      </a:cubicBezTo>
                      <a:cubicBezTo>
                        <a:pt x="2" y="54"/>
                        <a:pt x="2" y="54"/>
                        <a:pt x="2" y="54"/>
                      </a:cubicBezTo>
                      <a:cubicBezTo>
                        <a:pt x="0" y="56"/>
                        <a:pt x="0" y="59"/>
                        <a:pt x="3" y="61"/>
                      </a:cubicBezTo>
                      <a:cubicBezTo>
                        <a:pt x="4" y="62"/>
                        <a:pt x="5" y="63"/>
                        <a:pt x="6" y="63"/>
                      </a:cubicBezTo>
                      <a:cubicBezTo>
                        <a:pt x="8" y="63"/>
                        <a:pt x="9" y="62"/>
                        <a:pt x="10" y="61"/>
                      </a:cubicBezTo>
                      <a:cubicBezTo>
                        <a:pt x="29" y="39"/>
                        <a:pt x="29" y="39"/>
                        <a:pt x="29" y="39"/>
                      </a:cubicBezTo>
                      <a:cubicBezTo>
                        <a:pt x="33" y="34"/>
                        <a:pt x="33" y="34"/>
                        <a:pt x="33" y="34"/>
                      </a:cubicBezTo>
                      <a:cubicBezTo>
                        <a:pt x="35" y="33"/>
                        <a:pt x="35" y="31"/>
                        <a:pt x="35" y="29"/>
                      </a:cubicBezTo>
                      <a:cubicBezTo>
                        <a:pt x="35" y="6"/>
                        <a:pt x="35" y="6"/>
                        <a:pt x="35" y="6"/>
                      </a:cubicBezTo>
                      <a:cubicBezTo>
                        <a:pt x="35" y="3"/>
                        <a:pt x="33" y="0"/>
                        <a:pt x="3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0" name="Freeform: Shape 54"/>
                <p:cNvSpPr>
                  <a:spLocks/>
                </p:cNvSpPr>
                <p:nvPr/>
              </p:nvSpPr>
              <p:spPr bwMode="auto">
                <a:xfrm>
                  <a:off x="7216776" y="4857750"/>
                  <a:ext cx="166688" cy="165100"/>
                </a:xfrm>
                <a:custGeom>
                  <a:avLst/>
                  <a:gdLst>
                    <a:gd name="T0" fmla="*/ 11 w 49"/>
                    <a:gd name="T1" fmla="*/ 11 h 49"/>
                    <a:gd name="T2" fmla="*/ 7 w 49"/>
                    <a:gd name="T3" fmla="*/ 46 h 49"/>
                    <a:gd name="T4" fmla="*/ 14 w 49"/>
                    <a:gd name="T5" fmla="*/ 47 h 49"/>
                    <a:gd name="T6" fmla="*/ 46 w 49"/>
                    <a:gd name="T7" fmla="*/ 15 h 49"/>
                    <a:gd name="T8" fmla="*/ 45 w 49"/>
                    <a:gd name="T9" fmla="*/ 7 h 49"/>
                    <a:gd name="T10" fmla="*/ 11 w 49"/>
                    <a:gd name="T11" fmla="*/ 11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9" h="49">
                      <a:moveTo>
                        <a:pt x="11" y="11"/>
                      </a:moveTo>
                      <a:cubicBezTo>
                        <a:pt x="1" y="21"/>
                        <a:pt x="0" y="35"/>
                        <a:pt x="7" y="46"/>
                      </a:cubicBezTo>
                      <a:cubicBezTo>
                        <a:pt x="9" y="49"/>
                        <a:pt x="12" y="49"/>
                        <a:pt x="14" y="47"/>
                      </a:cubicBezTo>
                      <a:cubicBezTo>
                        <a:pt x="46" y="15"/>
                        <a:pt x="46" y="15"/>
                        <a:pt x="46" y="15"/>
                      </a:cubicBezTo>
                      <a:cubicBezTo>
                        <a:pt x="49" y="13"/>
                        <a:pt x="48" y="9"/>
                        <a:pt x="45" y="7"/>
                      </a:cubicBezTo>
                      <a:cubicBezTo>
                        <a:pt x="35" y="0"/>
                        <a:pt x="20" y="2"/>
                        <a:pt x="11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30" name="Group 30"/>
              <p:cNvGrpSpPr/>
              <p:nvPr/>
            </p:nvGrpSpPr>
            <p:grpSpPr>
              <a:xfrm>
                <a:off x="3822057" y="3067110"/>
                <a:ext cx="2074083" cy="1101371"/>
                <a:chOff x="2292351" y="2343150"/>
                <a:chExt cx="3500437" cy="1773238"/>
              </a:xfrm>
              <a:grpFill/>
            </p:grpSpPr>
            <p:sp>
              <p:nvSpPr>
                <p:cNvPr id="31" name="Freeform: Shape 45"/>
                <p:cNvSpPr>
                  <a:spLocks/>
                </p:cNvSpPr>
                <p:nvPr/>
              </p:nvSpPr>
              <p:spPr bwMode="auto">
                <a:xfrm>
                  <a:off x="4595813" y="3090863"/>
                  <a:ext cx="439738" cy="531812"/>
                </a:xfrm>
                <a:custGeom>
                  <a:avLst/>
                  <a:gdLst>
                    <a:gd name="T0" fmla="*/ 0 w 130"/>
                    <a:gd name="T1" fmla="*/ 66 h 157"/>
                    <a:gd name="T2" fmla="*/ 69 w 130"/>
                    <a:gd name="T3" fmla="*/ 3 h 157"/>
                    <a:gd name="T4" fmla="*/ 128 w 130"/>
                    <a:gd name="T5" fmla="*/ 62 h 157"/>
                    <a:gd name="T6" fmla="*/ 104 w 130"/>
                    <a:gd name="T7" fmla="*/ 117 h 157"/>
                    <a:gd name="T8" fmla="*/ 98 w 130"/>
                    <a:gd name="T9" fmla="*/ 127 h 157"/>
                    <a:gd name="T10" fmla="*/ 98 w 130"/>
                    <a:gd name="T11" fmla="*/ 143 h 157"/>
                    <a:gd name="T12" fmla="*/ 85 w 130"/>
                    <a:gd name="T13" fmla="*/ 157 h 157"/>
                    <a:gd name="T14" fmla="*/ 43 w 130"/>
                    <a:gd name="T15" fmla="*/ 157 h 157"/>
                    <a:gd name="T16" fmla="*/ 30 w 130"/>
                    <a:gd name="T17" fmla="*/ 143 h 157"/>
                    <a:gd name="T18" fmla="*/ 30 w 130"/>
                    <a:gd name="T19" fmla="*/ 127 h 157"/>
                    <a:gd name="T20" fmla="*/ 25 w 130"/>
                    <a:gd name="T21" fmla="*/ 117 h 157"/>
                    <a:gd name="T22" fmla="*/ 0 w 130"/>
                    <a:gd name="T23" fmla="*/ 66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0" h="157">
                      <a:moveTo>
                        <a:pt x="0" y="66"/>
                      </a:moveTo>
                      <a:cubicBezTo>
                        <a:pt x="0" y="30"/>
                        <a:pt x="31" y="0"/>
                        <a:pt x="69" y="3"/>
                      </a:cubicBezTo>
                      <a:cubicBezTo>
                        <a:pt x="100" y="5"/>
                        <a:pt x="126" y="30"/>
                        <a:pt x="128" y="62"/>
                      </a:cubicBezTo>
                      <a:cubicBezTo>
                        <a:pt x="130" y="84"/>
                        <a:pt x="120" y="104"/>
                        <a:pt x="104" y="117"/>
                      </a:cubicBezTo>
                      <a:cubicBezTo>
                        <a:pt x="100" y="119"/>
                        <a:pt x="98" y="123"/>
                        <a:pt x="98" y="127"/>
                      </a:cubicBezTo>
                      <a:cubicBezTo>
                        <a:pt x="98" y="143"/>
                        <a:pt x="98" y="143"/>
                        <a:pt x="98" y="143"/>
                      </a:cubicBezTo>
                      <a:cubicBezTo>
                        <a:pt x="98" y="151"/>
                        <a:pt x="92" y="157"/>
                        <a:pt x="85" y="157"/>
                      </a:cubicBezTo>
                      <a:cubicBezTo>
                        <a:pt x="43" y="157"/>
                        <a:pt x="43" y="157"/>
                        <a:pt x="43" y="157"/>
                      </a:cubicBezTo>
                      <a:cubicBezTo>
                        <a:pt x="36" y="157"/>
                        <a:pt x="30" y="151"/>
                        <a:pt x="30" y="143"/>
                      </a:cubicBezTo>
                      <a:cubicBezTo>
                        <a:pt x="30" y="127"/>
                        <a:pt x="30" y="127"/>
                        <a:pt x="30" y="127"/>
                      </a:cubicBezTo>
                      <a:cubicBezTo>
                        <a:pt x="30" y="123"/>
                        <a:pt x="28" y="119"/>
                        <a:pt x="25" y="117"/>
                      </a:cubicBezTo>
                      <a:cubicBezTo>
                        <a:pt x="10" y="105"/>
                        <a:pt x="0" y="87"/>
                        <a:pt x="0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32" name="Freeform: Shape 46"/>
                <p:cNvSpPr>
                  <a:spLocks/>
                </p:cNvSpPr>
                <p:nvPr/>
              </p:nvSpPr>
              <p:spPr bwMode="auto">
                <a:xfrm>
                  <a:off x="4703763" y="3646488"/>
                  <a:ext cx="215900" cy="39687"/>
                </a:xfrm>
                <a:custGeom>
                  <a:avLst/>
                  <a:gdLst>
                    <a:gd name="T0" fmla="*/ 6 w 64"/>
                    <a:gd name="T1" fmla="*/ 12 h 12"/>
                    <a:gd name="T2" fmla="*/ 58 w 64"/>
                    <a:gd name="T3" fmla="*/ 12 h 12"/>
                    <a:gd name="T4" fmla="*/ 64 w 64"/>
                    <a:gd name="T5" fmla="*/ 6 h 12"/>
                    <a:gd name="T6" fmla="*/ 64 w 64"/>
                    <a:gd name="T7" fmla="*/ 6 h 12"/>
                    <a:gd name="T8" fmla="*/ 58 w 64"/>
                    <a:gd name="T9" fmla="*/ 0 h 12"/>
                    <a:gd name="T10" fmla="*/ 6 w 64"/>
                    <a:gd name="T11" fmla="*/ 0 h 12"/>
                    <a:gd name="T12" fmla="*/ 0 w 64"/>
                    <a:gd name="T13" fmla="*/ 6 h 12"/>
                    <a:gd name="T14" fmla="*/ 0 w 64"/>
                    <a:gd name="T15" fmla="*/ 6 h 12"/>
                    <a:gd name="T16" fmla="*/ 6 w 64"/>
                    <a:gd name="T1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4" h="12">
                      <a:moveTo>
                        <a:pt x="6" y="12"/>
                      </a:moveTo>
                      <a:cubicBezTo>
                        <a:pt x="58" y="12"/>
                        <a:pt x="58" y="12"/>
                        <a:pt x="58" y="12"/>
                      </a:cubicBezTo>
                      <a:cubicBezTo>
                        <a:pt x="61" y="12"/>
                        <a:pt x="64" y="10"/>
                        <a:pt x="64" y="6"/>
                      </a:cubicBezTo>
                      <a:cubicBezTo>
                        <a:pt x="64" y="6"/>
                        <a:pt x="64" y="6"/>
                        <a:pt x="64" y="6"/>
                      </a:cubicBezTo>
                      <a:cubicBezTo>
                        <a:pt x="64" y="3"/>
                        <a:pt x="61" y="0"/>
                        <a:pt x="58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10"/>
                        <a:pt x="3" y="12"/>
                        <a:pt x="6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33" name="Freeform: Shape 47"/>
                <p:cNvSpPr>
                  <a:spLocks/>
                </p:cNvSpPr>
                <p:nvPr/>
              </p:nvSpPr>
              <p:spPr bwMode="auto">
                <a:xfrm>
                  <a:off x="4703763" y="3709988"/>
                  <a:ext cx="215900" cy="41275"/>
                </a:xfrm>
                <a:custGeom>
                  <a:avLst/>
                  <a:gdLst>
                    <a:gd name="T0" fmla="*/ 6 w 64"/>
                    <a:gd name="T1" fmla="*/ 12 h 12"/>
                    <a:gd name="T2" fmla="*/ 58 w 64"/>
                    <a:gd name="T3" fmla="*/ 12 h 12"/>
                    <a:gd name="T4" fmla="*/ 64 w 64"/>
                    <a:gd name="T5" fmla="*/ 6 h 12"/>
                    <a:gd name="T6" fmla="*/ 64 w 64"/>
                    <a:gd name="T7" fmla="*/ 6 h 12"/>
                    <a:gd name="T8" fmla="*/ 58 w 64"/>
                    <a:gd name="T9" fmla="*/ 0 h 12"/>
                    <a:gd name="T10" fmla="*/ 6 w 64"/>
                    <a:gd name="T11" fmla="*/ 0 h 12"/>
                    <a:gd name="T12" fmla="*/ 0 w 64"/>
                    <a:gd name="T13" fmla="*/ 6 h 12"/>
                    <a:gd name="T14" fmla="*/ 0 w 64"/>
                    <a:gd name="T15" fmla="*/ 6 h 12"/>
                    <a:gd name="T16" fmla="*/ 6 w 64"/>
                    <a:gd name="T1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4" h="12">
                      <a:moveTo>
                        <a:pt x="6" y="12"/>
                      </a:moveTo>
                      <a:cubicBezTo>
                        <a:pt x="58" y="12"/>
                        <a:pt x="58" y="12"/>
                        <a:pt x="58" y="12"/>
                      </a:cubicBezTo>
                      <a:cubicBezTo>
                        <a:pt x="61" y="12"/>
                        <a:pt x="64" y="10"/>
                        <a:pt x="64" y="6"/>
                      </a:cubicBezTo>
                      <a:cubicBezTo>
                        <a:pt x="64" y="6"/>
                        <a:pt x="64" y="6"/>
                        <a:pt x="64" y="6"/>
                      </a:cubicBezTo>
                      <a:cubicBezTo>
                        <a:pt x="64" y="3"/>
                        <a:pt x="61" y="0"/>
                        <a:pt x="58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10"/>
                        <a:pt x="3" y="12"/>
                        <a:pt x="6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34" name="Freeform: Shape 48"/>
                <p:cNvSpPr>
                  <a:spLocks/>
                </p:cNvSpPr>
                <p:nvPr/>
              </p:nvSpPr>
              <p:spPr bwMode="auto">
                <a:xfrm>
                  <a:off x="4703763" y="3775075"/>
                  <a:ext cx="215900" cy="39687"/>
                </a:xfrm>
                <a:custGeom>
                  <a:avLst/>
                  <a:gdLst>
                    <a:gd name="T0" fmla="*/ 6 w 64"/>
                    <a:gd name="T1" fmla="*/ 12 h 12"/>
                    <a:gd name="T2" fmla="*/ 58 w 64"/>
                    <a:gd name="T3" fmla="*/ 12 h 12"/>
                    <a:gd name="T4" fmla="*/ 64 w 64"/>
                    <a:gd name="T5" fmla="*/ 6 h 12"/>
                    <a:gd name="T6" fmla="*/ 64 w 64"/>
                    <a:gd name="T7" fmla="*/ 6 h 12"/>
                    <a:gd name="T8" fmla="*/ 58 w 64"/>
                    <a:gd name="T9" fmla="*/ 0 h 12"/>
                    <a:gd name="T10" fmla="*/ 6 w 64"/>
                    <a:gd name="T11" fmla="*/ 0 h 12"/>
                    <a:gd name="T12" fmla="*/ 0 w 64"/>
                    <a:gd name="T13" fmla="*/ 6 h 12"/>
                    <a:gd name="T14" fmla="*/ 0 w 64"/>
                    <a:gd name="T15" fmla="*/ 6 h 12"/>
                    <a:gd name="T16" fmla="*/ 6 w 64"/>
                    <a:gd name="T1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4" h="12">
                      <a:moveTo>
                        <a:pt x="6" y="12"/>
                      </a:moveTo>
                      <a:cubicBezTo>
                        <a:pt x="58" y="12"/>
                        <a:pt x="58" y="12"/>
                        <a:pt x="58" y="12"/>
                      </a:cubicBezTo>
                      <a:cubicBezTo>
                        <a:pt x="61" y="12"/>
                        <a:pt x="64" y="10"/>
                        <a:pt x="64" y="6"/>
                      </a:cubicBezTo>
                      <a:cubicBezTo>
                        <a:pt x="64" y="6"/>
                        <a:pt x="64" y="6"/>
                        <a:pt x="64" y="6"/>
                      </a:cubicBezTo>
                      <a:cubicBezTo>
                        <a:pt x="64" y="3"/>
                        <a:pt x="61" y="0"/>
                        <a:pt x="58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10"/>
                        <a:pt x="3" y="12"/>
                        <a:pt x="6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35" name="Oval 49"/>
                <p:cNvSpPr>
                  <a:spLocks/>
                </p:cNvSpPr>
                <p:nvPr/>
              </p:nvSpPr>
              <p:spPr bwMode="auto">
                <a:xfrm>
                  <a:off x="5481638" y="2343150"/>
                  <a:ext cx="311150" cy="31115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36" name="Oval 50"/>
                <p:cNvSpPr>
                  <a:spLocks/>
                </p:cNvSpPr>
                <p:nvPr/>
              </p:nvSpPr>
              <p:spPr bwMode="auto">
                <a:xfrm>
                  <a:off x="2292351" y="3805238"/>
                  <a:ext cx="306388" cy="31115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B Nazanin" panose="00000400000000000000" pitchFamily="2" charset="-78"/>
                  </a:endParaRPr>
                </a:p>
              </p:txBody>
            </p:sp>
          </p:grpSp>
        </p:grpSp>
        <p:sp>
          <p:nvSpPr>
            <p:cNvPr id="15" name="Freeform: Shape 76"/>
            <p:cNvSpPr>
              <a:spLocks/>
            </p:cNvSpPr>
            <p:nvPr/>
          </p:nvSpPr>
          <p:spPr bwMode="auto">
            <a:xfrm>
              <a:off x="4107286" y="3609042"/>
              <a:ext cx="369666" cy="250692"/>
            </a:xfrm>
            <a:custGeom>
              <a:avLst/>
              <a:gdLst>
                <a:gd name="T0" fmla="*/ 524 w 524"/>
                <a:gd name="T1" fmla="*/ 339 h 339"/>
                <a:gd name="T2" fmla="*/ 0 w 524"/>
                <a:gd name="T3" fmla="*/ 339 h 339"/>
                <a:gd name="T4" fmla="*/ 0 w 524"/>
                <a:gd name="T5" fmla="*/ 0 h 339"/>
                <a:gd name="T6" fmla="*/ 262 w 524"/>
                <a:gd name="T7" fmla="*/ 179 h 339"/>
                <a:gd name="T8" fmla="*/ 524 w 524"/>
                <a:gd name="T9" fmla="*/ 0 h 339"/>
                <a:gd name="T10" fmla="*/ 524 w 524"/>
                <a:gd name="T11" fmla="*/ 33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4" h="339">
                  <a:moveTo>
                    <a:pt x="524" y="339"/>
                  </a:moveTo>
                  <a:lnTo>
                    <a:pt x="0" y="339"/>
                  </a:lnTo>
                  <a:lnTo>
                    <a:pt x="0" y="0"/>
                  </a:lnTo>
                  <a:lnTo>
                    <a:pt x="262" y="179"/>
                  </a:lnTo>
                  <a:lnTo>
                    <a:pt x="524" y="0"/>
                  </a:lnTo>
                  <a:lnTo>
                    <a:pt x="524" y="339"/>
                  </a:lnTo>
                  <a:close/>
                </a:path>
              </a:pathLst>
            </a:custGeom>
            <a:solidFill>
              <a:schemeClr val="accent2"/>
            </a:solidFill>
            <a:ln w="555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78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r" rtl="1"/>
            <a:r>
              <a:rPr lang="fa-IR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rPr>
              <a:t>برای وارد کردن محتوای عنوان کلیک کنید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 Nazanin" panose="00000400000000000000" pitchFamily="2" charset="-78"/>
            </a:endParaRPr>
          </a:p>
        </p:txBody>
      </p:sp>
      <p:grpSp>
        <p:nvGrpSpPr>
          <p:cNvPr id="77" name="Grupo 76">
            <a:extLst>
              <a:ext uri="{FF2B5EF4-FFF2-40B4-BE49-F238E27FC236}">
                <a16:creationId xmlns:a16="http://schemas.microsoft.com/office/drawing/2014/main" id="{A064EABA-FEEF-4CD0-A977-5B9CE58014EC}"/>
              </a:ext>
            </a:extLst>
          </p:cNvPr>
          <p:cNvGrpSpPr/>
          <p:nvPr/>
        </p:nvGrpSpPr>
        <p:grpSpPr>
          <a:xfrm>
            <a:off x="107472" y="123469"/>
            <a:ext cx="467002" cy="432008"/>
            <a:chOff x="107472" y="123469"/>
            <a:chExt cx="635638" cy="588008"/>
          </a:xfrm>
        </p:grpSpPr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C3AB275C-0DB7-409A-A4C5-FE94625C8387}"/>
                </a:ext>
              </a:extLst>
            </p:cNvPr>
            <p:cNvSpPr/>
            <p:nvPr/>
          </p:nvSpPr>
          <p:spPr>
            <a:xfrm>
              <a:off x="291854" y="177628"/>
              <a:ext cx="451256" cy="469991"/>
            </a:xfrm>
            <a:custGeom>
              <a:avLst/>
              <a:gdLst>
                <a:gd name="connsiteX0" fmla="*/ 272208 w 451256"/>
                <a:gd name="connsiteY0" fmla="*/ 63269 h 469991"/>
                <a:gd name="connsiteX1" fmla="*/ 289778 w 451256"/>
                <a:gd name="connsiteY1" fmla="*/ 71945 h 469991"/>
                <a:gd name="connsiteX2" fmla="*/ 316894 w 451256"/>
                <a:gd name="connsiteY2" fmla="*/ 70577 h 469991"/>
                <a:gd name="connsiteX3" fmla="*/ 321216 w 451256"/>
                <a:gd name="connsiteY3" fmla="*/ 66130 h 469991"/>
                <a:gd name="connsiteX4" fmla="*/ 321994 w 451256"/>
                <a:gd name="connsiteY4" fmla="*/ 33914 h 469991"/>
                <a:gd name="connsiteX5" fmla="*/ 320035 w 451256"/>
                <a:gd name="connsiteY5" fmla="*/ 5399 h 469991"/>
                <a:gd name="connsiteX6" fmla="*/ 347306 w 451256"/>
                <a:gd name="connsiteY6" fmla="*/ 8011 h 469991"/>
                <a:gd name="connsiteX7" fmla="*/ 440098 w 451256"/>
                <a:gd name="connsiteY7" fmla="*/ 95205 h 469991"/>
                <a:gd name="connsiteX8" fmla="*/ 447126 w 451256"/>
                <a:gd name="connsiteY8" fmla="*/ 124840 h 469991"/>
                <a:gd name="connsiteX9" fmla="*/ 414786 w 451256"/>
                <a:gd name="connsiteY9" fmla="*/ 121637 h 469991"/>
                <a:gd name="connsiteX10" fmla="*/ 389815 w 451256"/>
                <a:gd name="connsiteY10" fmla="*/ 122975 h 469991"/>
                <a:gd name="connsiteX11" fmla="*/ 384404 w 451256"/>
                <a:gd name="connsiteY11" fmla="*/ 128541 h 469991"/>
                <a:gd name="connsiteX12" fmla="*/ 384031 w 451256"/>
                <a:gd name="connsiteY12" fmla="*/ 160197 h 469991"/>
                <a:gd name="connsiteX13" fmla="*/ 384902 w 451256"/>
                <a:gd name="connsiteY13" fmla="*/ 191636 h 469991"/>
                <a:gd name="connsiteX14" fmla="*/ 236292 w 451256"/>
                <a:gd name="connsiteY14" fmla="*/ 348206 h 469991"/>
                <a:gd name="connsiteX15" fmla="*/ 207559 w 451256"/>
                <a:gd name="connsiteY15" fmla="*/ 348424 h 469991"/>
                <a:gd name="connsiteX16" fmla="*/ 187657 w 451256"/>
                <a:gd name="connsiteY16" fmla="*/ 349574 h 469991"/>
                <a:gd name="connsiteX17" fmla="*/ 165081 w 451256"/>
                <a:gd name="connsiteY17" fmla="*/ 373114 h 469991"/>
                <a:gd name="connsiteX18" fmla="*/ 134233 w 451256"/>
                <a:gd name="connsiteY18" fmla="*/ 375198 h 469991"/>
                <a:gd name="connsiteX19" fmla="*/ 114021 w 451256"/>
                <a:gd name="connsiteY19" fmla="*/ 376815 h 469991"/>
                <a:gd name="connsiteX20" fmla="*/ 36466 w 451256"/>
                <a:gd name="connsiteY20" fmla="*/ 459500 h 469991"/>
                <a:gd name="connsiteX21" fmla="*/ 12180 w 451256"/>
                <a:gd name="connsiteY21" fmla="*/ 469047 h 469991"/>
                <a:gd name="connsiteX22" fmla="*/ 7391 w 451256"/>
                <a:gd name="connsiteY22" fmla="*/ 436365 h 469991"/>
                <a:gd name="connsiteX23" fmla="*/ 84510 w 451256"/>
                <a:gd name="connsiteY23" fmla="*/ 355421 h 469991"/>
                <a:gd name="connsiteX24" fmla="*/ 86376 w 451256"/>
                <a:gd name="connsiteY24" fmla="*/ 329517 h 469991"/>
                <a:gd name="connsiteX25" fmla="*/ 87184 w 451256"/>
                <a:gd name="connsiteY25" fmla="*/ 301872 h 469991"/>
                <a:gd name="connsiteX26" fmla="*/ 110538 w 451256"/>
                <a:gd name="connsiteY26" fmla="*/ 276964 h 469991"/>
                <a:gd name="connsiteX27" fmla="*/ 110973 w 451256"/>
                <a:gd name="connsiteY27" fmla="*/ 257747 h 469991"/>
                <a:gd name="connsiteX28" fmla="*/ 111502 w 451256"/>
                <a:gd name="connsiteY28" fmla="*/ 225624 h 469991"/>
                <a:gd name="connsiteX29" fmla="*/ 254079 w 451256"/>
                <a:gd name="connsiteY29" fmla="*/ 74091 h 469991"/>
                <a:gd name="connsiteX30" fmla="*/ 272146 w 451256"/>
                <a:gd name="connsiteY30" fmla="*/ 63363 h 469991"/>
                <a:gd name="connsiteX31" fmla="*/ 218256 w 451256"/>
                <a:gd name="connsiteY31" fmla="*/ 249226 h 469991"/>
                <a:gd name="connsiteX32" fmla="*/ 246274 w 451256"/>
                <a:gd name="connsiteY32" fmla="*/ 233180 h 469991"/>
                <a:gd name="connsiteX33" fmla="*/ 265958 w 451256"/>
                <a:gd name="connsiteY33" fmla="*/ 250594 h 469991"/>
                <a:gd name="connsiteX34" fmla="*/ 278987 w 451256"/>
                <a:gd name="connsiteY34" fmla="*/ 250812 h 469991"/>
                <a:gd name="connsiteX35" fmla="*/ 280449 w 451256"/>
                <a:gd name="connsiteY35" fmla="*/ 213527 h 469991"/>
                <a:gd name="connsiteX36" fmla="*/ 274820 w 451256"/>
                <a:gd name="connsiteY36" fmla="*/ 208179 h 469991"/>
                <a:gd name="connsiteX37" fmla="*/ 274447 w 451256"/>
                <a:gd name="connsiteY37" fmla="*/ 181902 h 469991"/>
                <a:gd name="connsiteX38" fmla="*/ 299604 w 451256"/>
                <a:gd name="connsiteY38" fmla="*/ 181591 h 469991"/>
                <a:gd name="connsiteX39" fmla="*/ 315868 w 451256"/>
                <a:gd name="connsiteY39" fmla="*/ 196020 h 469991"/>
                <a:gd name="connsiteX40" fmla="*/ 333375 w 451256"/>
                <a:gd name="connsiteY40" fmla="*/ 192133 h 469991"/>
                <a:gd name="connsiteX41" fmla="*/ 339719 w 451256"/>
                <a:gd name="connsiteY41" fmla="*/ 169495 h 469991"/>
                <a:gd name="connsiteX42" fmla="*/ 280045 w 451256"/>
                <a:gd name="connsiteY42" fmla="*/ 112868 h 469991"/>
                <a:gd name="connsiteX43" fmla="*/ 267233 w 451256"/>
                <a:gd name="connsiteY43" fmla="*/ 113428 h 469991"/>
                <a:gd name="connsiteX44" fmla="*/ 154384 w 451256"/>
                <a:gd name="connsiteY44" fmla="*/ 233243 h 469991"/>
                <a:gd name="connsiteX45" fmla="*/ 155192 w 451256"/>
                <a:gd name="connsiteY45" fmla="*/ 249630 h 469991"/>
                <a:gd name="connsiteX46" fmla="*/ 209549 w 451256"/>
                <a:gd name="connsiteY46" fmla="*/ 300598 h 469991"/>
                <a:gd name="connsiteX47" fmla="*/ 233151 w 451256"/>
                <a:gd name="connsiteY47" fmla="*/ 299665 h 469991"/>
                <a:gd name="connsiteX48" fmla="*/ 235390 w 451256"/>
                <a:gd name="connsiteY48" fmla="*/ 272517 h 469991"/>
                <a:gd name="connsiteX49" fmla="*/ 218287 w 451256"/>
                <a:gd name="connsiteY49" fmla="*/ 249288 h 469991"/>
                <a:gd name="connsiteX50" fmla="*/ 147480 w 451256"/>
                <a:gd name="connsiteY50" fmla="*/ 335332 h 469991"/>
                <a:gd name="connsiteX51" fmla="*/ 166791 w 451256"/>
                <a:gd name="connsiteY51" fmla="*/ 315275 h 469991"/>
                <a:gd name="connsiteX52" fmla="*/ 147885 w 451256"/>
                <a:gd name="connsiteY52" fmla="*/ 295467 h 469991"/>
                <a:gd name="connsiteX53" fmla="*/ 127765 w 451256"/>
                <a:gd name="connsiteY53" fmla="*/ 314062 h 469991"/>
                <a:gd name="connsiteX54" fmla="*/ 147512 w 451256"/>
                <a:gd name="connsiteY54" fmla="*/ 335332 h 469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451256" h="469991">
                  <a:moveTo>
                    <a:pt x="272208" y="63269"/>
                  </a:moveTo>
                  <a:cubicBezTo>
                    <a:pt x="279485" y="63269"/>
                    <a:pt x="285424" y="66597"/>
                    <a:pt x="289778" y="71945"/>
                  </a:cubicBezTo>
                  <a:cubicBezTo>
                    <a:pt x="299667" y="84104"/>
                    <a:pt x="308405" y="82332"/>
                    <a:pt x="316894" y="70577"/>
                  </a:cubicBezTo>
                  <a:cubicBezTo>
                    <a:pt x="318107" y="68929"/>
                    <a:pt x="319786" y="67623"/>
                    <a:pt x="321216" y="66130"/>
                  </a:cubicBezTo>
                  <a:cubicBezTo>
                    <a:pt x="339097" y="47441"/>
                    <a:pt x="338506" y="49276"/>
                    <a:pt x="321994" y="33914"/>
                  </a:cubicBezTo>
                  <a:cubicBezTo>
                    <a:pt x="312727" y="25301"/>
                    <a:pt x="310395" y="14914"/>
                    <a:pt x="320035" y="5399"/>
                  </a:cubicBezTo>
                  <a:cubicBezTo>
                    <a:pt x="329364" y="-3806"/>
                    <a:pt x="338693" y="-105"/>
                    <a:pt x="347306" y="8011"/>
                  </a:cubicBezTo>
                  <a:cubicBezTo>
                    <a:pt x="378185" y="37148"/>
                    <a:pt x="409219" y="66068"/>
                    <a:pt x="440098" y="95205"/>
                  </a:cubicBezTo>
                  <a:cubicBezTo>
                    <a:pt x="448836" y="103446"/>
                    <a:pt x="456144" y="112682"/>
                    <a:pt x="447126" y="124840"/>
                  </a:cubicBezTo>
                  <a:cubicBezTo>
                    <a:pt x="440036" y="134418"/>
                    <a:pt x="427100" y="133610"/>
                    <a:pt x="414786" y="121637"/>
                  </a:cubicBezTo>
                  <a:cubicBezTo>
                    <a:pt x="405021" y="112153"/>
                    <a:pt x="397652" y="111780"/>
                    <a:pt x="389815" y="122975"/>
                  </a:cubicBezTo>
                  <a:cubicBezTo>
                    <a:pt x="388354" y="125058"/>
                    <a:pt x="386208" y="126675"/>
                    <a:pt x="384404" y="128541"/>
                  </a:cubicBezTo>
                  <a:cubicBezTo>
                    <a:pt x="369136" y="144120"/>
                    <a:pt x="368918" y="144338"/>
                    <a:pt x="384031" y="160197"/>
                  </a:cubicBezTo>
                  <a:cubicBezTo>
                    <a:pt x="394075" y="170739"/>
                    <a:pt x="394791" y="181156"/>
                    <a:pt x="384902" y="191636"/>
                  </a:cubicBezTo>
                  <a:cubicBezTo>
                    <a:pt x="335490" y="243940"/>
                    <a:pt x="285984" y="296151"/>
                    <a:pt x="236292" y="348206"/>
                  </a:cubicBezTo>
                  <a:cubicBezTo>
                    <a:pt x="227274" y="357660"/>
                    <a:pt x="216483" y="357846"/>
                    <a:pt x="207559" y="348424"/>
                  </a:cubicBezTo>
                  <a:cubicBezTo>
                    <a:pt x="199567" y="339966"/>
                    <a:pt x="194281" y="341894"/>
                    <a:pt x="187657" y="349574"/>
                  </a:cubicBezTo>
                  <a:cubicBezTo>
                    <a:pt x="180567" y="357815"/>
                    <a:pt x="172451" y="365123"/>
                    <a:pt x="165081" y="373114"/>
                  </a:cubicBezTo>
                  <a:cubicBezTo>
                    <a:pt x="155348" y="383687"/>
                    <a:pt x="144837" y="385864"/>
                    <a:pt x="134233" y="375198"/>
                  </a:cubicBezTo>
                  <a:cubicBezTo>
                    <a:pt x="126210" y="367144"/>
                    <a:pt x="120893" y="369321"/>
                    <a:pt x="114021" y="376815"/>
                  </a:cubicBezTo>
                  <a:cubicBezTo>
                    <a:pt x="88428" y="404615"/>
                    <a:pt x="62152" y="431794"/>
                    <a:pt x="36466" y="459500"/>
                  </a:cubicBezTo>
                  <a:cubicBezTo>
                    <a:pt x="29656" y="466870"/>
                    <a:pt x="22628" y="472250"/>
                    <a:pt x="12180" y="469047"/>
                  </a:cubicBezTo>
                  <a:cubicBezTo>
                    <a:pt x="-1689" y="464787"/>
                    <a:pt x="-4301" y="448897"/>
                    <a:pt x="7391" y="436365"/>
                  </a:cubicBezTo>
                  <a:cubicBezTo>
                    <a:pt x="32828" y="409124"/>
                    <a:pt x="58451" y="382070"/>
                    <a:pt x="84510" y="355421"/>
                  </a:cubicBezTo>
                  <a:cubicBezTo>
                    <a:pt x="92999" y="346745"/>
                    <a:pt x="99032" y="340339"/>
                    <a:pt x="86376" y="329517"/>
                  </a:cubicBezTo>
                  <a:cubicBezTo>
                    <a:pt x="77171" y="321619"/>
                    <a:pt x="79161" y="310797"/>
                    <a:pt x="87184" y="301872"/>
                  </a:cubicBezTo>
                  <a:cubicBezTo>
                    <a:pt x="94803" y="293414"/>
                    <a:pt x="102297" y="284769"/>
                    <a:pt x="110538" y="276964"/>
                  </a:cubicBezTo>
                  <a:cubicBezTo>
                    <a:pt x="117690" y="270216"/>
                    <a:pt x="118125" y="265241"/>
                    <a:pt x="110973" y="257747"/>
                  </a:cubicBezTo>
                  <a:cubicBezTo>
                    <a:pt x="99467" y="245712"/>
                    <a:pt x="99965" y="237969"/>
                    <a:pt x="111502" y="225624"/>
                  </a:cubicBezTo>
                  <a:cubicBezTo>
                    <a:pt x="158924" y="175030"/>
                    <a:pt x="206533" y="124561"/>
                    <a:pt x="254079" y="74091"/>
                  </a:cubicBezTo>
                  <a:cubicBezTo>
                    <a:pt x="259055" y="68805"/>
                    <a:pt x="263999" y="63332"/>
                    <a:pt x="272146" y="63363"/>
                  </a:cubicBezTo>
                  <a:close/>
                  <a:moveTo>
                    <a:pt x="218256" y="249226"/>
                  </a:moveTo>
                  <a:cubicBezTo>
                    <a:pt x="218567" y="233585"/>
                    <a:pt x="233649" y="225189"/>
                    <a:pt x="246274" y="233180"/>
                  </a:cubicBezTo>
                  <a:cubicBezTo>
                    <a:pt x="253582" y="237814"/>
                    <a:pt x="259708" y="244468"/>
                    <a:pt x="265958" y="250594"/>
                  </a:cubicBezTo>
                  <a:cubicBezTo>
                    <a:pt x="270529" y="255072"/>
                    <a:pt x="273888" y="255321"/>
                    <a:pt x="278987" y="250812"/>
                  </a:cubicBezTo>
                  <a:cubicBezTo>
                    <a:pt x="297801" y="234176"/>
                    <a:pt x="298143" y="230102"/>
                    <a:pt x="280449" y="213527"/>
                  </a:cubicBezTo>
                  <a:cubicBezTo>
                    <a:pt x="278552" y="211755"/>
                    <a:pt x="276562" y="210076"/>
                    <a:pt x="274820" y="208179"/>
                  </a:cubicBezTo>
                  <a:cubicBezTo>
                    <a:pt x="266984" y="199565"/>
                    <a:pt x="266238" y="190267"/>
                    <a:pt x="274447" y="181902"/>
                  </a:cubicBezTo>
                  <a:cubicBezTo>
                    <a:pt x="282190" y="174004"/>
                    <a:pt x="291239" y="174843"/>
                    <a:pt x="299604" y="181591"/>
                  </a:cubicBezTo>
                  <a:cubicBezTo>
                    <a:pt x="305233" y="186131"/>
                    <a:pt x="310550" y="191076"/>
                    <a:pt x="315868" y="196020"/>
                  </a:cubicBezTo>
                  <a:cubicBezTo>
                    <a:pt x="323673" y="203266"/>
                    <a:pt x="329146" y="198974"/>
                    <a:pt x="333375" y="192133"/>
                  </a:cubicBezTo>
                  <a:cubicBezTo>
                    <a:pt x="337573" y="185292"/>
                    <a:pt x="351256" y="180534"/>
                    <a:pt x="339719" y="169495"/>
                  </a:cubicBezTo>
                  <a:cubicBezTo>
                    <a:pt x="319941" y="150495"/>
                    <a:pt x="299853" y="131837"/>
                    <a:pt x="280045" y="112868"/>
                  </a:cubicBezTo>
                  <a:cubicBezTo>
                    <a:pt x="275287" y="108328"/>
                    <a:pt x="271960" y="108390"/>
                    <a:pt x="267233" y="113428"/>
                  </a:cubicBezTo>
                  <a:cubicBezTo>
                    <a:pt x="229793" y="153542"/>
                    <a:pt x="192166" y="193470"/>
                    <a:pt x="154384" y="233243"/>
                  </a:cubicBezTo>
                  <a:cubicBezTo>
                    <a:pt x="148413" y="239555"/>
                    <a:pt x="148444" y="243629"/>
                    <a:pt x="155192" y="249630"/>
                  </a:cubicBezTo>
                  <a:cubicBezTo>
                    <a:pt x="173757" y="266112"/>
                    <a:pt x="192166" y="282873"/>
                    <a:pt x="209549" y="300598"/>
                  </a:cubicBezTo>
                  <a:cubicBezTo>
                    <a:pt x="218909" y="310144"/>
                    <a:pt x="225222" y="309460"/>
                    <a:pt x="233151" y="299665"/>
                  </a:cubicBezTo>
                  <a:cubicBezTo>
                    <a:pt x="240303" y="290833"/>
                    <a:pt x="250783" y="283774"/>
                    <a:pt x="235390" y="272517"/>
                  </a:cubicBezTo>
                  <a:cubicBezTo>
                    <a:pt x="227367" y="266671"/>
                    <a:pt x="218443" y="259954"/>
                    <a:pt x="218287" y="249288"/>
                  </a:cubicBezTo>
                  <a:close/>
                  <a:moveTo>
                    <a:pt x="147480" y="335332"/>
                  </a:moveTo>
                  <a:cubicBezTo>
                    <a:pt x="151803" y="335737"/>
                    <a:pt x="167818" y="320219"/>
                    <a:pt x="166791" y="315275"/>
                  </a:cubicBezTo>
                  <a:cubicBezTo>
                    <a:pt x="164677" y="305013"/>
                    <a:pt x="156125" y="296120"/>
                    <a:pt x="147885" y="295467"/>
                  </a:cubicBezTo>
                  <a:cubicBezTo>
                    <a:pt x="138929" y="294751"/>
                    <a:pt x="132523" y="305697"/>
                    <a:pt x="127765" y="314062"/>
                  </a:cubicBezTo>
                  <a:cubicBezTo>
                    <a:pt x="125868" y="317359"/>
                    <a:pt x="142629" y="334866"/>
                    <a:pt x="147512" y="335332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30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7B03ECCC-0593-48F2-89DA-4EA7B97795A8}"/>
                </a:ext>
              </a:extLst>
            </p:cNvPr>
            <p:cNvSpPr/>
            <p:nvPr/>
          </p:nvSpPr>
          <p:spPr>
            <a:xfrm>
              <a:off x="107472" y="123469"/>
              <a:ext cx="230217" cy="448936"/>
            </a:xfrm>
            <a:custGeom>
              <a:avLst/>
              <a:gdLst>
                <a:gd name="connsiteX0" fmla="*/ 164345 w 230217"/>
                <a:gd name="connsiteY0" fmla="*/ 33561 h 448936"/>
                <a:gd name="connsiteX1" fmla="*/ 102246 w 230217"/>
                <a:gd name="connsiteY1" fmla="*/ 221011 h 448936"/>
                <a:gd name="connsiteX2" fmla="*/ 96306 w 230217"/>
                <a:gd name="connsiteY2" fmla="*/ 228132 h 448936"/>
                <a:gd name="connsiteX3" fmla="*/ 73606 w 230217"/>
                <a:gd name="connsiteY3" fmla="*/ 306370 h 448936"/>
                <a:gd name="connsiteX4" fmla="*/ 85267 w 230217"/>
                <a:gd name="connsiteY4" fmla="*/ 318498 h 448936"/>
                <a:gd name="connsiteX5" fmla="*/ 121588 w 230217"/>
                <a:gd name="connsiteY5" fmla="*/ 326925 h 448936"/>
                <a:gd name="connsiteX6" fmla="*/ 229275 w 230217"/>
                <a:gd name="connsiteY6" fmla="*/ 412005 h 448936"/>
                <a:gd name="connsiteX7" fmla="*/ 210057 w 230217"/>
                <a:gd name="connsiteY7" fmla="*/ 448854 h 448936"/>
                <a:gd name="connsiteX8" fmla="*/ 202812 w 230217"/>
                <a:gd name="connsiteY8" fmla="*/ 442293 h 448936"/>
                <a:gd name="connsiteX9" fmla="*/ 91921 w 230217"/>
                <a:gd name="connsiteY9" fmla="*/ 357586 h 448936"/>
                <a:gd name="connsiteX10" fmla="*/ 56938 w 230217"/>
                <a:gd name="connsiteY10" fmla="*/ 350216 h 448936"/>
                <a:gd name="connsiteX11" fmla="*/ 35699 w 230217"/>
                <a:gd name="connsiteY11" fmla="*/ 324313 h 448936"/>
                <a:gd name="connsiteX12" fmla="*/ 35730 w 230217"/>
                <a:gd name="connsiteY12" fmla="*/ 286997 h 448936"/>
                <a:gd name="connsiteX13" fmla="*/ 21457 w 230217"/>
                <a:gd name="connsiteY13" fmla="*/ 274310 h 448936"/>
                <a:gd name="connsiteX14" fmla="*/ 995 w 230217"/>
                <a:gd name="connsiteY14" fmla="*/ 262151 h 448936"/>
                <a:gd name="connsiteX15" fmla="*/ 11008 w 230217"/>
                <a:gd name="connsiteY15" fmla="*/ 240446 h 448936"/>
                <a:gd name="connsiteX16" fmla="*/ 118540 w 230217"/>
                <a:gd name="connsiteY16" fmla="*/ 95319 h 448936"/>
                <a:gd name="connsiteX17" fmla="*/ 128273 w 230217"/>
                <a:gd name="connsiteY17" fmla="*/ 23051 h 448936"/>
                <a:gd name="connsiteX18" fmla="*/ 147118 w 230217"/>
                <a:gd name="connsiteY18" fmla="*/ 8 h 448936"/>
                <a:gd name="connsiteX19" fmla="*/ 164345 w 230217"/>
                <a:gd name="connsiteY19" fmla="*/ 24201 h 448936"/>
                <a:gd name="connsiteX20" fmla="*/ 164345 w 230217"/>
                <a:gd name="connsiteY20" fmla="*/ 33530 h 448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0217" h="448936">
                  <a:moveTo>
                    <a:pt x="164345" y="33561"/>
                  </a:moveTo>
                  <a:cubicBezTo>
                    <a:pt x="158592" y="101009"/>
                    <a:pt x="145128" y="165877"/>
                    <a:pt x="102246" y="221011"/>
                  </a:cubicBezTo>
                  <a:cubicBezTo>
                    <a:pt x="100349" y="223467"/>
                    <a:pt x="98794" y="226577"/>
                    <a:pt x="96306" y="228132"/>
                  </a:cubicBezTo>
                  <a:cubicBezTo>
                    <a:pt x="65427" y="247536"/>
                    <a:pt x="73948" y="278228"/>
                    <a:pt x="73606" y="306370"/>
                  </a:cubicBezTo>
                  <a:cubicBezTo>
                    <a:pt x="73512" y="314113"/>
                    <a:pt x="78550" y="317036"/>
                    <a:pt x="85267" y="318498"/>
                  </a:cubicBezTo>
                  <a:cubicBezTo>
                    <a:pt x="97394" y="321141"/>
                    <a:pt x="109615" y="323567"/>
                    <a:pt x="121588" y="326925"/>
                  </a:cubicBezTo>
                  <a:cubicBezTo>
                    <a:pt x="169258" y="340266"/>
                    <a:pt x="206046" y="367662"/>
                    <a:pt x="229275" y="412005"/>
                  </a:cubicBezTo>
                  <a:cubicBezTo>
                    <a:pt x="234001" y="420992"/>
                    <a:pt x="219915" y="447455"/>
                    <a:pt x="210057" y="448854"/>
                  </a:cubicBezTo>
                  <a:cubicBezTo>
                    <a:pt x="205050" y="449570"/>
                    <a:pt x="204211" y="445496"/>
                    <a:pt x="202812" y="442293"/>
                  </a:cubicBezTo>
                  <a:cubicBezTo>
                    <a:pt x="181666" y="393347"/>
                    <a:pt x="143635" y="366604"/>
                    <a:pt x="91921" y="357586"/>
                  </a:cubicBezTo>
                  <a:cubicBezTo>
                    <a:pt x="80198" y="355534"/>
                    <a:pt x="68661" y="352393"/>
                    <a:pt x="56938" y="350216"/>
                  </a:cubicBezTo>
                  <a:cubicBezTo>
                    <a:pt x="42385" y="347511"/>
                    <a:pt x="35450" y="339115"/>
                    <a:pt x="35699" y="324313"/>
                  </a:cubicBezTo>
                  <a:cubicBezTo>
                    <a:pt x="35917" y="311874"/>
                    <a:pt x="35419" y="299436"/>
                    <a:pt x="35730" y="286997"/>
                  </a:cubicBezTo>
                  <a:cubicBezTo>
                    <a:pt x="35979" y="276735"/>
                    <a:pt x="33771" y="271294"/>
                    <a:pt x="21457" y="274310"/>
                  </a:cubicBezTo>
                  <a:cubicBezTo>
                    <a:pt x="11910" y="276642"/>
                    <a:pt x="3918" y="272164"/>
                    <a:pt x="995" y="262151"/>
                  </a:cubicBezTo>
                  <a:cubicBezTo>
                    <a:pt x="-1865" y="252387"/>
                    <a:pt x="1431" y="243773"/>
                    <a:pt x="11008" y="240446"/>
                  </a:cubicBezTo>
                  <a:cubicBezTo>
                    <a:pt x="80043" y="216502"/>
                    <a:pt x="102774" y="158445"/>
                    <a:pt x="118540" y="95319"/>
                  </a:cubicBezTo>
                  <a:cubicBezTo>
                    <a:pt x="124448" y="71654"/>
                    <a:pt x="126936" y="47368"/>
                    <a:pt x="128273" y="23051"/>
                  </a:cubicBezTo>
                  <a:cubicBezTo>
                    <a:pt x="129020" y="10208"/>
                    <a:pt x="132036" y="-334"/>
                    <a:pt x="147118" y="8"/>
                  </a:cubicBezTo>
                  <a:cubicBezTo>
                    <a:pt x="162542" y="381"/>
                    <a:pt x="164781" y="11700"/>
                    <a:pt x="164345" y="24201"/>
                  </a:cubicBezTo>
                  <a:cubicBezTo>
                    <a:pt x="164252" y="27311"/>
                    <a:pt x="164345" y="30420"/>
                    <a:pt x="164345" y="33530"/>
                  </a:cubicBezTo>
                  <a:close/>
                </a:path>
              </a:pathLst>
            </a:custGeom>
            <a:solidFill>
              <a:srgbClr val="0070C0"/>
            </a:solidFill>
            <a:ln w="30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32CCAF2F-6EB7-4605-BE40-634906B508C3}"/>
                </a:ext>
              </a:extLst>
            </p:cNvPr>
            <p:cNvSpPr/>
            <p:nvPr/>
          </p:nvSpPr>
          <p:spPr>
            <a:xfrm>
              <a:off x="238451" y="334664"/>
              <a:ext cx="86420" cy="95111"/>
            </a:xfrm>
            <a:custGeom>
              <a:avLst/>
              <a:gdLst>
                <a:gd name="connsiteX0" fmla="*/ 31 w 86420"/>
                <a:gd name="connsiteY0" fmla="*/ 29780 h 95111"/>
                <a:gd name="connsiteX1" fmla="*/ 20399 w 86420"/>
                <a:gd name="connsiteY1" fmla="*/ 1638 h 95111"/>
                <a:gd name="connsiteX2" fmla="*/ 54326 w 86420"/>
                <a:gd name="connsiteY2" fmla="*/ 13050 h 95111"/>
                <a:gd name="connsiteX3" fmla="*/ 84613 w 86420"/>
                <a:gd name="connsiteY3" fmla="*/ 73906 h 95111"/>
                <a:gd name="connsiteX4" fmla="*/ 80913 w 86420"/>
                <a:gd name="connsiteY4" fmla="*/ 92128 h 95111"/>
                <a:gd name="connsiteX5" fmla="*/ 62224 w 86420"/>
                <a:gd name="connsiteY5" fmla="*/ 91351 h 95111"/>
                <a:gd name="connsiteX6" fmla="*/ 8925 w 86420"/>
                <a:gd name="connsiteY6" fmla="*/ 51610 h 95111"/>
                <a:gd name="connsiteX7" fmla="*/ 0 w 86420"/>
                <a:gd name="connsiteY7" fmla="*/ 29780 h 95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420" h="95111">
                  <a:moveTo>
                    <a:pt x="31" y="29780"/>
                  </a:moveTo>
                  <a:cubicBezTo>
                    <a:pt x="715" y="15662"/>
                    <a:pt x="6841" y="5369"/>
                    <a:pt x="20399" y="1638"/>
                  </a:cubicBezTo>
                  <a:cubicBezTo>
                    <a:pt x="33802" y="-2032"/>
                    <a:pt x="47049" y="-73"/>
                    <a:pt x="54326" y="13050"/>
                  </a:cubicBezTo>
                  <a:cubicBezTo>
                    <a:pt x="65303" y="32859"/>
                    <a:pt x="74942" y="53413"/>
                    <a:pt x="84613" y="73906"/>
                  </a:cubicBezTo>
                  <a:cubicBezTo>
                    <a:pt x="87599" y="80250"/>
                    <a:pt x="87226" y="87402"/>
                    <a:pt x="80913" y="92128"/>
                  </a:cubicBezTo>
                  <a:cubicBezTo>
                    <a:pt x="74756" y="96731"/>
                    <a:pt x="68101" y="95642"/>
                    <a:pt x="62224" y="91351"/>
                  </a:cubicBezTo>
                  <a:cubicBezTo>
                    <a:pt x="44344" y="78228"/>
                    <a:pt x="26556" y="65012"/>
                    <a:pt x="8925" y="51610"/>
                  </a:cubicBezTo>
                  <a:cubicBezTo>
                    <a:pt x="1741" y="46137"/>
                    <a:pt x="218" y="37958"/>
                    <a:pt x="0" y="29780"/>
                  </a:cubicBezTo>
                  <a:close/>
                </a:path>
              </a:pathLst>
            </a:custGeom>
            <a:solidFill>
              <a:srgbClr val="0070C0"/>
            </a:solidFill>
            <a:ln w="30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F53E0DD5-E81F-48DF-B4A5-716FA8112899}"/>
                </a:ext>
              </a:extLst>
            </p:cNvPr>
            <p:cNvSpPr/>
            <p:nvPr/>
          </p:nvSpPr>
          <p:spPr>
            <a:xfrm>
              <a:off x="329000" y="287726"/>
              <a:ext cx="58555" cy="110115"/>
            </a:xfrm>
            <a:custGeom>
              <a:avLst/>
              <a:gdLst>
                <a:gd name="connsiteX0" fmla="*/ 3 w 58555"/>
                <a:gd name="connsiteY0" fmla="*/ 33214 h 110115"/>
                <a:gd name="connsiteX1" fmla="*/ 27524 w 58555"/>
                <a:gd name="connsiteY1" fmla="*/ 3 h 110115"/>
                <a:gd name="connsiteX2" fmla="*/ 58496 w 58555"/>
                <a:gd name="connsiteY2" fmla="*/ 29078 h 110115"/>
                <a:gd name="connsiteX3" fmla="*/ 42325 w 58555"/>
                <a:gd name="connsiteY3" fmla="*/ 101284 h 110115"/>
                <a:gd name="connsiteX4" fmla="*/ 29078 w 58555"/>
                <a:gd name="connsiteY4" fmla="*/ 110116 h 110115"/>
                <a:gd name="connsiteX5" fmla="*/ 15147 w 58555"/>
                <a:gd name="connsiteY5" fmla="*/ 99885 h 110115"/>
                <a:gd name="connsiteX6" fmla="*/ 3 w 58555"/>
                <a:gd name="connsiteY6" fmla="*/ 33183 h 11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555" h="110115">
                  <a:moveTo>
                    <a:pt x="3" y="33214"/>
                  </a:moveTo>
                  <a:cubicBezTo>
                    <a:pt x="-215" y="12411"/>
                    <a:pt x="10794" y="221"/>
                    <a:pt x="27524" y="3"/>
                  </a:cubicBezTo>
                  <a:cubicBezTo>
                    <a:pt x="45746" y="-215"/>
                    <a:pt x="59584" y="11322"/>
                    <a:pt x="58496" y="29078"/>
                  </a:cubicBezTo>
                  <a:cubicBezTo>
                    <a:pt x="56941" y="53800"/>
                    <a:pt x="48576" y="77402"/>
                    <a:pt x="42325" y="101284"/>
                  </a:cubicBezTo>
                  <a:cubicBezTo>
                    <a:pt x="40740" y="107348"/>
                    <a:pt x="35142" y="110084"/>
                    <a:pt x="29078" y="110116"/>
                  </a:cubicBezTo>
                  <a:cubicBezTo>
                    <a:pt x="22206" y="110147"/>
                    <a:pt x="16951" y="106446"/>
                    <a:pt x="15147" y="99885"/>
                  </a:cubicBezTo>
                  <a:cubicBezTo>
                    <a:pt x="8835" y="77060"/>
                    <a:pt x="3113" y="54049"/>
                    <a:pt x="3" y="33183"/>
                  </a:cubicBezTo>
                  <a:close/>
                </a:path>
              </a:pathLst>
            </a:custGeom>
            <a:solidFill>
              <a:srgbClr val="0070C0"/>
            </a:solidFill>
            <a:ln w="30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A1A79B54-12C7-4969-B09E-AE1055E23B6D}"/>
                </a:ext>
              </a:extLst>
            </p:cNvPr>
            <p:cNvSpPr/>
            <p:nvPr/>
          </p:nvSpPr>
          <p:spPr>
            <a:xfrm>
              <a:off x="198970" y="620850"/>
              <a:ext cx="38050" cy="90627"/>
            </a:xfrm>
            <a:custGeom>
              <a:avLst/>
              <a:gdLst>
                <a:gd name="connsiteX0" fmla="*/ 175 w 38050"/>
                <a:gd name="connsiteY0" fmla="*/ 44048 h 90627"/>
                <a:gd name="connsiteX1" fmla="*/ 299 w 38050"/>
                <a:gd name="connsiteY1" fmla="*/ 17740 h 90627"/>
                <a:gd name="connsiteX2" fmla="*/ 16314 w 38050"/>
                <a:gd name="connsiteY2" fmla="*/ 77 h 90627"/>
                <a:gd name="connsiteX3" fmla="*/ 35905 w 38050"/>
                <a:gd name="connsiteY3" fmla="*/ 15563 h 90627"/>
                <a:gd name="connsiteX4" fmla="*/ 35532 w 38050"/>
                <a:gd name="connsiteY4" fmla="*/ 75642 h 90627"/>
                <a:gd name="connsiteX5" fmla="*/ 17122 w 38050"/>
                <a:gd name="connsiteY5" fmla="*/ 90506 h 90627"/>
                <a:gd name="connsiteX6" fmla="*/ 361 w 38050"/>
                <a:gd name="connsiteY6" fmla="*/ 73403 h 90627"/>
                <a:gd name="connsiteX7" fmla="*/ 237 w 38050"/>
                <a:gd name="connsiteY7" fmla="*/ 44017 h 90627"/>
                <a:gd name="connsiteX8" fmla="*/ 175 w 38050"/>
                <a:gd name="connsiteY8" fmla="*/ 44017 h 90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050" h="90627">
                  <a:moveTo>
                    <a:pt x="175" y="44048"/>
                  </a:moveTo>
                  <a:cubicBezTo>
                    <a:pt x="175" y="35278"/>
                    <a:pt x="-292" y="26478"/>
                    <a:pt x="299" y="17740"/>
                  </a:cubicBezTo>
                  <a:cubicBezTo>
                    <a:pt x="952" y="8007"/>
                    <a:pt x="5741" y="886"/>
                    <a:pt x="16314" y="77"/>
                  </a:cubicBezTo>
                  <a:cubicBezTo>
                    <a:pt x="27260" y="-731"/>
                    <a:pt x="34443" y="4835"/>
                    <a:pt x="35905" y="15563"/>
                  </a:cubicBezTo>
                  <a:cubicBezTo>
                    <a:pt x="38641" y="35558"/>
                    <a:pt x="39014" y="55709"/>
                    <a:pt x="35532" y="75642"/>
                  </a:cubicBezTo>
                  <a:cubicBezTo>
                    <a:pt x="33821" y="85281"/>
                    <a:pt x="27726" y="91594"/>
                    <a:pt x="17122" y="90506"/>
                  </a:cubicBezTo>
                  <a:cubicBezTo>
                    <a:pt x="7172" y="89511"/>
                    <a:pt x="921" y="83602"/>
                    <a:pt x="361" y="73403"/>
                  </a:cubicBezTo>
                  <a:cubicBezTo>
                    <a:pt x="-167" y="63638"/>
                    <a:pt x="237" y="53812"/>
                    <a:pt x="237" y="44017"/>
                  </a:cubicBezTo>
                  <a:cubicBezTo>
                    <a:pt x="237" y="44017"/>
                    <a:pt x="206" y="44017"/>
                    <a:pt x="175" y="44017"/>
                  </a:cubicBezTo>
                  <a:close/>
                </a:path>
              </a:pathLst>
            </a:custGeom>
            <a:solidFill>
              <a:srgbClr val="0070C0"/>
            </a:solidFill>
            <a:ln w="30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36F9833B-D8E1-4009-A7EC-510A82282DB2}"/>
                </a:ext>
              </a:extLst>
            </p:cNvPr>
            <p:cNvSpPr/>
            <p:nvPr/>
          </p:nvSpPr>
          <p:spPr>
            <a:xfrm>
              <a:off x="325041" y="633306"/>
              <a:ext cx="39476" cy="78129"/>
            </a:xfrm>
            <a:custGeom>
              <a:avLst/>
              <a:gdLst>
                <a:gd name="connsiteX0" fmla="*/ 39475 w 39476"/>
                <a:gd name="connsiteY0" fmla="*/ 56158 h 78129"/>
                <a:gd name="connsiteX1" fmla="*/ 22434 w 39476"/>
                <a:gd name="connsiteY1" fmla="*/ 78019 h 78129"/>
                <a:gd name="connsiteX2" fmla="*/ 2595 w 39476"/>
                <a:gd name="connsiteY2" fmla="*/ 58739 h 78129"/>
                <a:gd name="connsiteX3" fmla="*/ 24176 w 39476"/>
                <a:gd name="connsiteY3" fmla="*/ 3108 h 78129"/>
                <a:gd name="connsiteX4" fmla="*/ 34717 w 39476"/>
                <a:gd name="connsiteY4" fmla="*/ 8301 h 78129"/>
                <a:gd name="connsiteX5" fmla="*/ 39475 w 39476"/>
                <a:gd name="connsiteY5" fmla="*/ 56158 h 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476" h="78129">
                  <a:moveTo>
                    <a:pt x="39475" y="56158"/>
                  </a:moveTo>
                  <a:cubicBezTo>
                    <a:pt x="39568" y="66545"/>
                    <a:pt x="36023" y="76682"/>
                    <a:pt x="22434" y="78019"/>
                  </a:cubicBezTo>
                  <a:cubicBezTo>
                    <a:pt x="9218" y="79294"/>
                    <a:pt x="6140" y="69343"/>
                    <a:pt x="2595" y="58739"/>
                  </a:cubicBezTo>
                  <a:cubicBezTo>
                    <a:pt x="-5801" y="33676"/>
                    <a:pt x="7446" y="17941"/>
                    <a:pt x="24176" y="3108"/>
                  </a:cubicBezTo>
                  <a:cubicBezTo>
                    <a:pt x="31919" y="-3764"/>
                    <a:pt x="33971" y="2019"/>
                    <a:pt x="34717" y="8301"/>
                  </a:cubicBezTo>
                  <a:cubicBezTo>
                    <a:pt x="36521" y="23663"/>
                    <a:pt x="37827" y="39086"/>
                    <a:pt x="39475" y="56158"/>
                  </a:cubicBezTo>
                  <a:close/>
                </a:path>
              </a:pathLst>
            </a:custGeom>
            <a:solidFill>
              <a:srgbClr val="0070C0"/>
            </a:solidFill>
            <a:ln w="30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</p:grpSp>
      <p:cxnSp>
        <p:nvCxnSpPr>
          <p:cNvPr id="85" name="Conector recto de flecha 84">
            <a:extLst>
              <a:ext uri="{FF2B5EF4-FFF2-40B4-BE49-F238E27FC236}">
                <a16:creationId xmlns:a16="http://schemas.microsoft.com/office/drawing/2014/main" id="{81FB6685-6B72-4013-9208-ED0B5E4EB1ED}"/>
              </a:ext>
            </a:extLst>
          </p:cNvPr>
          <p:cNvCxnSpPr>
            <a:cxnSpLocks/>
          </p:cNvCxnSpPr>
          <p:nvPr/>
        </p:nvCxnSpPr>
        <p:spPr>
          <a:xfrm flipV="1">
            <a:off x="621313" y="356543"/>
            <a:ext cx="2476654" cy="5974"/>
          </a:xfrm>
          <a:prstGeom prst="straightConnector1">
            <a:avLst/>
          </a:prstGeom>
          <a:ln w="38100">
            <a:solidFill>
              <a:srgbClr val="3B76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Grupo 85">
            <a:extLst>
              <a:ext uri="{FF2B5EF4-FFF2-40B4-BE49-F238E27FC236}">
                <a16:creationId xmlns:a16="http://schemas.microsoft.com/office/drawing/2014/main" id="{93AFC2E3-09B5-494D-921F-F766A672653A}"/>
              </a:ext>
            </a:extLst>
          </p:cNvPr>
          <p:cNvGrpSpPr/>
          <p:nvPr/>
        </p:nvGrpSpPr>
        <p:grpSpPr>
          <a:xfrm>
            <a:off x="0" y="2331815"/>
            <a:ext cx="1306846" cy="2811686"/>
            <a:chOff x="0" y="2331815"/>
            <a:chExt cx="1306846" cy="2811686"/>
          </a:xfrm>
        </p:grpSpPr>
        <p:sp>
          <p:nvSpPr>
            <p:cNvPr id="87" name="Triángulo rectángulo 86">
              <a:extLst>
                <a:ext uri="{FF2B5EF4-FFF2-40B4-BE49-F238E27FC236}">
                  <a16:creationId xmlns:a16="http://schemas.microsoft.com/office/drawing/2014/main" id="{4D5C77F4-F1FC-4A4A-84DA-FE2B253CE522}"/>
                </a:ext>
              </a:extLst>
            </p:cNvPr>
            <p:cNvSpPr/>
            <p:nvPr/>
          </p:nvSpPr>
          <p:spPr>
            <a:xfrm>
              <a:off x="0" y="2331815"/>
              <a:ext cx="497073" cy="2811686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A80463E8-FE37-4E8C-AC37-06F1C1171EC5}"/>
                </a:ext>
              </a:extLst>
            </p:cNvPr>
            <p:cNvSpPr/>
            <p:nvPr/>
          </p:nvSpPr>
          <p:spPr>
            <a:xfrm>
              <a:off x="490379" y="4587974"/>
              <a:ext cx="816467" cy="555526"/>
            </a:xfrm>
            <a:custGeom>
              <a:avLst/>
              <a:gdLst>
                <a:gd name="connsiteX0" fmla="*/ 0 w 1439809"/>
                <a:gd name="connsiteY0" fmla="*/ 0 h 585832"/>
                <a:gd name="connsiteX1" fmla="*/ 1439809 w 1439809"/>
                <a:gd name="connsiteY1" fmla="*/ 585832 h 585832"/>
                <a:gd name="connsiteX2" fmla="*/ 179973 w 1439809"/>
                <a:gd name="connsiteY2" fmla="*/ 585832 h 585832"/>
                <a:gd name="connsiteX3" fmla="*/ 0 w 1439809"/>
                <a:gd name="connsiteY3" fmla="*/ 0 h 585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9809" h="585832">
                  <a:moveTo>
                    <a:pt x="0" y="0"/>
                  </a:moveTo>
                  <a:lnTo>
                    <a:pt x="1439809" y="585832"/>
                  </a:lnTo>
                  <a:lnTo>
                    <a:pt x="179973" y="58583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LID4096">
                <a:cs typeface="B Nazanin" panose="00000400000000000000" pitchFamily="2" charset="-78"/>
              </a:endParaRPr>
            </a:p>
          </p:txBody>
        </p:sp>
      </p:grpSp>
      <p:pic>
        <p:nvPicPr>
          <p:cNvPr id="89" name="Imagen 88">
            <a:extLst>
              <a:ext uri="{FF2B5EF4-FFF2-40B4-BE49-F238E27FC236}">
                <a16:creationId xmlns:a16="http://schemas.microsoft.com/office/drawing/2014/main" id="{CCAA4064-54BE-4FB5-A986-1416F49201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7387" y="4172566"/>
            <a:ext cx="1088247" cy="1088247"/>
          </a:xfrm>
          <a:prstGeom prst="rect">
            <a:avLst/>
          </a:prstGeom>
        </p:spPr>
      </p:pic>
      <p:sp>
        <p:nvSpPr>
          <p:cNvPr id="90" name="Rectángulo 89">
            <a:extLst>
              <a:ext uri="{FF2B5EF4-FFF2-40B4-BE49-F238E27FC236}">
                <a16:creationId xmlns:a16="http://schemas.microsoft.com/office/drawing/2014/main" id="{BF17B17A-C872-485B-8844-3554D899A8B9}"/>
              </a:ext>
            </a:extLst>
          </p:cNvPr>
          <p:cNvSpPr/>
          <p:nvPr/>
        </p:nvSpPr>
        <p:spPr>
          <a:xfrm>
            <a:off x="4654147" y="5105544"/>
            <a:ext cx="448985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775375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bb89024-4c12-4ada-be55-8ab8ed807542"/>
          <p:cNvGrpSpPr>
            <a:grpSpLocks noChangeAspect="1"/>
          </p:cNvGrpSpPr>
          <p:nvPr/>
        </p:nvGrpSpPr>
        <p:grpSpPr>
          <a:xfrm>
            <a:off x="668168" y="1302609"/>
            <a:ext cx="7672885" cy="2833430"/>
            <a:chOff x="890890" y="1736812"/>
            <a:chExt cx="10230513" cy="3777906"/>
          </a:xfrm>
        </p:grpSpPr>
        <p:sp>
          <p:nvSpPr>
            <p:cNvPr id="4" name="Freeform: Shape 1"/>
            <p:cNvSpPr/>
            <p:nvPr/>
          </p:nvSpPr>
          <p:spPr>
            <a:xfrm>
              <a:off x="6777231" y="1756868"/>
              <a:ext cx="2420433" cy="2295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0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02" y="572"/>
                    <a:pt x="1930" y="1429"/>
                    <a:pt x="2709" y="2532"/>
                  </a:cubicBezTo>
                  <a:cubicBezTo>
                    <a:pt x="4268" y="4696"/>
                    <a:pt x="5122" y="7636"/>
                    <a:pt x="5122" y="10780"/>
                  </a:cubicBezTo>
                  <a:cubicBezTo>
                    <a:pt x="5122" y="13964"/>
                    <a:pt x="4268" y="16904"/>
                    <a:pt x="2709" y="19068"/>
                  </a:cubicBezTo>
                  <a:cubicBezTo>
                    <a:pt x="1930" y="20171"/>
                    <a:pt x="1002" y="21028"/>
                    <a:pt x="0" y="21600"/>
                  </a:cubicBezTo>
                  <a:cubicBezTo>
                    <a:pt x="13806" y="21600"/>
                    <a:pt x="13806" y="21600"/>
                    <a:pt x="13806" y="21600"/>
                  </a:cubicBezTo>
                  <a:cubicBezTo>
                    <a:pt x="18297" y="21600"/>
                    <a:pt x="21600" y="16782"/>
                    <a:pt x="21600" y="10780"/>
                  </a:cubicBezTo>
                  <a:cubicBezTo>
                    <a:pt x="21600" y="4818"/>
                    <a:pt x="18297" y="0"/>
                    <a:pt x="13806" y="0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 rtl="1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" name="Freeform: Shape 2"/>
            <p:cNvSpPr/>
            <p:nvPr/>
          </p:nvSpPr>
          <p:spPr>
            <a:xfrm>
              <a:off x="2799579" y="1736812"/>
              <a:ext cx="2420435" cy="2295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0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39" y="572"/>
                    <a:pt x="1930" y="1429"/>
                    <a:pt x="2709" y="2532"/>
                  </a:cubicBezTo>
                  <a:cubicBezTo>
                    <a:pt x="4268" y="4696"/>
                    <a:pt x="5122" y="7636"/>
                    <a:pt x="5122" y="10780"/>
                  </a:cubicBezTo>
                  <a:cubicBezTo>
                    <a:pt x="5122" y="13964"/>
                    <a:pt x="4268" y="16904"/>
                    <a:pt x="2709" y="19068"/>
                  </a:cubicBezTo>
                  <a:cubicBezTo>
                    <a:pt x="1930" y="20171"/>
                    <a:pt x="1039" y="21028"/>
                    <a:pt x="0" y="21600"/>
                  </a:cubicBezTo>
                  <a:cubicBezTo>
                    <a:pt x="13806" y="21600"/>
                    <a:pt x="13806" y="21600"/>
                    <a:pt x="13806" y="21600"/>
                  </a:cubicBezTo>
                  <a:cubicBezTo>
                    <a:pt x="18297" y="21600"/>
                    <a:pt x="21600" y="16782"/>
                    <a:pt x="21600" y="10780"/>
                  </a:cubicBezTo>
                  <a:cubicBezTo>
                    <a:pt x="21600" y="4818"/>
                    <a:pt x="18297" y="0"/>
                    <a:pt x="13806" y="0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 rtl="1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" name="Freeform: Shape 3"/>
            <p:cNvSpPr/>
            <p:nvPr/>
          </p:nvSpPr>
          <p:spPr>
            <a:xfrm>
              <a:off x="4774671" y="1736812"/>
              <a:ext cx="2420433" cy="2295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0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02" y="572"/>
                    <a:pt x="1930" y="1429"/>
                    <a:pt x="2709" y="2532"/>
                  </a:cubicBezTo>
                  <a:cubicBezTo>
                    <a:pt x="4268" y="4696"/>
                    <a:pt x="5122" y="7636"/>
                    <a:pt x="5122" y="10780"/>
                  </a:cubicBezTo>
                  <a:cubicBezTo>
                    <a:pt x="5122" y="13964"/>
                    <a:pt x="4268" y="16904"/>
                    <a:pt x="2709" y="19068"/>
                  </a:cubicBezTo>
                  <a:cubicBezTo>
                    <a:pt x="1930" y="20171"/>
                    <a:pt x="1002" y="21028"/>
                    <a:pt x="0" y="21600"/>
                  </a:cubicBezTo>
                  <a:cubicBezTo>
                    <a:pt x="13806" y="21600"/>
                    <a:pt x="13806" y="21600"/>
                    <a:pt x="13806" y="21600"/>
                  </a:cubicBezTo>
                  <a:cubicBezTo>
                    <a:pt x="18297" y="21600"/>
                    <a:pt x="21600" y="16782"/>
                    <a:pt x="21600" y="10780"/>
                  </a:cubicBezTo>
                  <a:cubicBezTo>
                    <a:pt x="21600" y="4818"/>
                    <a:pt x="18297" y="0"/>
                    <a:pt x="13806" y="0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 rtl="1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" name="Freeform: Shape 4"/>
            <p:cNvSpPr/>
            <p:nvPr/>
          </p:nvSpPr>
          <p:spPr>
            <a:xfrm>
              <a:off x="890890" y="1756868"/>
              <a:ext cx="2420435" cy="2295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6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02" y="572"/>
                    <a:pt x="1930" y="1429"/>
                    <a:pt x="2672" y="2532"/>
                  </a:cubicBezTo>
                  <a:cubicBezTo>
                    <a:pt x="4231" y="4696"/>
                    <a:pt x="5085" y="7636"/>
                    <a:pt x="5085" y="10780"/>
                  </a:cubicBezTo>
                  <a:cubicBezTo>
                    <a:pt x="5085" y="13964"/>
                    <a:pt x="4231" y="16904"/>
                    <a:pt x="2672" y="19068"/>
                  </a:cubicBezTo>
                  <a:cubicBezTo>
                    <a:pt x="1930" y="20171"/>
                    <a:pt x="1002" y="21028"/>
                    <a:pt x="0" y="21600"/>
                  </a:cubicBezTo>
                  <a:cubicBezTo>
                    <a:pt x="13769" y="21600"/>
                    <a:pt x="13769" y="21600"/>
                    <a:pt x="13769" y="21600"/>
                  </a:cubicBezTo>
                  <a:cubicBezTo>
                    <a:pt x="18297" y="21600"/>
                    <a:pt x="21600" y="16782"/>
                    <a:pt x="21600" y="10780"/>
                  </a:cubicBezTo>
                  <a:cubicBezTo>
                    <a:pt x="21600" y="4818"/>
                    <a:pt x="18297" y="0"/>
                    <a:pt x="13769" y="0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 rtl="1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" name="Rectangle 5"/>
            <p:cNvSpPr/>
            <p:nvPr/>
          </p:nvSpPr>
          <p:spPr>
            <a:xfrm>
              <a:off x="1387409" y="3134534"/>
              <a:ext cx="1398728" cy="36793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none" lIns="35719" tIns="35719" rIns="35719" bIns="35719" anchor="ctr">
              <a:normAutofit lnSpcReduction="10000"/>
            </a:bodyPr>
            <a:lstStyle/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lang="fa-IR" altLang="zh-CN" sz="1350" dirty="0">
                  <a:solidFill>
                    <a:schemeClr val="bg1">
                      <a:lumMod val="100000"/>
                    </a:schemeClr>
                  </a:solidFill>
                  <a:cs typeface="B Nazanin" panose="00000400000000000000" pitchFamily="2" charset="-78"/>
                </a:rPr>
                <a:t>از پیش تنظیم متن عنوان</a:t>
              </a:r>
              <a:endParaRPr lang="zh-CN" altLang="en-US" sz="1350" dirty="0">
                <a:solidFill>
                  <a:schemeClr val="bg1">
                    <a:lumMod val="100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9" name="Rectangle 6"/>
            <p:cNvSpPr/>
            <p:nvPr/>
          </p:nvSpPr>
          <p:spPr>
            <a:xfrm>
              <a:off x="3295307" y="3146844"/>
              <a:ext cx="1398728" cy="36793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none" lIns="35719" tIns="35719" rIns="35719" bIns="35719" anchor="ctr">
              <a:normAutofit lnSpcReduction="10000"/>
            </a:bodyPr>
            <a:lstStyle/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lang="fa-IR" altLang="zh-CN" sz="1350" dirty="0">
                  <a:solidFill>
                    <a:schemeClr val="bg1">
                      <a:lumMod val="100000"/>
                    </a:schemeClr>
                  </a:solidFill>
                  <a:cs typeface="B Nazanin" panose="00000400000000000000" pitchFamily="2" charset="-78"/>
                </a:rPr>
                <a:t>از پیش تنظیم متن عنوان</a:t>
              </a:r>
              <a:endParaRPr lang="zh-CN" altLang="en-US" sz="1350" dirty="0">
                <a:solidFill>
                  <a:schemeClr val="bg1">
                    <a:lumMod val="100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0" name="Rectangle 7"/>
            <p:cNvSpPr/>
            <p:nvPr/>
          </p:nvSpPr>
          <p:spPr>
            <a:xfrm>
              <a:off x="5261874" y="3146844"/>
              <a:ext cx="1398728" cy="36793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none" lIns="35719" tIns="35719" rIns="35719" bIns="35719" anchor="ctr">
              <a:normAutofit lnSpcReduction="10000"/>
            </a:bodyPr>
            <a:lstStyle/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lang="fa-IR" altLang="zh-CN" sz="1350" dirty="0">
                  <a:solidFill>
                    <a:schemeClr val="bg1">
                      <a:lumMod val="100000"/>
                    </a:schemeClr>
                  </a:solidFill>
                  <a:cs typeface="B Nazanin" panose="00000400000000000000" pitchFamily="2" charset="-78"/>
                </a:rPr>
                <a:t>از پیش تنظیم متن عنوان</a:t>
              </a:r>
              <a:endParaRPr lang="zh-CN" altLang="en-US" sz="1350" dirty="0">
                <a:solidFill>
                  <a:schemeClr val="bg1">
                    <a:lumMod val="100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1" name="Rectangle 8"/>
            <p:cNvSpPr/>
            <p:nvPr/>
          </p:nvSpPr>
          <p:spPr>
            <a:xfrm>
              <a:off x="7265780" y="3164860"/>
              <a:ext cx="1398728" cy="36793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none" lIns="35719" tIns="35719" rIns="35719" bIns="35719" anchor="ctr">
              <a:normAutofit lnSpcReduction="10000"/>
            </a:bodyPr>
            <a:lstStyle/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lang="fa-IR" altLang="zh-CN" sz="1350" dirty="0">
                  <a:solidFill>
                    <a:schemeClr val="bg1">
                      <a:lumMod val="100000"/>
                    </a:schemeClr>
                  </a:solidFill>
                  <a:cs typeface="B Nazanin" panose="00000400000000000000" pitchFamily="2" charset="-78"/>
                </a:rPr>
                <a:t>از پیش تنظیم متن عنوان</a:t>
              </a:r>
              <a:endParaRPr lang="zh-CN" altLang="en-US" sz="1350" dirty="0">
                <a:solidFill>
                  <a:schemeClr val="bg1">
                    <a:lumMod val="100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2" name="Freeform: Shape 9"/>
            <p:cNvSpPr/>
            <p:nvPr/>
          </p:nvSpPr>
          <p:spPr>
            <a:xfrm>
              <a:off x="8700970" y="1736812"/>
              <a:ext cx="2420433" cy="2295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0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02" y="572"/>
                    <a:pt x="1930" y="1429"/>
                    <a:pt x="2709" y="2532"/>
                  </a:cubicBezTo>
                  <a:cubicBezTo>
                    <a:pt x="4268" y="4696"/>
                    <a:pt x="5122" y="7636"/>
                    <a:pt x="5122" y="10780"/>
                  </a:cubicBezTo>
                  <a:cubicBezTo>
                    <a:pt x="5122" y="13964"/>
                    <a:pt x="4268" y="16904"/>
                    <a:pt x="2709" y="19068"/>
                  </a:cubicBezTo>
                  <a:cubicBezTo>
                    <a:pt x="1930" y="20171"/>
                    <a:pt x="1002" y="21028"/>
                    <a:pt x="0" y="21600"/>
                  </a:cubicBezTo>
                  <a:cubicBezTo>
                    <a:pt x="13806" y="21600"/>
                    <a:pt x="13806" y="21600"/>
                    <a:pt x="13806" y="21600"/>
                  </a:cubicBezTo>
                  <a:cubicBezTo>
                    <a:pt x="18297" y="21600"/>
                    <a:pt x="21600" y="16782"/>
                    <a:pt x="21600" y="10780"/>
                  </a:cubicBezTo>
                  <a:cubicBezTo>
                    <a:pt x="21600" y="4818"/>
                    <a:pt x="18297" y="0"/>
                    <a:pt x="13806" y="0"/>
                  </a:cubicBez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 rtl="1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197664" y="3146844"/>
              <a:ext cx="1398728" cy="36793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none" lIns="35719" tIns="35719" rIns="35719" bIns="35719" anchor="ctr">
              <a:normAutofit lnSpcReduction="10000"/>
            </a:bodyPr>
            <a:lstStyle/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lang="fa-IR" altLang="zh-CN" sz="1350" dirty="0">
                  <a:solidFill>
                    <a:schemeClr val="bg1">
                      <a:lumMod val="100000"/>
                    </a:schemeClr>
                  </a:solidFill>
                  <a:cs typeface="B Nazanin" panose="00000400000000000000" pitchFamily="2" charset="-78"/>
                </a:rPr>
                <a:t>از پیش تنظیم متن عنوان</a:t>
              </a:r>
              <a:endParaRPr lang="zh-CN" altLang="en-US" sz="1350" dirty="0">
                <a:solidFill>
                  <a:schemeClr val="bg1">
                    <a:lumMod val="100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4" name="Rectangle 11"/>
            <p:cNvSpPr/>
            <p:nvPr/>
          </p:nvSpPr>
          <p:spPr>
            <a:xfrm>
              <a:off x="965726" y="4833185"/>
              <a:ext cx="1728192" cy="68153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square" lIns="35719" tIns="35719" rIns="35719" bIns="35719" anchor="ctr">
              <a:normAutofit fontScale="85000" lnSpcReduction="20000"/>
            </a:bodyPr>
            <a:lstStyle/>
            <a:p>
              <a:pPr lvl="0" algn="just" rtl="1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fa-IR" altLang="zh-CN" sz="1100" dirty="0">
                  <a:cs typeface="B Nazanin" panose="00000400000000000000" pitchFamily="2" charset="-78"/>
                </a:rPr>
                <a:t>این قسمت از محتوا به عنوان نمایشگر مکان‌نمای طرح‌بندی متن (فونت‌های تم پیشنهادی)</a:t>
              </a:r>
              <a:endParaRPr lang="zh-CN" altLang="en-US" sz="1100" dirty="0">
                <a:cs typeface="B Nazanin" panose="00000400000000000000" pitchFamily="2" charset="-78"/>
              </a:endParaRPr>
            </a:p>
          </p:txBody>
        </p:sp>
        <p:sp>
          <p:nvSpPr>
            <p:cNvPr id="15" name="Rectangle 12"/>
            <p:cNvSpPr/>
            <p:nvPr/>
          </p:nvSpPr>
          <p:spPr>
            <a:xfrm>
              <a:off x="2932370" y="4833185"/>
              <a:ext cx="1728192" cy="68153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square" lIns="35719" tIns="35719" rIns="35719" bIns="35719" anchor="ctr">
              <a:normAutofit fontScale="85000" lnSpcReduction="20000"/>
            </a:bodyPr>
            <a:lstStyle/>
            <a:p>
              <a:pPr lvl="0" algn="just" rtl="1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fa-IR" altLang="zh-CN" sz="1100" dirty="0">
                  <a:cs typeface="B Nazanin" panose="00000400000000000000" pitchFamily="2" charset="-78"/>
                </a:rPr>
                <a:t>این قسمت از محتوا به عنوان نمایشگر مکان‌نمای طرح‌بندی متن (فونت‌های تم پیشنهادی)</a:t>
              </a:r>
              <a:endParaRPr lang="zh-CN" altLang="en-US" sz="1100" dirty="0">
                <a:cs typeface="B Nazanin" panose="00000400000000000000" pitchFamily="2" charset="-78"/>
              </a:endParaRPr>
            </a:p>
          </p:txBody>
        </p:sp>
        <p:sp>
          <p:nvSpPr>
            <p:cNvPr id="16" name="Rectangle 13"/>
            <p:cNvSpPr/>
            <p:nvPr/>
          </p:nvSpPr>
          <p:spPr>
            <a:xfrm>
              <a:off x="4899015" y="4833185"/>
              <a:ext cx="1728192" cy="68153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square" lIns="35719" tIns="35719" rIns="35719" bIns="35719" anchor="ctr">
              <a:normAutofit fontScale="85000" lnSpcReduction="20000"/>
            </a:bodyPr>
            <a:lstStyle/>
            <a:p>
              <a:pPr lvl="0" algn="just" rtl="1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fa-IR" altLang="zh-CN" sz="1100" dirty="0">
                  <a:cs typeface="B Nazanin" panose="00000400000000000000" pitchFamily="2" charset="-78"/>
                </a:rPr>
                <a:t>این قسمت از محتوا به عنوان نمایشگر مکان‌نمای طرح‌بندی متن (فونت‌های تم پیشنهادی)</a:t>
              </a:r>
              <a:endParaRPr lang="zh-CN" altLang="en-US" sz="1100" dirty="0">
                <a:cs typeface="B Nazanin" panose="00000400000000000000" pitchFamily="2" charset="-78"/>
              </a:endParaRPr>
            </a:p>
          </p:txBody>
        </p:sp>
        <p:sp>
          <p:nvSpPr>
            <p:cNvPr id="17" name="Rectangle 14"/>
            <p:cNvSpPr/>
            <p:nvPr/>
          </p:nvSpPr>
          <p:spPr>
            <a:xfrm>
              <a:off x="6865659" y="4833185"/>
              <a:ext cx="1728192" cy="68153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square" lIns="35719" tIns="35719" rIns="35719" bIns="35719" anchor="ctr">
              <a:normAutofit fontScale="85000" lnSpcReduction="20000"/>
            </a:bodyPr>
            <a:lstStyle/>
            <a:p>
              <a:pPr lvl="0" algn="just" rtl="1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fa-IR" altLang="zh-CN" sz="1100" dirty="0">
                  <a:cs typeface="B Nazanin" panose="00000400000000000000" pitchFamily="2" charset="-78"/>
                </a:rPr>
                <a:t>این قسمت از محتوا به عنوان نمایشگر مکان‌نمای طرح‌بندی متن (فونت‌های تم پیشنهادی)</a:t>
              </a:r>
              <a:endParaRPr lang="zh-CN" altLang="en-US" sz="1100" dirty="0">
                <a:cs typeface="B Nazanin" panose="00000400000000000000" pitchFamily="2" charset="-78"/>
              </a:endParaRPr>
            </a:p>
          </p:txBody>
        </p:sp>
        <p:sp>
          <p:nvSpPr>
            <p:cNvPr id="18" name="Rectangle 15"/>
            <p:cNvSpPr/>
            <p:nvPr/>
          </p:nvSpPr>
          <p:spPr>
            <a:xfrm>
              <a:off x="8832304" y="4833185"/>
              <a:ext cx="1728192" cy="68153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square" lIns="35719" tIns="35719" rIns="35719" bIns="35719" anchor="ctr">
              <a:normAutofit fontScale="85000" lnSpcReduction="20000"/>
            </a:bodyPr>
            <a:lstStyle/>
            <a:p>
              <a:pPr lvl="0" algn="just" rtl="1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fa-IR" altLang="zh-CN" sz="1100" dirty="0">
                  <a:cs typeface="B Nazanin" panose="00000400000000000000" pitchFamily="2" charset="-78"/>
                </a:rPr>
                <a:t>این قسمت از محتوا به عنوان نمایشگر مکان‌نمای طرح‌بندی متن (فونت‌های تم پیشنهادی)</a:t>
              </a:r>
              <a:endParaRPr lang="zh-CN" altLang="en-US" sz="1100" dirty="0">
                <a:cs typeface="B Nazanin" panose="00000400000000000000" pitchFamily="2" charset="-78"/>
              </a:endParaRPr>
            </a:p>
          </p:txBody>
        </p:sp>
        <p:sp>
          <p:nvSpPr>
            <p:cNvPr id="19" name="TextBox 16"/>
            <p:cNvSpPr txBox="1"/>
            <p:nvPr/>
          </p:nvSpPr>
          <p:spPr>
            <a:xfrm>
              <a:off x="1678337" y="4607377"/>
              <a:ext cx="1107996" cy="276999"/>
            </a:xfrm>
            <a:prstGeom prst="rect">
              <a:avLst/>
            </a:prstGeom>
            <a:noFill/>
          </p:spPr>
          <p:txBody>
            <a:bodyPr wrap="none">
              <a:normAutofit fontScale="70000" lnSpcReduction="20000"/>
            </a:bodyPr>
            <a:lstStyle/>
            <a:p>
              <a:pPr algn="r" rtl="1"/>
              <a:r>
                <a:rPr lang="fa-IR" altLang="zh-CN" sz="1200" b="1" dirty="0">
                  <a:solidFill>
                    <a:schemeClr val="accent1">
                      <a:lumMod val="100000"/>
                    </a:schemeClr>
                  </a:solidFill>
                  <a:cs typeface="B Nazanin" panose="00000400000000000000" pitchFamily="2" charset="-78"/>
                </a:rPr>
                <a:t>از پیش تنظیم متن عنوان</a:t>
              </a:r>
              <a:endParaRPr lang="zh-CN" altLang="en-US" sz="1200" b="1" dirty="0">
                <a:solidFill>
                  <a:schemeClr val="accent1">
                    <a:lumMod val="100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" name="TextBox 17"/>
            <p:cNvSpPr txBox="1"/>
            <p:nvPr/>
          </p:nvSpPr>
          <p:spPr>
            <a:xfrm>
              <a:off x="3606190" y="4618638"/>
              <a:ext cx="1107996" cy="276999"/>
            </a:xfrm>
            <a:prstGeom prst="rect">
              <a:avLst/>
            </a:prstGeom>
            <a:noFill/>
          </p:spPr>
          <p:txBody>
            <a:bodyPr wrap="none">
              <a:normAutofit fontScale="70000" lnSpcReduction="20000"/>
            </a:bodyPr>
            <a:lstStyle/>
            <a:p>
              <a:pPr algn="r" rtl="1"/>
              <a:r>
                <a:rPr lang="fa-IR" altLang="zh-CN" sz="1200" b="1" dirty="0">
                  <a:solidFill>
                    <a:schemeClr val="accent2">
                      <a:lumMod val="100000"/>
                    </a:schemeClr>
                  </a:solidFill>
                  <a:cs typeface="B Nazanin" panose="00000400000000000000" pitchFamily="2" charset="-78"/>
                </a:rPr>
                <a:t>از پیش تنظیم متن عنوان</a:t>
              </a:r>
              <a:endParaRPr lang="zh-CN" altLang="en-US" sz="1200" b="1" dirty="0">
                <a:solidFill>
                  <a:schemeClr val="accent2">
                    <a:lumMod val="100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" name="TextBox 18"/>
            <p:cNvSpPr txBox="1"/>
            <p:nvPr/>
          </p:nvSpPr>
          <p:spPr>
            <a:xfrm>
              <a:off x="5483375" y="4630250"/>
              <a:ext cx="1107996" cy="276999"/>
            </a:xfrm>
            <a:prstGeom prst="rect">
              <a:avLst/>
            </a:prstGeom>
            <a:noFill/>
          </p:spPr>
          <p:txBody>
            <a:bodyPr wrap="none">
              <a:normAutofit fontScale="70000" lnSpcReduction="20000"/>
            </a:bodyPr>
            <a:lstStyle/>
            <a:p>
              <a:pPr algn="r" rtl="1"/>
              <a:r>
                <a:rPr lang="fa-IR" altLang="zh-CN" sz="1200" b="1" dirty="0">
                  <a:solidFill>
                    <a:schemeClr val="accent3">
                      <a:lumMod val="100000"/>
                    </a:schemeClr>
                  </a:solidFill>
                  <a:cs typeface="B Nazanin" panose="00000400000000000000" pitchFamily="2" charset="-78"/>
                </a:rPr>
                <a:t>از پیش تنظیم متن عنوان</a:t>
              </a:r>
              <a:endParaRPr lang="zh-CN" altLang="en-US" sz="1200" b="1" dirty="0">
                <a:solidFill>
                  <a:schemeClr val="accent3">
                    <a:lumMod val="100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2" name="TextBox 19"/>
            <p:cNvSpPr txBox="1"/>
            <p:nvPr/>
          </p:nvSpPr>
          <p:spPr>
            <a:xfrm>
              <a:off x="7522870" y="4693422"/>
              <a:ext cx="1107996" cy="276999"/>
            </a:xfrm>
            <a:prstGeom prst="rect">
              <a:avLst/>
            </a:prstGeom>
            <a:noFill/>
          </p:spPr>
          <p:txBody>
            <a:bodyPr wrap="none">
              <a:normAutofit fontScale="70000" lnSpcReduction="20000"/>
            </a:bodyPr>
            <a:lstStyle/>
            <a:p>
              <a:pPr algn="r" rtl="1"/>
              <a:r>
                <a:rPr lang="fa-IR" altLang="zh-CN" sz="1200" b="1" dirty="0">
                  <a:solidFill>
                    <a:schemeClr val="accent4">
                      <a:lumMod val="100000"/>
                    </a:schemeClr>
                  </a:solidFill>
                  <a:cs typeface="B Nazanin" panose="00000400000000000000" pitchFamily="2" charset="-78"/>
                </a:rPr>
                <a:t>از پیش تنظیم متن عنوان</a:t>
              </a:r>
              <a:endParaRPr lang="zh-CN" altLang="en-US" sz="1200" b="1" dirty="0">
                <a:solidFill>
                  <a:schemeClr val="accent4">
                    <a:lumMod val="100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3" name="TextBox 20"/>
            <p:cNvSpPr txBox="1"/>
            <p:nvPr/>
          </p:nvSpPr>
          <p:spPr>
            <a:xfrm>
              <a:off x="9490312" y="4618637"/>
              <a:ext cx="1107996" cy="276999"/>
            </a:xfrm>
            <a:prstGeom prst="rect">
              <a:avLst/>
            </a:prstGeom>
            <a:noFill/>
          </p:spPr>
          <p:txBody>
            <a:bodyPr wrap="none">
              <a:normAutofit fontScale="70000" lnSpcReduction="20000"/>
            </a:bodyPr>
            <a:lstStyle/>
            <a:p>
              <a:pPr algn="r" rtl="1"/>
              <a:r>
                <a:rPr lang="fa-IR" altLang="zh-CN" sz="1200" b="1" dirty="0">
                  <a:solidFill>
                    <a:schemeClr val="accent5">
                      <a:lumMod val="100000"/>
                    </a:schemeClr>
                  </a:solidFill>
                  <a:cs typeface="B Nazanin" panose="00000400000000000000" pitchFamily="2" charset="-78"/>
                </a:rPr>
                <a:t>از پیش تنظیم متن عنوان</a:t>
              </a:r>
              <a:endParaRPr lang="zh-CN" altLang="en-US" sz="1200" b="1" dirty="0">
                <a:solidFill>
                  <a:schemeClr val="accent5">
                    <a:lumMod val="100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9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r" rtl="1"/>
            <a:r>
              <a:rPr lang="fa-IR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rPr>
              <a:t>برای وارد کردن محتوای عنوان کلیک کنید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 Nazanin" panose="00000400000000000000" pitchFamily="2" charset="-78"/>
            </a:endParaRPr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ACA20753-A8A7-42F9-845D-AAD4001B157B}"/>
              </a:ext>
            </a:extLst>
          </p:cNvPr>
          <p:cNvGrpSpPr/>
          <p:nvPr/>
        </p:nvGrpSpPr>
        <p:grpSpPr>
          <a:xfrm>
            <a:off x="107472" y="123478"/>
            <a:ext cx="467002" cy="432008"/>
            <a:chOff x="107472" y="123469"/>
            <a:chExt cx="635638" cy="588008"/>
          </a:xfrm>
        </p:grpSpPr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D41D23BE-8525-4B29-A871-4A4860357872}"/>
                </a:ext>
              </a:extLst>
            </p:cNvPr>
            <p:cNvSpPr/>
            <p:nvPr/>
          </p:nvSpPr>
          <p:spPr>
            <a:xfrm>
              <a:off x="291854" y="177628"/>
              <a:ext cx="451256" cy="469991"/>
            </a:xfrm>
            <a:custGeom>
              <a:avLst/>
              <a:gdLst>
                <a:gd name="connsiteX0" fmla="*/ 272208 w 451256"/>
                <a:gd name="connsiteY0" fmla="*/ 63269 h 469991"/>
                <a:gd name="connsiteX1" fmla="*/ 289778 w 451256"/>
                <a:gd name="connsiteY1" fmla="*/ 71945 h 469991"/>
                <a:gd name="connsiteX2" fmla="*/ 316894 w 451256"/>
                <a:gd name="connsiteY2" fmla="*/ 70577 h 469991"/>
                <a:gd name="connsiteX3" fmla="*/ 321216 w 451256"/>
                <a:gd name="connsiteY3" fmla="*/ 66130 h 469991"/>
                <a:gd name="connsiteX4" fmla="*/ 321994 w 451256"/>
                <a:gd name="connsiteY4" fmla="*/ 33914 h 469991"/>
                <a:gd name="connsiteX5" fmla="*/ 320035 w 451256"/>
                <a:gd name="connsiteY5" fmla="*/ 5399 h 469991"/>
                <a:gd name="connsiteX6" fmla="*/ 347306 w 451256"/>
                <a:gd name="connsiteY6" fmla="*/ 8011 h 469991"/>
                <a:gd name="connsiteX7" fmla="*/ 440098 w 451256"/>
                <a:gd name="connsiteY7" fmla="*/ 95205 h 469991"/>
                <a:gd name="connsiteX8" fmla="*/ 447126 w 451256"/>
                <a:gd name="connsiteY8" fmla="*/ 124840 h 469991"/>
                <a:gd name="connsiteX9" fmla="*/ 414786 w 451256"/>
                <a:gd name="connsiteY9" fmla="*/ 121637 h 469991"/>
                <a:gd name="connsiteX10" fmla="*/ 389815 w 451256"/>
                <a:gd name="connsiteY10" fmla="*/ 122975 h 469991"/>
                <a:gd name="connsiteX11" fmla="*/ 384404 w 451256"/>
                <a:gd name="connsiteY11" fmla="*/ 128541 h 469991"/>
                <a:gd name="connsiteX12" fmla="*/ 384031 w 451256"/>
                <a:gd name="connsiteY12" fmla="*/ 160197 h 469991"/>
                <a:gd name="connsiteX13" fmla="*/ 384902 w 451256"/>
                <a:gd name="connsiteY13" fmla="*/ 191636 h 469991"/>
                <a:gd name="connsiteX14" fmla="*/ 236292 w 451256"/>
                <a:gd name="connsiteY14" fmla="*/ 348206 h 469991"/>
                <a:gd name="connsiteX15" fmla="*/ 207559 w 451256"/>
                <a:gd name="connsiteY15" fmla="*/ 348424 h 469991"/>
                <a:gd name="connsiteX16" fmla="*/ 187657 w 451256"/>
                <a:gd name="connsiteY16" fmla="*/ 349574 h 469991"/>
                <a:gd name="connsiteX17" fmla="*/ 165081 w 451256"/>
                <a:gd name="connsiteY17" fmla="*/ 373114 h 469991"/>
                <a:gd name="connsiteX18" fmla="*/ 134233 w 451256"/>
                <a:gd name="connsiteY18" fmla="*/ 375198 h 469991"/>
                <a:gd name="connsiteX19" fmla="*/ 114021 w 451256"/>
                <a:gd name="connsiteY19" fmla="*/ 376815 h 469991"/>
                <a:gd name="connsiteX20" fmla="*/ 36466 w 451256"/>
                <a:gd name="connsiteY20" fmla="*/ 459500 h 469991"/>
                <a:gd name="connsiteX21" fmla="*/ 12180 w 451256"/>
                <a:gd name="connsiteY21" fmla="*/ 469047 h 469991"/>
                <a:gd name="connsiteX22" fmla="*/ 7391 w 451256"/>
                <a:gd name="connsiteY22" fmla="*/ 436365 h 469991"/>
                <a:gd name="connsiteX23" fmla="*/ 84510 w 451256"/>
                <a:gd name="connsiteY23" fmla="*/ 355421 h 469991"/>
                <a:gd name="connsiteX24" fmla="*/ 86376 w 451256"/>
                <a:gd name="connsiteY24" fmla="*/ 329517 h 469991"/>
                <a:gd name="connsiteX25" fmla="*/ 87184 w 451256"/>
                <a:gd name="connsiteY25" fmla="*/ 301872 h 469991"/>
                <a:gd name="connsiteX26" fmla="*/ 110538 w 451256"/>
                <a:gd name="connsiteY26" fmla="*/ 276964 h 469991"/>
                <a:gd name="connsiteX27" fmla="*/ 110973 w 451256"/>
                <a:gd name="connsiteY27" fmla="*/ 257747 h 469991"/>
                <a:gd name="connsiteX28" fmla="*/ 111502 w 451256"/>
                <a:gd name="connsiteY28" fmla="*/ 225624 h 469991"/>
                <a:gd name="connsiteX29" fmla="*/ 254079 w 451256"/>
                <a:gd name="connsiteY29" fmla="*/ 74091 h 469991"/>
                <a:gd name="connsiteX30" fmla="*/ 272146 w 451256"/>
                <a:gd name="connsiteY30" fmla="*/ 63363 h 469991"/>
                <a:gd name="connsiteX31" fmla="*/ 218256 w 451256"/>
                <a:gd name="connsiteY31" fmla="*/ 249226 h 469991"/>
                <a:gd name="connsiteX32" fmla="*/ 246274 w 451256"/>
                <a:gd name="connsiteY32" fmla="*/ 233180 h 469991"/>
                <a:gd name="connsiteX33" fmla="*/ 265958 w 451256"/>
                <a:gd name="connsiteY33" fmla="*/ 250594 h 469991"/>
                <a:gd name="connsiteX34" fmla="*/ 278987 w 451256"/>
                <a:gd name="connsiteY34" fmla="*/ 250812 h 469991"/>
                <a:gd name="connsiteX35" fmla="*/ 280449 w 451256"/>
                <a:gd name="connsiteY35" fmla="*/ 213527 h 469991"/>
                <a:gd name="connsiteX36" fmla="*/ 274820 w 451256"/>
                <a:gd name="connsiteY36" fmla="*/ 208179 h 469991"/>
                <a:gd name="connsiteX37" fmla="*/ 274447 w 451256"/>
                <a:gd name="connsiteY37" fmla="*/ 181902 h 469991"/>
                <a:gd name="connsiteX38" fmla="*/ 299604 w 451256"/>
                <a:gd name="connsiteY38" fmla="*/ 181591 h 469991"/>
                <a:gd name="connsiteX39" fmla="*/ 315868 w 451256"/>
                <a:gd name="connsiteY39" fmla="*/ 196020 h 469991"/>
                <a:gd name="connsiteX40" fmla="*/ 333375 w 451256"/>
                <a:gd name="connsiteY40" fmla="*/ 192133 h 469991"/>
                <a:gd name="connsiteX41" fmla="*/ 339719 w 451256"/>
                <a:gd name="connsiteY41" fmla="*/ 169495 h 469991"/>
                <a:gd name="connsiteX42" fmla="*/ 280045 w 451256"/>
                <a:gd name="connsiteY42" fmla="*/ 112868 h 469991"/>
                <a:gd name="connsiteX43" fmla="*/ 267233 w 451256"/>
                <a:gd name="connsiteY43" fmla="*/ 113428 h 469991"/>
                <a:gd name="connsiteX44" fmla="*/ 154384 w 451256"/>
                <a:gd name="connsiteY44" fmla="*/ 233243 h 469991"/>
                <a:gd name="connsiteX45" fmla="*/ 155192 w 451256"/>
                <a:gd name="connsiteY45" fmla="*/ 249630 h 469991"/>
                <a:gd name="connsiteX46" fmla="*/ 209549 w 451256"/>
                <a:gd name="connsiteY46" fmla="*/ 300598 h 469991"/>
                <a:gd name="connsiteX47" fmla="*/ 233151 w 451256"/>
                <a:gd name="connsiteY47" fmla="*/ 299665 h 469991"/>
                <a:gd name="connsiteX48" fmla="*/ 235390 w 451256"/>
                <a:gd name="connsiteY48" fmla="*/ 272517 h 469991"/>
                <a:gd name="connsiteX49" fmla="*/ 218287 w 451256"/>
                <a:gd name="connsiteY49" fmla="*/ 249288 h 469991"/>
                <a:gd name="connsiteX50" fmla="*/ 147480 w 451256"/>
                <a:gd name="connsiteY50" fmla="*/ 335332 h 469991"/>
                <a:gd name="connsiteX51" fmla="*/ 166791 w 451256"/>
                <a:gd name="connsiteY51" fmla="*/ 315275 h 469991"/>
                <a:gd name="connsiteX52" fmla="*/ 147885 w 451256"/>
                <a:gd name="connsiteY52" fmla="*/ 295467 h 469991"/>
                <a:gd name="connsiteX53" fmla="*/ 127765 w 451256"/>
                <a:gd name="connsiteY53" fmla="*/ 314062 h 469991"/>
                <a:gd name="connsiteX54" fmla="*/ 147512 w 451256"/>
                <a:gd name="connsiteY54" fmla="*/ 335332 h 469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451256" h="469991">
                  <a:moveTo>
                    <a:pt x="272208" y="63269"/>
                  </a:moveTo>
                  <a:cubicBezTo>
                    <a:pt x="279485" y="63269"/>
                    <a:pt x="285424" y="66597"/>
                    <a:pt x="289778" y="71945"/>
                  </a:cubicBezTo>
                  <a:cubicBezTo>
                    <a:pt x="299667" y="84104"/>
                    <a:pt x="308405" y="82332"/>
                    <a:pt x="316894" y="70577"/>
                  </a:cubicBezTo>
                  <a:cubicBezTo>
                    <a:pt x="318107" y="68929"/>
                    <a:pt x="319786" y="67623"/>
                    <a:pt x="321216" y="66130"/>
                  </a:cubicBezTo>
                  <a:cubicBezTo>
                    <a:pt x="339097" y="47441"/>
                    <a:pt x="338506" y="49276"/>
                    <a:pt x="321994" y="33914"/>
                  </a:cubicBezTo>
                  <a:cubicBezTo>
                    <a:pt x="312727" y="25301"/>
                    <a:pt x="310395" y="14914"/>
                    <a:pt x="320035" y="5399"/>
                  </a:cubicBezTo>
                  <a:cubicBezTo>
                    <a:pt x="329364" y="-3806"/>
                    <a:pt x="338693" y="-105"/>
                    <a:pt x="347306" y="8011"/>
                  </a:cubicBezTo>
                  <a:cubicBezTo>
                    <a:pt x="378185" y="37148"/>
                    <a:pt x="409219" y="66068"/>
                    <a:pt x="440098" y="95205"/>
                  </a:cubicBezTo>
                  <a:cubicBezTo>
                    <a:pt x="448836" y="103446"/>
                    <a:pt x="456144" y="112682"/>
                    <a:pt x="447126" y="124840"/>
                  </a:cubicBezTo>
                  <a:cubicBezTo>
                    <a:pt x="440036" y="134418"/>
                    <a:pt x="427100" y="133610"/>
                    <a:pt x="414786" y="121637"/>
                  </a:cubicBezTo>
                  <a:cubicBezTo>
                    <a:pt x="405021" y="112153"/>
                    <a:pt x="397652" y="111780"/>
                    <a:pt x="389815" y="122975"/>
                  </a:cubicBezTo>
                  <a:cubicBezTo>
                    <a:pt x="388354" y="125058"/>
                    <a:pt x="386208" y="126675"/>
                    <a:pt x="384404" y="128541"/>
                  </a:cubicBezTo>
                  <a:cubicBezTo>
                    <a:pt x="369136" y="144120"/>
                    <a:pt x="368918" y="144338"/>
                    <a:pt x="384031" y="160197"/>
                  </a:cubicBezTo>
                  <a:cubicBezTo>
                    <a:pt x="394075" y="170739"/>
                    <a:pt x="394791" y="181156"/>
                    <a:pt x="384902" y="191636"/>
                  </a:cubicBezTo>
                  <a:cubicBezTo>
                    <a:pt x="335490" y="243940"/>
                    <a:pt x="285984" y="296151"/>
                    <a:pt x="236292" y="348206"/>
                  </a:cubicBezTo>
                  <a:cubicBezTo>
                    <a:pt x="227274" y="357660"/>
                    <a:pt x="216483" y="357846"/>
                    <a:pt x="207559" y="348424"/>
                  </a:cubicBezTo>
                  <a:cubicBezTo>
                    <a:pt x="199567" y="339966"/>
                    <a:pt x="194281" y="341894"/>
                    <a:pt x="187657" y="349574"/>
                  </a:cubicBezTo>
                  <a:cubicBezTo>
                    <a:pt x="180567" y="357815"/>
                    <a:pt x="172451" y="365123"/>
                    <a:pt x="165081" y="373114"/>
                  </a:cubicBezTo>
                  <a:cubicBezTo>
                    <a:pt x="155348" y="383687"/>
                    <a:pt x="144837" y="385864"/>
                    <a:pt x="134233" y="375198"/>
                  </a:cubicBezTo>
                  <a:cubicBezTo>
                    <a:pt x="126210" y="367144"/>
                    <a:pt x="120893" y="369321"/>
                    <a:pt x="114021" y="376815"/>
                  </a:cubicBezTo>
                  <a:cubicBezTo>
                    <a:pt x="88428" y="404615"/>
                    <a:pt x="62152" y="431794"/>
                    <a:pt x="36466" y="459500"/>
                  </a:cubicBezTo>
                  <a:cubicBezTo>
                    <a:pt x="29656" y="466870"/>
                    <a:pt x="22628" y="472250"/>
                    <a:pt x="12180" y="469047"/>
                  </a:cubicBezTo>
                  <a:cubicBezTo>
                    <a:pt x="-1689" y="464787"/>
                    <a:pt x="-4301" y="448897"/>
                    <a:pt x="7391" y="436365"/>
                  </a:cubicBezTo>
                  <a:cubicBezTo>
                    <a:pt x="32828" y="409124"/>
                    <a:pt x="58451" y="382070"/>
                    <a:pt x="84510" y="355421"/>
                  </a:cubicBezTo>
                  <a:cubicBezTo>
                    <a:pt x="92999" y="346745"/>
                    <a:pt x="99032" y="340339"/>
                    <a:pt x="86376" y="329517"/>
                  </a:cubicBezTo>
                  <a:cubicBezTo>
                    <a:pt x="77171" y="321619"/>
                    <a:pt x="79161" y="310797"/>
                    <a:pt x="87184" y="301872"/>
                  </a:cubicBezTo>
                  <a:cubicBezTo>
                    <a:pt x="94803" y="293414"/>
                    <a:pt x="102297" y="284769"/>
                    <a:pt x="110538" y="276964"/>
                  </a:cubicBezTo>
                  <a:cubicBezTo>
                    <a:pt x="117690" y="270216"/>
                    <a:pt x="118125" y="265241"/>
                    <a:pt x="110973" y="257747"/>
                  </a:cubicBezTo>
                  <a:cubicBezTo>
                    <a:pt x="99467" y="245712"/>
                    <a:pt x="99965" y="237969"/>
                    <a:pt x="111502" y="225624"/>
                  </a:cubicBezTo>
                  <a:cubicBezTo>
                    <a:pt x="158924" y="175030"/>
                    <a:pt x="206533" y="124561"/>
                    <a:pt x="254079" y="74091"/>
                  </a:cubicBezTo>
                  <a:cubicBezTo>
                    <a:pt x="259055" y="68805"/>
                    <a:pt x="263999" y="63332"/>
                    <a:pt x="272146" y="63363"/>
                  </a:cubicBezTo>
                  <a:close/>
                  <a:moveTo>
                    <a:pt x="218256" y="249226"/>
                  </a:moveTo>
                  <a:cubicBezTo>
                    <a:pt x="218567" y="233585"/>
                    <a:pt x="233649" y="225189"/>
                    <a:pt x="246274" y="233180"/>
                  </a:cubicBezTo>
                  <a:cubicBezTo>
                    <a:pt x="253582" y="237814"/>
                    <a:pt x="259708" y="244468"/>
                    <a:pt x="265958" y="250594"/>
                  </a:cubicBezTo>
                  <a:cubicBezTo>
                    <a:pt x="270529" y="255072"/>
                    <a:pt x="273888" y="255321"/>
                    <a:pt x="278987" y="250812"/>
                  </a:cubicBezTo>
                  <a:cubicBezTo>
                    <a:pt x="297801" y="234176"/>
                    <a:pt x="298143" y="230102"/>
                    <a:pt x="280449" y="213527"/>
                  </a:cubicBezTo>
                  <a:cubicBezTo>
                    <a:pt x="278552" y="211755"/>
                    <a:pt x="276562" y="210076"/>
                    <a:pt x="274820" y="208179"/>
                  </a:cubicBezTo>
                  <a:cubicBezTo>
                    <a:pt x="266984" y="199565"/>
                    <a:pt x="266238" y="190267"/>
                    <a:pt x="274447" y="181902"/>
                  </a:cubicBezTo>
                  <a:cubicBezTo>
                    <a:pt x="282190" y="174004"/>
                    <a:pt x="291239" y="174843"/>
                    <a:pt x="299604" y="181591"/>
                  </a:cubicBezTo>
                  <a:cubicBezTo>
                    <a:pt x="305233" y="186131"/>
                    <a:pt x="310550" y="191076"/>
                    <a:pt x="315868" y="196020"/>
                  </a:cubicBezTo>
                  <a:cubicBezTo>
                    <a:pt x="323673" y="203266"/>
                    <a:pt x="329146" y="198974"/>
                    <a:pt x="333375" y="192133"/>
                  </a:cubicBezTo>
                  <a:cubicBezTo>
                    <a:pt x="337573" y="185292"/>
                    <a:pt x="351256" y="180534"/>
                    <a:pt x="339719" y="169495"/>
                  </a:cubicBezTo>
                  <a:cubicBezTo>
                    <a:pt x="319941" y="150495"/>
                    <a:pt x="299853" y="131837"/>
                    <a:pt x="280045" y="112868"/>
                  </a:cubicBezTo>
                  <a:cubicBezTo>
                    <a:pt x="275287" y="108328"/>
                    <a:pt x="271960" y="108390"/>
                    <a:pt x="267233" y="113428"/>
                  </a:cubicBezTo>
                  <a:cubicBezTo>
                    <a:pt x="229793" y="153542"/>
                    <a:pt x="192166" y="193470"/>
                    <a:pt x="154384" y="233243"/>
                  </a:cubicBezTo>
                  <a:cubicBezTo>
                    <a:pt x="148413" y="239555"/>
                    <a:pt x="148444" y="243629"/>
                    <a:pt x="155192" y="249630"/>
                  </a:cubicBezTo>
                  <a:cubicBezTo>
                    <a:pt x="173757" y="266112"/>
                    <a:pt x="192166" y="282873"/>
                    <a:pt x="209549" y="300598"/>
                  </a:cubicBezTo>
                  <a:cubicBezTo>
                    <a:pt x="218909" y="310144"/>
                    <a:pt x="225222" y="309460"/>
                    <a:pt x="233151" y="299665"/>
                  </a:cubicBezTo>
                  <a:cubicBezTo>
                    <a:pt x="240303" y="290833"/>
                    <a:pt x="250783" y="283774"/>
                    <a:pt x="235390" y="272517"/>
                  </a:cubicBezTo>
                  <a:cubicBezTo>
                    <a:pt x="227367" y="266671"/>
                    <a:pt x="218443" y="259954"/>
                    <a:pt x="218287" y="249288"/>
                  </a:cubicBezTo>
                  <a:close/>
                  <a:moveTo>
                    <a:pt x="147480" y="335332"/>
                  </a:moveTo>
                  <a:cubicBezTo>
                    <a:pt x="151803" y="335737"/>
                    <a:pt x="167818" y="320219"/>
                    <a:pt x="166791" y="315275"/>
                  </a:cubicBezTo>
                  <a:cubicBezTo>
                    <a:pt x="164677" y="305013"/>
                    <a:pt x="156125" y="296120"/>
                    <a:pt x="147885" y="295467"/>
                  </a:cubicBezTo>
                  <a:cubicBezTo>
                    <a:pt x="138929" y="294751"/>
                    <a:pt x="132523" y="305697"/>
                    <a:pt x="127765" y="314062"/>
                  </a:cubicBezTo>
                  <a:cubicBezTo>
                    <a:pt x="125868" y="317359"/>
                    <a:pt x="142629" y="334866"/>
                    <a:pt x="147512" y="335332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308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0ABF4672-2A41-4D67-9BB9-737AD6523C00}"/>
                </a:ext>
              </a:extLst>
            </p:cNvPr>
            <p:cNvSpPr/>
            <p:nvPr/>
          </p:nvSpPr>
          <p:spPr>
            <a:xfrm>
              <a:off x="107472" y="123469"/>
              <a:ext cx="230217" cy="448936"/>
            </a:xfrm>
            <a:custGeom>
              <a:avLst/>
              <a:gdLst>
                <a:gd name="connsiteX0" fmla="*/ 164345 w 230217"/>
                <a:gd name="connsiteY0" fmla="*/ 33561 h 448936"/>
                <a:gd name="connsiteX1" fmla="*/ 102246 w 230217"/>
                <a:gd name="connsiteY1" fmla="*/ 221011 h 448936"/>
                <a:gd name="connsiteX2" fmla="*/ 96306 w 230217"/>
                <a:gd name="connsiteY2" fmla="*/ 228132 h 448936"/>
                <a:gd name="connsiteX3" fmla="*/ 73606 w 230217"/>
                <a:gd name="connsiteY3" fmla="*/ 306370 h 448936"/>
                <a:gd name="connsiteX4" fmla="*/ 85267 w 230217"/>
                <a:gd name="connsiteY4" fmla="*/ 318498 h 448936"/>
                <a:gd name="connsiteX5" fmla="*/ 121588 w 230217"/>
                <a:gd name="connsiteY5" fmla="*/ 326925 h 448936"/>
                <a:gd name="connsiteX6" fmla="*/ 229275 w 230217"/>
                <a:gd name="connsiteY6" fmla="*/ 412005 h 448936"/>
                <a:gd name="connsiteX7" fmla="*/ 210057 w 230217"/>
                <a:gd name="connsiteY7" fmla="*/ 448854 h 448936"/>
                <a:gd name="connsiteX8" fmla="*/ 202812 w 230217"/>
                <a:gd name="connsiteY8" fmla="*/ 442293 h 448936"/>
                <a:gd name="connsiteX9" fmla="*/ 91921 w 230217"/>
                <a:gd name="connsiteY9" fmla="*/ 357586 h 448936"/>
                <a:gd name="connsiteX10" fmla="*/ 56938 w 230217"/>
                <a:gd name="connsiteY10" fmla="*/ 350216 h 448936"/>
                <a:gd name="connsiteX11" fmla="*/ 35699 w 230217"/>
                <a:gd name="connsiteY11" fmla="*/ 324313 h 448936"/>
                <a:gd name="connsiteX12" fmla="*/ 35730 w 230217"/>
                <a:gd name="connsiteY12" fmla="*/ 286997 h 448936"/>
                <a:gd name="connsiteX13" fmla="*/ 21457 w 230217"/>
                <a:gd name="connsiteY13" fmla="*/ 274310 h 448936"/>
                <a:gd name="connsiteX14" fmla="*/ 995 w 230217"/>
                <a:gd name="connsiteY14" fmla="*/ 262151 h 448936"/>
                <a:gd name="connsiteX15" fmla="*/ 11008 w 230217"/>
                <a:gd name="connsiteY15" fmla="*/ 240446 h 448936"/>
                <a:gd name="connsiteX16" fmla="*/ 118540 w 230217"/>
                <a:gd name="connsiteY16" fmla="*/ 95319 h 448936"/>
                <a:gd name="connsiteX17" fmla="*/ 128273 w 230217"/>
                <a:gd name="connsiteY17" fmla="*/ 23051 h 448936"/>
                <a:gd name="connsiteX18" fmla="*/ 147118 w 230217"/>
                <a:gd name="connsiteY18" fmla="*/ 8 h 448936"/>
                <a:gd name="connsiteX19" fmla="*/ 164345 w 230217"/>
                <a:gd name="connsiteY19" fmla="*/ 24201 h 448936"/>
                <a:gd name="connsiteX20" fmla="*/ 164345 w 230217"/>
                <a:gd name="connsiteY20" fmla="*/ 33530 h 448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0217" h="448936">
                  <a:moveTo>
                    <a:pt x="164345" y="33561"/>
                  </a:moveTo>
                  <a:cubicBezTo>
                    <a:pt x="158592" y="101009"/>
                    <a:pt x="145128" y="165877"/>
                    <a:pt x="102246" y="221011"/>
                  </a:cubicBezTo>
                  <a:cubicBezTo>
                    <a:pt x="100349" y="223467"/>
                    <a:pt x="98794" y="226577"/>
                    <a:pt x="96306" y="228132"/>
                  </a:cubicBezTo>
                  <a:cubicBezTo>
                    <a:pt x="65427" y="247536"/>
                    <a:pt x="73948" y="278228"/>
                    <a:pt x="73606" y="306370"/>
                  </a:cubicBezTo>
                  <a:cubicBezTo>
                    <a:pt x="73512" y="314113"/>
                    <a:pt x="78550" y="317036"/>
                    <a:pt x="85267" y="318498"/>
                  </a:cubicBezTo>
                  <a:cubicBezTo>
                    <a:pt x="97394" y="321141"/>
                    <a:pt x="109615" y="323567"/>
                    <a:pt x="121588" y="326925"/>
                  </a:cubicBezTo>
                  <a:cubicBezTo>
                    <a:pt x="169258" y="340266"/>
                    <a:pt x="206046" y="367662"/>
                    <a:pt x="229275" y="412005"/>
                  </a:cubicBezTo>
                  <a:cubicBezTo>
                    <a:pt x="234001" y="420992"/>
                    <a:pt x="219915" y="447455"/>
                    <a:pt x="210057" y="448854"/>
                  </a:cubicBezTo>
                  <a:cubicBezTo>
                    <a:pt x="205050" y="449570"/>
                    <a:pt x="204211" y="445496"/>
                    <a:pt x="202812" y="442293"/>
                  </a:cubicBezTo>
                  <a:cubicBezTo>
                    <a:pt x="181666" y="393347"/>
                    <a:pt x="143635" y="366604"/>
                    <a:pt x="91921" y="357586"/>
                  </a:cubicBezTo>
                  <a:cubicBezTo>
                    <a:pt x="80198" y="355534"/>
                    <a:pt x="68661" y="352393"/>
                    <a:pt x="56938" y="350216"/>
                  </a:cubicBezTo>
                  <a:cubicBezTo>
                    <a:pt x="42385" y="347511"/>
                    <a:pt x="35450" y="339115"/>
                    <a:pt x="35699" y="324313"/>
                  </a:cubicBezTo>
                  <a:cubicBezTo>
                    <a:pt x="35917" y="311874"/>
                    <a:pt x="35419" y="299436"/>
                    <a:pt x="35730" y="286997"/>
                  </a:cubicBezTo>
                  <a:cubicBezTo>
                    <a:pt x="35979" y="276735"/>
                    <a:pt x="33771" y="271294"/>
                    <a:pt x="21457" y="274310"/>
                  </a:cubicBezTo>
                  <a:cubicBezTo>
                    <a:pt x="11910" y="276642"/>
                    <a:pt x="3918" y="272164"/>
                    <a:pt x="995" y="262151"/>
                  </a:cubicBezTo>
                  <a:cubicBezTo>
                    <a:pt x="-1865" y="252387"/>
                    <a:pt x="1431" y="243773"/>
                    <a:pt x="11008" y="240446"/>
                  </a:cubicBezTo>
                  <a:cubicBezTo>
                    <a:pt x="80043" y="216502"/>
                    <a:pt x="102774" y="158445"/>
                    <a:pt x="118540" y="95319"/>
                  </a:cubicBezTo>
                  <a:cubicBezTo>
                    <a:pt x="124448" y="71654"/>
                    <a:pt x="126936" y="47368"/>
                    <a:pt x="128273" y="23051"/>
                  </a:cubicBezTo>
                  <a:cubicBezTo>
                    <a:pt x="129020" y="10208"/>
                    <a:pt x="132036" y="-334"/>
                    <a:pt x="147118" y="8"/>
                  </a:cubicBezTo>
                  <a:cubicBezTo>
                    <a:pt x="162542" y="381"/>
                    <a:pt x="164781" y="11700"/>
                    <a:pt x="164345" y="24201"/>
                  </a:cubicBezTo>
                  <a:cubicBezTo>
                    <a:pt x="164252" y="27311"/>
                    <a:pt x="164345" y="30420"/>
                    <a:pt x="164345" y="33530"/>
                  </a:cubicBezTo>
                  <a:close/>
                </a:path>
              </a:pathLst>
            </a:custGeom>
            <a:solidFill>
              <a:srgbClr val="0070C0"/>
            </a:solidFill>
            <a:ln w="308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C09752ED-56D1-48A0-A3AB-1D17774C5DFB}"/>
                </a:ext>
              </a:extLst>
            </p:cNvPr>
            <p:cNvSpPr/>
            <p:nvPr/>
          </p:nvSpPr>
          <p:spPr>
            <a:xfrm>
              <a:off x="238451" y="334664"/>
              <a:ext cx="86420" cy="95111"/>
            </a:xfrm>
            <a:custGeom>
              <a:avLst/>
              <a:gdLst>
                <a:gd name="connsiteX0" fmla="*/ 31 w 86420"/>
                <a:gd name="connsiteY0" fmla="*/ 29780 h 95111"/>
                <a:gd name="connsiteX1" fmla="*/ 20399 w 86420"/>
                <a:gd name="connsiteY1" fmla="*/ 1638 h 95111"/>
                <a:gd name="connsiteX2" fmla="*/ 54326 w 86420"/>
                <a:gd name="connsiteY2" fmla="*/ 13050 h 95111"/>
                <a:gd name="connsiteX3" fmla="*/ 84613 w 86420"/>
                <a:gd name="connsiteY3" fmla="*/ 73906 h 95111"/>
                <a:gd name="connsiteX4" fmla="*/ 80913 w 86420"/>
                <a:gd name="connsiteY4" fmla="*/ 92128 h 95111"/>
                <a:gd name="connsiteX5" fmla="*/ 62224 w 86420"/>
                <a:gd name="connsiteY5" fmla="*/ 91351 h 95111"/>
                <a:gd name="connsiteX6" fmla="*/ 8925 w 86420"/>
                <a:gd name="connsiteY6" fmla="*/ 51610 h 95111"/>
                <a:gd name="connsiteX7" fmla="*/ 0 w 86420"/>
                <a:gd name="connsiteY7" fmla="*/ 29780 h 95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420" h="95111">
                  <a:moveTo>
                    <a:pt x="31" y="29780"/>
                  </a:moveTo>
                  <a:cubicBezTo>
                    <a:pt x="715" y="15662"/>
                    <a:pt x="6841" y="5369"/>
                    <a:pt x="20399" y="1638"/>
                  </a:cubicBezTo>
                  <a:cubicBezTo>
                    <a:pt x="33802" y="-2032"/>
                    <a:pt x="47049" y="-73"/>
                    <a:pt x="54326" y="13050"/>
                  </a:cubicBezTo>
                  <a:cubicBezTo>
                    <a:pt x="65303" y="32859"/>
                    <a:pt x="74942" y="53413"/>
                    <a:pt x="84613" y="73906"/>
                  </a:cubicBezTo>
                  <a:cubicBezTo>
                    <a:pt x="87599" y="80250"/>
                    <a:pt x="87226" y="87402"/>
                    <a:pt x="80913" y="92128"/>
                  </a:cubicBezTo>
                  <a:cubicBezTo>
                    <a:pt x="74756" y="96731"/>
                    <a:pt x="68101" y="95642"/>
                    <a:pt x="62224" y="91351"/>
                  </a:cubicBezTo>
                  <a:cubicBezTo>
                    <a:pt x="44344" y="78228"/>
                    <a:pt x="26556" y="65012"/>
                    <a:pt x="8925" y="51610"/>
                  </a:cubicBezTo>
                  <a:cubicBezTo>
                    <a:pt x="1741" y="46137"/>
                    <a:pt x="218" y="37958"/>
                    <a:pt x="0" y="29780"/>
                  </a:cubicBezTo>
                  <a:close/>
                </a:path>
              </a:pathLst>
            </a:custGeom>
            <a:solidFill>
              <a:srgbClr val="0070C0"/>
            </a:solidFill>
            <a:ln w="308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id="{D2F4E709-C58F-4D10-9F1F-0FA0BB0E201A}"/>
                </a:ext>
              </a:extLst>
            </p:cNvPr>
            <p:cNvSpPr/>
            <p:nvPr/>
          </p:nvSpPr>
          <p:spPr>
            <a:xfrm>
              <a:off x="329000" y="287726"/>
              <a:ext cx="58555" cy="110115"/>
            </a:xfrm>
            <a:custGeom>
              <a:avLst/>
              <a:gdLst>
                <a:gd name="connsiteX0" fmla="*/ 3 w 58555"/>
                <a:gd name="connsiteY0" fmla="*/ 33214 h 110115"/>
                <a:gd name="connsiteX1" fmla="*/ 27524 w 58555"/>
                <a:gd name="connsiteY1" fmla="*/ 3 h 110115"/>
                <a:gd name="connsiteX2" fmla="*/ 58496 w 58555"/>
                <a:gd name="connsiteY2" fmla="*/ 29078 h 110115"/>
                <a:gd name="connsiteX3" fmla="*/ 42325 w 58555"/>
                <a:gd name="connsiteY3" fmla="*/ 101284 h 110115"/>
                <a:gd name="connsiteX4" fmla="*/ 29078 w 58555"/>
                <a:gd name="connsiteY4" fmla="*/ 110116 h 110115"/>
                <a:gd name="connsiteX5" fmla="*/ 15147 w 58555"/>
                <a:gd name="connsiteY5" fmla="*/ 99885 h 110115"/>
                <a:gd name="connsiteX6" fmla="*/ 3 w 58555"/>
                <a:gd name="connsiteY6" fmla="*/ 33183 h 11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555" h="110115">
                  <a:moveTo>
                    <a:pt x="3" y="33214"/>
                  </a:moveTo>
                  <a:cubicBezTo>
                    <a:pt x="-215" y="12411"/>
                    <a:pt x="10794" y="221"/>
                    <a:pt x="27524" y="3"/>
                  </a:cubicBezTo>
                  <a:cubicBezTo>
                    <a:pt x="45746" y="-215"/>
                    <a:pt x="59584" y="11322"/>
                    <a:pt x="58496" y="29078"/>
                  </a:cubicBezTo>
                  <a:cubicBezTo>
                    <a:pt x="56941" y="53800"/>
                    <a:pt x="48576" y="77402"/>
                    <a:pt x="42325" y="101284"/>
                  </a:cubicBezTo>
                  <a:cubicBezTo>
                    <a:pt x="40740" y="107348"/>
                    <a:pt x="35142" y="110084"/>
                    <a:pt x="29078" y="110116"/>
                  </a:cubicBezTo>
                  <a:cubicBezTo>
                    <a:pt x="22206" y="110147"/>
                    <a:pt x="16951" y="106446"/>
                    <a:pt x="15147" y="99885"/>
                  </a:cubicBezTo>
                  <a:cubicBezTo>
                    <a:pt x="8835" y="77060"/>
                    <a:pt x="3113" y="54049"/>
                    <a:pt x="3" y="33183"/>
                  </a:cubicBezTo>
                  <a:close/>
                </a:path>
              </a:pathLst>
            </a:custGeom>
            <a:solidFill>
              <a:srgbClr val="0070C0"/>
            </a:solidFill>
            <a:ln w="308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498297F0-D5CB-4B7D-87A1-FB965797E794}"/>
                </a:ext>
              </a:extLst>
            </p:cNvPr>
            <p:cNvSpPr/>
            <p:nvPr/>
          </p:nvSpPr>
          <p:spPr>
            <a:xfrm>
              <a:off x="198970" y="620850"/>
              <a:ext cx="38050" cy="90627"/>
            </a:xfrm>
            <a:custGeom>
              <a:avLst/>
              <a:gdLst>
                <a:gd name="connsiteX0" fmla="*/ 175 w 38050"/>
                <a:gd name="connsiteY0" fmla="*/ 44048 h 90627"/>
                <a:gd name="connsiteX1" fmla="*/ 299 w 38050"/>
                <a:gd name="connsiteY1" fmla="*/ 17740 h 90627"/>
                <a:gd name="connsiteX2" fmla="*/ 16314 w 38050"/>
                <a:gd name="connsiteY2" fmla="*/ 77 h 90627"/>
                <a:gd name="connsiteX3" fmla="*/ 35905 w 38050"/>
                <a:gd name="connsiteY3" fmla="*/ 15563 h 90627"/>
                <a:gd name="connsiteX4" fmla="*/ 35532 w 38050"/>
                <a:gd name="connsiteY4" fmla="*/ 75642 h 90627"/>
                <a:gd name="connsiteX5" fmla="*/ 17122 w 38050"/>
                <a:gd name="connsiteY5" fmla="*/ 90506 h 90627"/>
                <a:gd name="connsiteX6" fmla="*/ 361 w 38050"/>
                <a:gd name="connsiteY6" fmla="*/ 73403 h 90627"/>
                <a:gd name="connsiteX7" fmla="*/ 237 w 38050"/>
                <a:gd name="connsiteY7" fmla="*/ 44017 h 90627"/>
                <a:gd name="connsiteX8" fmla="*/ 175 w 38050"/>
                <a:gd name="connsiteY8" fmla="*/ 44017 h 90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050" h="90627">
                  <a:moveTo>
                    <a:pt x="175" y="44048"/>
                  </a:moveTo>
                  <a:cubicBezTo>
                    <a:pt x="175" y="35278"/>
                    <a:pt x="-292" y="26478"/>
                    <a:pt x="299" y="17740"/>
                  </a:cubicBezTo>
                  <a:cubicBezTo>
                    <a:pt x="952" y="8007"/>
                    <a:pt x="5741" y="886"/>
                    <a:pt x="16314" y="77"/>
                  </a:cubicBezTo>
                  <a:cubicBezTo>
                    <a:pt x="27260" y="-731"/>
                    <a:pt x="34443" y="4835"/>
                    <a:pt x="35905" y="15563"/>
                  </a:cubicBezTo>
                  <a:cubicBezTo>
                    <a:pt x="38641" y="35558"/>
                    <a:pt x="39014" y="55709"/>
                    <a:pt x="35532" y="75642"/>
                  </a:cubicBezTo>
                  <a:cubicBezTo>
                    <a:pt x="33821" y="85281"/>
                    <a:pt x="27726" y="91594"/>
                    <a:pt x="17122" y="90506"/>
                  </a:cubicBezTo>
                  <a:cubicBezTo>
                    <a:pt x="7172" y="89511"/>
                    <a:pt x="921" y="83602"/>
                    <a:pt x="361" y="73403"/>
                  </a:cubicBezTo>
                  <a:cubicBezTo>
                    <a:pt x="-167" y="63638"/>
                    <a:pt x="237" y="53812"/>
                    <a:pt x="237" y="44017"/>
                  </a:cubicBezTo>
                  <a:cubicBezTo>
                    <a:pt x="237" y="44017"/>
                    <a:pt x="206" y="44017"/>
                    <a:pt x="175" y="44017"/>
                  </a:cubicBezTo>
                  <a:close/>
                </a:path>
              </a:pathLst>
            </a:custGeom>
            <a:solidFill>
              <a:srgbClr val="0070C0"/>
            </a:solidFill>
            <a:ln w="308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2A3EEBC0-49A2-4DFA-B819-BD6892E03E53}"/>
                </a:ext>
              </a:extLst>
            </p:cNvPr>
            <p:cNvSpPr/>
            <p:nvPr/>
          </p:nvSpPr>
          <p:spPr>
            <a:xfrm>
              <a:off x="325041" y="633306"/>
              <a:ext cx="39476" cy="78129"/>
            </a:xfrm>
            <a:custGeom>
              <a:avLst/>
              <a:gdLst>
                <a:gd name="connsiteX0" fmla="*/ 39475 w 39476"/>
                <a:gd name="connsiteY0" fmla="*/ 56158 h 78129"/>
                <a:gd name="connsiteX1" fmla="*/ 22434 w 39476"/>
                <a:gd name="connsiteY1" fmla="*/ 78019 h 78129"/>
                <a:gd name="connsiteX2" fmla="*/ 2595 w 39476"/>
                <a:gd name="connsiteY2" fmla="*/ 58739 h 78129"/>
                <a:gd name="connsiteX3" fmla="*/ 24176 w 39476"/>
                <a:gd name="connsiteY3" fmla="*/ 3108 h 78129"/>
                <a:gd name="connsiteX4" fmla="*/ 34717 w 39476"/>
                <a:gd name="connsiteY4" fmla="*/ 8301 h 78129"/>
                <a:gd name="connsiteX5" fmla="*/ 39475 w 39476"/>
                <a:gd name="connsiteY5" fmla="*/ 56158 h 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476" h="78129">
                  <a:moveTo>
                    <a:pt x="39475" y="56158"/>
                  </a:moveTo>
                  <a:cubicBezTo>
                    <a:pt x="39568" y="66545"/>
                    <a:pt x="36023" y="76682"/>
                    <a:pt x="22434" y="78019"/>
                  </a:cubicBezTo>
                  <a:cubicBezTo>
                    <a:pt x="9218" y="79294"/>
                    <a:pt x="6140" y="69343"/>
                    <a:pt x="2595" y="58739"/>
                  </a:cubicBezTo>
                  <a:cubicBezTo>
                    <a:pt x="-5801" y="33676"/>
                    <a:pt x="7446" y="17941"/>
                    <a:pt x="24176" y="3108"/>
                  </a:cubicBezTo>
                  <a:cubicBezTo>
                    <a:pt x="31919" y="-3764"/>
                    <a:pt x="33971" y="2019"/>
                    <a:pt x="34717" y="8301"/>
                  </a:cubicBezTo>
                  <a:cubicBezTo>
                    <a:pt x="36521" y="23663"/>
                    <a:pt x="37827" y="39086"/>
                    <a:pt x="39475" y="56158"/>
                  </a:cubicBezTo>
                  <a:close/>
                </a:path>
              </a:pathLst>
            </a:custGeom>
            <a:solidFill>
              <a:srgbClr val="0070C0"/>
            </a:solidFill>
            <a:ln w="308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400000000000000" pitchFamily="2" charset="-78"/>
              </a:endParaRPr>
            </a:p>
          </p:txBody>
        </p:sp>
      </p:grp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005B7A78-5702-4D9E-9A8B-51FED22F536B}"/>
              </a:ext>
            </a:extLst>
          </p:cNvPr>
          <p:cNvCxnSpPr>
            <a:cxnSpLocks/>
          </p:cNvCxnSpPr>
          <p:nvPr/>
        </p:nvCxnSpPr>
        <p:spPr>
          <a:xfrm flipV="1">
            <a:off x="621313" y="356552"/>
            <a:ext cx="2476654" cy="5974"/>
          </a:xfrm>
          <a:prstGeom prst="straightConnector1">
            <a:avLst/>
          </a:prstGeom>
          <a:ln w="38100">
            <a:solidFill>
              <a:srgbClr val="3B76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Gráfico 40">
            <a:extLst>
              <a:ext uri="{FF2B5EF4-FFF2-40B4-BE49-F238E27FC236}">
                <a16:creationId xmlns:a16="http://schemas.microsoft.com/office/drawing/2014/main" id="{7E80CF37-706B-4F6D-B3A0-DE55F2EFC24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05383" y="1669933"/>
            <a:ext cx="689113" cy="689113"/>
          </a:xfrm>
          <a:prstGeom prst="rect">
            <a:avLst/>
          </a:prstGeom>
        </p:spPr>
      </p:pic>
      <p:pic>
        <p:nvPicPr>
          <p:cNvPr id="42" name="Gráfico 41">
            <a:extLst>
              <a:ext uri="{FF2B5EF4-FFF2-40B4-BE49-F238E27FC236}">
                <a16:creationId xmlns:a16="http://schemas.microsoft.com/office/drawing/2014/main" id="{2E14C28D-3B24-427B-80EF-C2C453489A9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79631" y="1674755"/>
            <a:ext cx="689113" cy="689113"/>
          </a:xfrm>
          <a:prstGeom prst="rect">
            <a:avLst/>
          </a:prstGeom>
        </p:spPr>
      </p:pic>
      <p:pic>
        <p:nvPicPr>
          <p:cNvPr id="43" name="Gráfico 42">
            <a:extLst>
              <a:ext uri="{FF2B5EF4-FFF2-40B4-BE49-F238E27FC236}">
                <a16:creationId xmlns:a16="http://schemas.microsoft.com/office/drawing/2014/main" id="{71568848-E6EE-4132-A116-99065E5151F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51084" y="1669933"/>
            <a:ext cx="689113" cy="689113"/>
          </a:xfrm>
          <a:prstGeom prst="rect">
            <a:avLst/>
          </a:prstGeom>
        </p:spPr>
      </p:pic>
      <p:pic>
        <p:nvPicPr>
          <p:cNvPr id="44" name="Gráfico 43">
            <a:extLst>
              <a:ext uri="{FF2B5EF4-FFF2-40B4-BE49-F238E27FC236}">
                <a16:creationId xmlns:a16="http://schemas.microsoft.com/office/drawing/2014/main" id="{92405549-CA19-4977-8DBF-C9A8F9AAECA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64634" y="1669933"/>
            <a:ext cx="689113" cy="689113"/>
          </a:xfrm>
          <a:prstGeom prst="rect">
            <a:avLst/>
          </a:prstGeom>
        </p:spPr>
      </p:pic>
      <p:pic>
        <p:nvPicPr>
          <p:cNvPr id="45" name="Gráfico 44">
            <a:extLst>
              <a:ext uri="{FF2B5EF4-FFF2-40B4-BE49-F238E27FC236}">
                <a16:creationId xmlns:a16="http://schemas.microsoft.com/office/drawing/2014/main" id="{9BC2CCBF-50D3-4896-A6F2-9E50F758C4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77501" y="1669933"/>
            <a:ext cx="689113" cy="689113"/>
          </a:xfrm>
          <a:prstGeom prst="rect">
            <a:avLst/>
          </a:prstGeom>
        </p:spPr>
      </p:pic>
      <p:cxnSp>
        <p:nvCxnSpPr>
          <p:cNvPr id="2" name="Conector recto de flecha 1">
            <a:extLst>
              <a:ext uri="{FF2B5EF4-FFF2-40B4-BE49-F238E27FC236}">
                <a16:creationId xmlns:a16="http://schemas.microsoft.com/office/drawing/2014/main" id="{BFE9EBA4-F671-C419-17C4-09FC88E5EED6}"/>
              </a:ext>
            </a:extLst>
          </p:cNvPr>
          <p:cNvCxnSpPr/>
          <p:nvPr/>
        </p:nvCxnSpPr>
        <p:spPr>
          <a:xfrm>
            <a:off x="0" y="5020022"/>
            <a:ext cx="91440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5891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63;p42"/>
          <p:cNvSpPr txBox="1"/>
          <p:nvPr userDrawn="1"/>
        </p:nvSpPr>
        <p:spPr>
          <a:xfrm>
            <a:off x="179512" y="123478"/>
            <a:ext cx="1817949" cy="304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7" tIns="91417" rIns="91417" bIns="9141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ctr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3600" b="1" i="0" u="none" strike="noStrike" cap="none">
                <a:solidFill>
                  <a:srgbClr val="27348B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algn="r" rtl="1"/>
            <a:r>
              <a:rPr lang="fa-IR" sz="2000" dirty="0">
                <a:solidFill>
                  <a:srgbClr val="7BB8BF"/>
                </a:solidFill>
                <a:latin typeface="Arial (Títulos)"/>
                <a:cs typeface="B Nazanin" panose="00000400000000000000" pitchFamily="2" charset="-78"/>
              </a:rPr>
              <a:t>منابع</a:t>
            </a:r>
            <a:endParaRPr lang="es-PE" sz="2000" dirty="0">
              <a:solidFill>
                <a:srgbClr val="7BB8BF"/>
              </a:solidFill>
              <a:latin typeface="Arial (Títulos)"/>
              <a:cs typeface="B Nazanin" panose="00000400000000000000" pitchFamily="2" charset="-78"/>
            </a:endParaRPr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3FF4EFCA-14BA-4767-955A-34CD5CFBA841}"/>
              </a:ext>
            </a:extLst>
          </p:cNvPr>
          <p:cNvSpPr/>
          <p:nvPr/>
        </p:nvSpPr>
        <p:spPr>
          <a:xfrm>
            <a:off x="4870552" y="877698"/>
            <a:ext cx="749738" cy="750407"/>
          </a:xfrm>
          <a:custGeom>
            <a:avLst/>
            <a:gdLst>
              <a:gd name="connsiteX0" fmla="*/ 749659 w 749738"/>
              <a:gd name="connsiteY0" fmla="*/ 116196 h 750407"/>
              <a:gd name="connsiteX1" fmla="*/ 693852 w 749738"/>
              <a:gd name="connsiteY1" fmla="*/ 172360 h 750407"/>
              <a:gd name="connsiteX2" fmla="*/ 688422 w 749738"/>
              <a:gd name="connsiteY2" fmla="*/ 196697 h 750407"/>
              <a:gd name="connsiteX3" fmla="*/ 629721 w 749738"/>
              <a:gd name="connsiteY3" fmla="*/ 290832 h 750407"/>
              <a:gd name="connsiteX4" fmla="*/ 601143 w 749738"/>
              <a:gd name="connsiteY4" fmla="*/ 306092 h 750407"/>
              <a:gd name="connsiteX5" fmla="*/ 204665 w 749738"/>
              <a:gd name="connsiteY5" fmla="*/ 702491 h 750407"/>
              <a:gd name="connsiteX6" fmla="*/ 149254 w 749738"/>
              <a:gd name="connsiteY6" fmla="*/ 743117 h 750407"/>
              <a:gd name="connsiteX7" fmla="*/ 22023 w 749738"/>
              <a:gd name="connsiteY7" fmla="*/ 705899 h 750407"/>
              <a:gd name="connsiteX8" fmla="*/ 22538 w 749738"/>
              <a:gd name="connsiteY8" fmla="*/ 574982 h 750407"/>
              <a:gd name="connsiteX9" fmla="*/ 89721 w 749738"/>
              <a:gd name="connsiteY9" fmla="*/ 505024 h 750407"/>
              <a:gd name="connsiteX10" fmla="*/ 444700 w 749738"/>
              <a:gd name="connsiteY10" fmla="*/ 151234 h 750407"/>
              <a:gd name="connsiteX11" fmla="*/ 460317 w 749738"/>
              <a:gd name="connsiteY11" fmla="*/ 120556 h 750407"/>
              <a:gd name="connsiteX12" fmla="*/ 551083 w 749738"/>
              <a:gd name="connsiteY12" fmla="*/ 61657 h 750407"/>
              <a:gd name="connsiteX13" fmla="*/ 582356 w 749738"/>
              <a:gd name="connsiteY13" fmla="*/ 54087 h 750407"/>
              <a:gd name="connsiteX14" fmla="*/ 624132 w 749738"/>
              <a:gd name="connsiteY14" fmla="*/ 11835 h 750407"/>
              <a:gd name="connsiteX15" fmla="*/ 669158 w 749738"/>
              <a:gd name="connsiteY15" fmla="*/ 10527 h 750407"/>
              <a:gd name="connsiteX16" fmla="*/ 749738 w 749738"/>
              <a:gd name="connsiteY16" fmla="*/ 92335 h 750407"/>
              <a:gd name="connsiteX17" fmla="*/ 749738 w 749738"/>
              <a:gd name="connsiteY17" fmla="*/ 116117 h 750407"/>
              <a:gd name="connsiteX18" fmla="*/ 562617 w 749738"/>
              <a:gd name="connsiteY18" fmla="*/ 246479 h 750407"/>
              <a:gd name="connsiteX19" fmla="*/ 599637 w 749738"/>
              <a:gd name="connsiteY19" fmla="*/ 222302 h 750407"/>
              <a:gd name="connsiteX20" fmla="*/ 615253 w 749738"/>
              <a:gd name="connsiteY20" fmla="*/ 234351 h 750407"/>
              <a:gd name="connsiteX21" fmla="*/ 636895 w 749738"/>
              <a:gd name="connsiteY21" fmla="*/ 234589 h 750407"/>
              <a:gd name="connsiteX22" fmla="*/ 636895 w 749738"/>
              <a:gd name="connsiteY22" fmla="*/ 211481 h 750407"/>
              <a:gd name="connsiteX23" fmla="*/ 539153 w 749738"/>
              <a:gd name="connsiteY23" fmla="*/ 113620 h 750407"/>
              <a:gd name="connsiteX24" fmla="*/ 517472 w 749738"/>
              <a:gd name="connsiteY24" fmla="*/ 113105 h 750407"/>
              <a:gd name="connsiteX25" fmla="*/ 515728 w 749738"/>
              <a:gd name="connsiteY25" fmla="*/ 134587 h 750407"/>
              <a:gd name="connsiteX26" fmla="*/ 523179 w 749738"/>
              <a:gd name="connsiteY26" fmla="*/ 143783 h 750407"/>
              <a:gd name="connsiteX27" fmla="*/ 527975 w 749738"/>
              <a:gd name="connsiteY27" fmla="*/ 177870 h 750407"/>
              <a:gd name="connsiteX28" fmla="*/ 496346 w 749738"/>
              <a:gd name="connsiteY28" fmla="*/ 186193 h 750407"/>
              <a:gd name="connsiteX29" fmla="*/ 447990 w 749738"/>
              <a:gd name="connsiteY29" fmla="*/ 223847 h 750407"/>
              <a:gd name="connsiteX30" fmla="*/ 452746 w 749738"/>
              <a:gd name="connsiteY30" fmla="*/ 232092 h 750407"/>
              <a:gd name="connsiteX31" fmla="*/ 519810 w 749738"/>
              <a:gd name="connsiteY31" fmla="*/ 299274 h 750407"/>
              <a:gd name="connsiteX32" fmla="*/ 535030 w 749738"/>
              <a:gd name="connsiteY32" fmla="*/ 299354 h 750407"/>
              <a:gd name="connsiteX33" fmla="*/ 562617 w 749738"/>
              <a:gd name="connsiteY33" fmla="*/ 246440 h 750407"/>
              <a:gd name="connsiteX34" fmla="*/ 109658 w 749738"/>
              <a:gd name="connsiteY34" fmla="*/ 698606 h 750407"/>
              <a:gd name="connsiteX35" fmla="*/ 147550 w 749738"/>
              <a:gd name="connsiteY35" fmla="*/ 684932 h 750407"/>
              <a:gd name="connsiteX36" fmla="*/ 200226 w 749738"/>
              <a:gd name="connsiteY36" fmla="*/ 634436 h 750407"/>
              <a:gd name="connsiteX37" fmla="*/ 199988 w 749738"/>
              <a:gd name="connsiteY37" fmla="*/ 615014 h 750407"/>
              <a:gd name="connsiteX38" fmla="*/ 135857 w 749738"/>
              <a:gd name="connsiteY38" fmla="*/ 550725 h 750407"/>
              <a:gd name="connsiteX39" fmla="*/ 116396 w 749738"/>
              <a:gd name="connsiteY39" fmla="*/ 550566 h 750407"/>
              <a:gd name="connsiteX40" fmla="*/ 66772 w 749738"/>
              <a:gd name="connsiteY40" fmla="*/ 601419 h 750407"/>
              <a:gd name="connsiteX41" fmla="*/ 56863 w 749738"/>
              <a:gd name="connsiteY41" fmla="*/ 664123 h 750407"/>
              <a:gd name="connsiteX42" fmla="*/ 109658 w 749738"/>
              <a:gd name="connsiteY42" fmla="*/ 698606 h 750407"/>
              <a:gd name="connsiteX43" fmla="*/ 351437 w 749738"/>
              <a:gd name="connsiteY43" fmla="*/ 379894 h 750407"/>
              <a:gd name="connsiteX44" fmla="*/ 340379 w 749738"/>
              <a:gd name="connsiteY44" fmla="*/ 385681 h 750407"/>
              <a:gd name="connsiteX45" fmla="*/ 224285 w 749738"/>
              <a:gd name="connsiteY45" fmla="*/ 501774 h 750407"/>
              <a:gd name="connsiteX46" fmla="*/ 225355 w 749738"/>
              <a:gd name="connsiteY46" fmla="*/ 528172 h 750407"/>
              <a:gd name="connsiteX47" fmla="*/ 249890 w 749738"/>
              <a:gd name="connsiteY47" fmla="*/ 526428 h 750407"/>
              <a:gd name="connsiteX48" fmla="*/ 278071 w 749738"/>
              <a:gd name="connsiteY48" fmla="*/ 498683 h 750407"/>
              <a:gd name="connsiteX49" fmla="*/ 363368 w 749738"/>
              <a:gd name="connsiteY49" fmla="*/ 413267 h 750407"/>
              <a:gd name="connsiteX50" fmla="*/ 369590 w 749738"/>
              <a:gd name="connsiteY50" fmla="*/ 392181 h 750407"/>
              <a:gd name="connsiteX51" fmla="*/ 351477 w 749738"/>
              <a:gd name="connsiteY51" fmla="*/ 379894 h 750407"/>
              <a:gd name="connsiteX52" fmla="*/ 491312 w 749738"/>
              <a:gd name="connsiteY52" fmla="*/ 345926 h 750407"/>
              <a:gd name="connsiteX53" fmla="*/ 479818 w 749738"/>
              <a:gd name="connsiteY53" fmla="*/ 332133 h 750407"/>
              <a:gd name="connsiteX54" fmla="*/ 435029 w 749738"/>
              <a:gd name="connsiteY54" fmla="*/ 287344 h 750407"/>
              <a:gd name="connsiteX55" fmla="*/ 379182 w 749738"/>
              <a:gd name="connsiteY55" fmla="*/ 287701 h 750407"/>
              <a:gd name="connsiteX56" fmla="*/ 379182 w 749738"/>
              <a:gd name="connsiteY56" fmla="*/ 310650 h 750407"/>
              <a:gd name="connsiteX57" fmla="*/ 436812 w 749738"/>
              <a:gd name="connsiteY57" fmla="*/ 367805 h 750407"/>
              <a:gd name="connsiteX58" fmla="*/ 455878 w 749738"/>
              <a:gd name="connsiteY58" fmla="*/ 377159 h 750407"/>
              <a:gd name="connsiteX59" fmla="*/ 491352 w 749738"/>
              <a:gd name="connsiteY59" fmla="*/ 345926 h 750407"/>
              <a:gd name="connsiteX60" fmla="*/ 687113 w 749738"/>
              <a:gd name="connsiteY60" fmla="*/ 102363 h 750407"/>
              <a:gd name="connsiteX61" fmla="*/ 665789 w 749738"/>
              <a:gd name="connsiteY61" fmla="*/ 79493 h 750407"/>
              <a:gd name="connsiteX62" fmla="*/ 628214 w 749738"/>
              <a:gd name="connsiteY62" fmla="*/ 78859 h 750407"/>
              <a:gd name="connsiteX63" fmla="*/ 630672 w 749738"/>
              <a:gd name="connsiteY63" fmla="*/ 131496 h 750407"/>
              <a:gd name="connsiteX64" fmla="*/ 647200 w 749738"/>
              <a:gd name="connsiteY64" fmla="*/ 144576 h 750407"/>
              <a:gd name="connsiteX65" fmla="*/ 687153 w 749738"/>
              <a:gd name="connsiteY65" fmla="*/ 102363 h 75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749738" h="750407">
                <a:moveTo>
                  <a:pt x="749659" y="116196"/>
                </a:moveTo>
                <a:cubicBezTo>
                  <a:pt x="731109" y="134984"/>
                  <a:pt x="712797" y="154009"/>
                  <a:pt x="693852" y="172360"/>
                </a:cubicBezTo>
                <a:cubicBezTo>
                  <a:pt x="686241" y="179733"/>
                  <a:pt x="684696" y="186233"/>
                  <a:pt x="688422" y="196697"/>
                </a:cubicBezTo>
                <a:cubicBezTo>
                  <a:pt x="705385" y="244379"/>
                  <a:pt x="679582" y="285878"/>
                  <a:pt x="629721" y="290832"/>
                </a:cubicBezTo>
                <a:cubicBezTo>
                  <a:pt x="617196" y="292061"/>
                  <a:pt x="609229" y="298006"/>
                  <a:pt x="601143" y="306092"/>
                </a:cubicBezTo>
                <a:cubicBezTo>
                  <a:pt x="469076" y="438317"/>
                  <a:pt x="336930" y="570463"/>
                  <a:pt x="204665" y="702491"/>
                </a:cubicBezTo>
                <a:cubicBezTo>
                  <a:pt x="188335" y="718821"/>
                  <a:pt x="171767" y="734913"/>
                  <a:pt x="149254" y="743117"/>
                </a:cubicBezTo>
                <a:cubicBezTo>
                  <a:pt x="101731" y="760518"/>
                  <a:pt x="52305" y="746249"/>
                  <a:pt x="22023" y="705899"/>
                </a:cubicBezTo>
                <a:cubicBezTo>
                  <a:pt x="-7387" y="666739"/>
                  <a:pt x="-7466" y="614935"/>
                  <a:pt x="22538" y="574982"/>
                </a:cubicBezTo>
                <a:cubicBezTo>
                  <a:pt x="42039" y="548981"/>
                  <a:pt x="66851" y="527894"/>
                  <a:pt x="89721" y="505024"/>
                </a:cubicBezTo>
                <a:cubicBezTo>
                  <a:pt x="207876" y="386909"/>
                  <a:pt x="326268" y="269072"/>
                  <a:pt x="444700" y="151234"/>
                </a:cubicBezTo>
                <a:cubicBezTo>
                  <a:pt x="453420" y="142594"/>
                  <a:pt x="458890" y="133517"/>
                  <a:pt x="460317" y="120556"/>
                </a:cubicBezTo>
                <a:cubicBezTo>
                  <a:pt x="465707" y="71764"/>
                  <a:pt x="504748" y="46120"/>
                  <a:pt x="551083" y="61657"/>
                </a:cubicBezTo>
                <a:cubicBezTo>
                  <a:pt x="564837" y="66255"/>
                  <a:pt x="573239" y="63837"/>
                  <a:pt x="582356" y="54087"/>
                </a:cubicBezTo>
                <a:cubicBezTo>
                  <a:pt x="595871" y="39620"/>
                  <a:pt x="610022" y="25707"/>
                  <a:pt x="624132" y="11835"/>
                </a:cubicBezTo>
                <a:cubicBezTo>
                  <a:pt x="639352" y="-3148"/>
                  <a:pt x="653978" y="-4257"/>
                  <a:pt x="669158" y="10527"/>
                </a:cubicBezTo>
                <a:cubicBezTo>
                  <a:pt x="696547" y="37241"/>
                  <a:pt x="722944" y="64987"/>
                  <a:pt x="749738" y="92335"/>
                </a:cubicBezTo>
                <a:lnTo>
                  <a:pt x="749738" y="116117"/>
                </a:lnTo>
                <a:close/>
                <a:moveTo>
                  <a:pt x="562617" y="246479"/>
                </a:moveTo>
                <a:cubicBezTo>
                  <a:pt x="562102" y="224600"/>
                  <a:pt x="581999" y="212313"/>
                  <a:pt x="599637" y="222302"/>
                </a:cubicBezTo>
                <a:cubicBezTo>
                  <a:pt x="605305" y="225512"/>
                  <a:pt x="609903" y="230506"/>
                  <a:pt x="615253" y="234351"/>
                </a:cubicBezTo>
                <a:cubicBezTo>
                  <a:pt x="622309" y="239424"/>
                  <a:pt x="630196" y="241049"/>
                  <a:pt x="636895" y="234589"/>
                </a:cubicBezTo>
                <a:cubicBezTo>
                  <a:pt x="644267" y="227454"/>
                  <a:pt x="643553" y="218259"/>
                  <a:pt x="636895" y="211481"/>
                </a:cubicBezTo>
                <a:cubicBezTo>
                  <a:pt x="604631" y="178543"/>
                  <a:pt x="572050" y="145923"/>
                  <a:pt x="539153" y="113620"/>
                </a:cubicBezTo>
                <a:cubicBezTo>
                  <a:pt x="532969" y="107556"/>
                  <a:pt x="524369" y="107199"/>
                  <a:pt x="517472" y="113105"/>
                </a:cubicBezTo>
                <a:cubicBezTo>
                  <a:pt x="510337" y="119209"/>
                  <a:pt x="511209" y="127136"/>
                  <a:pt x="515728" y="134587"/>
                </a:cubicBezTo>
                <a:cubicBezTo>
                  <a:pt x="517749" y="137917"/>
                  <a:pt x="520484" y="140929"/>
                  <a:pt x="523179" y="143783"/>
                </a:cubicBezTo>
                <a:cubicBezTo>
                  <a:pt x="532851" y="154088"/>
                  <a:pt x="535982" y="165701"/>
                  <a:pt x="527975" y="177870"/>
                </a:cubicBezTo>
                <a:cubicBezTo>
                  <a:pt x="520326" y="189483"/>
                  <a:pt x="508950" y="190157"/>
                  <a:pt x="496346" y="186193"/>
                </a:cubicBezTo>
                <a:cubicBezTo>
                  <a:pt x="485288" y="182705"/>
                  <a:pt x="447316" y="212353"/>
                  <a:pt x="447990" y="223847"/>
                </a:cubicBezTo>
                <a:cubicBezTo>
                  <a:pt x="448149" y="226701"/>
                  <a:pt x="450567" y="229872"/>
                  <a:pt x="452746" y="232092"/>
                </a:cubicBezTo>
                <a:cubicBezTo>
                  <a:pt x="475022" y="254565"/>
                  <a:pt x="497456" y="276880"/>
                  <a:pt x="519810" y="299274"/>
                </a:cubicBezTo>
                <a:cubicBezTo>
                  <a:pt x="524963" y="304427"/>
                  <a:pt x="530631" y="305259"/>
                  <a:pt x="535030" y="299354"/>
                </a:cubicBezTo>
                <a:cubicBezTo>
                  <a:pt x="547397" y="282865"/>
                  <a:pt x="576450" y="274621"/>
                  <a:pt x="562617" y="246440"/>
                </a:cubicBezTo>
                <a:close/>
                <a:moveTo>
                  <a:pt x="109658" y="698606"/>
                </a:moveTo>
                <a:cubicBezTo>
                  <a:pt x="124204" y="699280"/>
                  <a:pt x="136928" y="695237"/>
                  <a:pt x="147550" y="684932"/>
                </a:cubicBezTo>
                <a:cubicBezTo>
                  <a:pt x="164990" y="667968"/>
                  <a:pt x="182311" y="650885"/>
                  <a:pt x="200226" y="634436"/>
                </a:cubicBezTo>
                <a:cubicBezTo>
                  <a:pt x="208153" y="627182"/>
                  <a:pt x="207043" y="621911"/>
                  <a:pt x="199988" y="615014"/>
                </a:cubicBezTo>
                <a:cubicBezTo>
                  <a:pt x="178347" y="593849"/>
                  <a:pt x="156943" y="572445"/>
                  <a:pt x="135857" y="550725"/>
                </a:cubicBezTo>
                <a:cubicBezTo>
                  <a:pt x="128802" y="543432"/>
                  <a:pt x="123570" y="542996"/>
                  <a:pt x="116396" y="550566"/>
                </a:cubicBezTo>
                <a:cubicBezTo>
                  <a:pt x="100145" y="567768"/>
                  <a:pt x="82745" y="583940"/>
                  <a:pt x="66772" y="601419"/>
                </a:cubicBezTo>
                <a:cubicBezTo>
                  <a:pt x="49966" y="619770"/>
                  <a:pt x="47707" y="642085"/>
                  <a:pt x="56863" y="664123"/>
                </a:cubicBezTo>
                <a:cubicBezTo>
                  <a:pt x="66217" y="686597"/>
                  <a:pt x="84846" y="698250"/>
                  <a:pt x="109658" y="698606"/>
                </a:cubicBezTo>
                <a:close/>
                <a:moveTo>
                  <a:pt x="351437" y="379894"/>
                </a:moveTo>
                <a:cubicBezTo>
                  <a:pt x="348345" y="381440"/>
                  <a:pt x="343431" y="382629"/>
                  <a:pt x="340379" y="385681"/>
                </a:cubicBezTo>
                <a:cubicBezTo>
                  <a:pt x="301456" y="424167"/>
                  <a:pt x="262613" y="462733"/>
                  <a:pt x="224285" y="501774"/>
                </a:cubicBezTo>
                <a:cubicBezTo>
                  <a:pt x="216358" y="509860"/>
                  <a:pt x="216596" y="520007"/>
                  <a:pt x="225355" y="528172"/>
                </a:cubicBezTo>
                <a:cubicBezTo>
                  <a:pt x="233798" y="536020"/>
                  <a:pt x="242280" y="533721"/>
                  <a:pt x="249890" y="526428"/>
                </a:cubicBezTo>
                <a:cubicBezTo>
                  <a:pt x="259403" y="517272"/>
                  <a:pt x="268757" y="507997"/>
                  <a:pt x="278071" y="498683"/>
                </a:cubicBezTo>
                <a:cubicBezTo>
                  <a:pt x="306529" y="470264"/>
                  <a:pt x="334948" y="441766"/>
                  <a:pt x="363368" y="413267"/>
                </a:cubicBezTo>
                <a:cubicBezTo>
                  <a:pt x="369154" y="407441"/>
                  <a:pt x="373752" y="401020"/>
                  <a:pt x="369590" y="392181"/>
                </a:cubicBezTo>
                <a:cubicBezTo>
                  <a:pt x="366221" y="385047"/>
                  <a:pt x="360632" y="381004"/>
                  <a:pt x="351477" y="379894"/>
                </a:cubicBezTo>
                <a:close/>
                <a:moveTo>
                  <a:pt x="491312" y="345926"/>
                </a:moveTo>
                <a:cubicBezTo>
                  <a:pt x="485605" y="339029"/>
                  <a:pt x="482949" y="335303"/>
                  <a:pt x="479818" y="332133"/>
                </a:cubicBezTo>
                <a:cubicBezTo>
                  <a:pt x="464994" y="317111"/>
                  <a:pt x="450289" y="301890"/>
                  <a:pt x="435029" y="287344"/>
                </a:cubicBezTo>
                <a:cubicBezTo>
                  <a:pt x="401774" y="255715"/>
                  <a:pt x="414855" y="254050"/>
                  <a:pt x="379182" y="287701"/>
                </a:cubicBezTo>
                <a:cubicBezTo>
                  <a:pt x="370383" y="295985"/>
                  <a:pt x="370660" y="302445"/>
                  <a:pt x="379182" y="310650"/>
                </a:cubicBezTo>
                <a:cubicBezTo>
                  <a:pt x="398643" y="329437"/>
                  <a:pt x="417352" y="349018"/>
                  <a:pt x="436812" y="367805"/>
                </a:cubicBezTo>
                <a:cubicBezTo>
                  <a:pt x="441965" y="372799"/>
                  <a:pt x="446880" y="383580"/>
                  <a:pt x="455878" y="377159"/>
                </a:cubicBezTo>
                <a:cubicBezTo>
                  <a:pt x="468521" y="368162"/>
                  <a:pt x="479382" y="356667"/>
                  <a:pt x="491352" y="345926"/>
                </a:cubicBezTo>
                <a:close/>
                <a:moveTo>
                  <a:pt x="687113" y="102363"/>
                </a:moveTo>
                <a:cubicBezTo>
                  <a:pt x="680772" y="95586"/>
                  <a:pt x="673360" y="87460"/>
                  <a:pt x="665789" y="79493"/>
                </a:cubicBezTo>
                <a:cubicBezTo>
                  <a:pt x="652947" y="66044"/>
                  <a:pt x="640422" y="65832"/>
                  <a:pt x="628214" y="78859"/>
                </a:cubicBezTo>
                <a:cubicBezTo>
                  <a:pt x="611726" y="96431"/>
                  <a:pt x="612558" y="113977"/>
                  <a:pt x="630672" y="131496"/>
                </a:cubicBezTo>
                <a:cubicBezTo>
                  <a:pt x="635706" y="136331"/>
                  <a:pt x="638877" y="144060"/>
                  <a:pt x="647200" y="144576"/>
                </a:cubicBezTo>
                <a:cubicBezTo>
                  <a:pt x="651956" y="144853"/>
                  <a:pt x="686836" y="109458"/>
                  <a:pt x="687153" y="102363"/>
                </a:cubicBezTo>
                <a:close/>
              </a:path>
            </a:pathLst>
          </a:custGeom>
          <a:solidFill>
            <a:srgbClr val="12B7E5"/>
          </a:solidFill>
          <a:ln w="395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B28FF832-48E2-402B-AE16-E1138BD0209F}"/>
              </a:ext>
            </a:extLst>
          </p:cNvPr>
          <p:cNvSpPr/>
          <p:nvPr/>
        </p:nvSpPr>
        <p:spPr>
          <a:xfrm>
            <a:off x="467544" y="847242"/>
            <a:ext cx="775471" cy="796338"/>
          </a:xfrm>
          <a:custGeom>
            <a:avLst/>
            <a:gdLst>
              <a:gd name="connsiteX0" fmla="*/ 0 w 775471"/>
              <a:gd name="connsiteY0" fmla="*/ 737228 h 796338"/>
              <a:gd name="connsiteX1" fmla="*/ 136704 w 775471"/>
              <a:gd name="connsiteY1" fmla="*/ 602347 h 796338"/>
              <a:gd name="connsiteX2" fmla="*/ 136704 w 775471"/>
              <a:gd name="connsiteY2" fmla="*/ 584114 h 796338"/>
              <a:gd name="connsiteX3" fmla="*/ 138805 w 775471"/>
              <a:gd name="connsiteY3" fmla="*/ 535640 h 796338"/>
              <a:gd name="connsiteX4" fmla="*/ 168334 w 775471"/>
              <a:gd name="connsiteY4" fmla="*/ 506349 h 796338"/>
              <a:gd name="connsiteX5" fmla="*/ 168017 w 775471"/>
              <a:gd name="connsiteY5" fmla="*/ 483518 h 796338"/>
              <a:gd name="connsiteX6" fmla="*/ 169483 w 775471"/>
              <a:gd name="connsiteY6" fmla="*/ 411143 h 796338"/>
              <a:gd name="connsiteX7" fmla="*/ 413125 w 775471"/>
              <a:gd name="connsiteY7" fmla="*/ 167422 h 796338"/>
              <a:gd name="connsiteX8" fmla="*/ 477850 w 775471"/>
              <a:gd name="connsiteY8" fmla="*/ 166907 h 796338"/>
              <a:gd name="connsiteX9" fmla="*/ 523471 w 775471"/>
              <a:gd name="connsiteY9" fmla="*/ 167145 h 796338"/>
              <a:gd name="connsiteX10" fmla="*/ 554348 w 775471"/>
              <a:gd name="connsiteY10" fmla="*/ 136387 h 796338"/>
              <a:gd name="connsiteX11" fmla="*/ 554308 w 775471"/>
              <a:gd name="connsiteY11" fmla="*/ 116371 h 796338"/>
              <a:gd name="connsiteX12" fmla="*/ 530487 w 775471"/>
              <a:gd name="connsiteY12" fmla="*/ 92589 h 796338"/>
              <a:gd name="connsiteX13" fmla="*/ 530170 w 775471"/>
              <a:gd name="connsiteY13" fmla="*/ 50972 h 796338"/>
              <a:gd name="connsiteX14" fmla="*/ 582687 w 775471"/>
              <a:gd name="connsiteY14" fmla="*/ 0 h 796338"/>
              <a:gd name="connsiteX15" fmla="*/ 606469 w 775471"/>
              <a:gd name="connsiteY15" fmla="*/ 0 h 796338"/>
              <a:gd name="connsiteX16" fmla="*/ 758433 w 775471"/>
              <a:gd name="connsiteY16" fmla="*/ 153272 h 796338"/>
              <a:gd name="connsiteX17" fmla="*/ 758829 w 775471"/>
              <a:gd name="connsiteY17" fmla="*/ 207415 h 796338"/>
              <a:gd name="connsiteX18" fmla="*/ 726962 w 775471"/>
              <a:gd name="connsiteY18" fmla="*/ 239956 h 796338"/>
              <a:gd name="connsiteX19" fmla="*/ 678289 w 775471"/>
              <a:gd name="connsiteY19" fmla="*/ 240313 h 796338"/>
              <a:gd name="connsiteX20" fmla="*/ 676902 w 775471"/>
              <a:gd name="connsiteY20" fmla="*/ 238925 h 796338"/>
              <a:gd name="connsiteX21" fmla="*/ 619351 w 775471"/>
              <a:gd name="connsiteY21" fmla="*/ 238925 h 796338"/>
              <a:gd name="connsiteX22" fmla="*/ 588791 w 775471"/>
              <a:gd name="connsiteY22" fmla="*/ 273607 h 796338"/>
              <a:gd name="connsiteX23" fmla="*/ 617567 w 775471"/>
              <a:gd name="connsiteY23" fmla="*/ 306306 h 796338"/>
              <a:gd name="connsiteX24" fmla="*/ 613722 w 775471"/>
              <a:gd name="connsiteY24" fmla="*/ 352601 h 796338"/>
              <a:gd name="connsiteX25" fmla="*/ 388234 w 775471"/>
              <a:gd name="connsiteY25" fmla="*/ 578050 h 796338"/>
              <a:gd name="connsiteX26" fmla="*/ 347528 w 775471"/>
              <a:gd name="connsiteY26" fmla="*/ 618598 h 796338"/>
              <a:gd name="connsiteX27" fmla="*/ 303452 w 775471"/>
              <a:gd name="connsiteY27" fmla="*/ 619311 h 796338"/>
              <a:gd name="connsiteX28" fmla="*/ 254621 w 775471"/>
              <a:gd name="connsiteY28" fmla="*/ 619787 h 796338"/>
              <a:gd name="connsiteX29" fmla="*/ 237776 w 775471"/>
              <a:gd name="connsiteY29" fmla="*/ 636553 h 796338"/>
              <a:gd name="connsiteX30" fmla="*/ 190887 w 775471"/>
              <a:gd name="connsiteY30" fmla="*/ 637227 h 796338"/>
              <a:gd name="connsiteX31" fmla="*/ 168492 w 775471"/>
              <a:gd name="connsiteY31" fmla="*/ 639367 h 796338"/>
              <a:gd name="connsiteX32" fmla="*/ 22751 w 775471"/>
              <a:gd name="connsiteY32" fmla="*/ 784949 h 796338"/>
              <a:gd name="connsiteX33" fmla="*/ 7848 w 775471"/>
              <a:gd name="connsiteY33" fmla="*/ 796008 h 796338"/>
              <a:gd name="connsiteX34" fmla="*/ 2180 w 775471"/>
              <a:gd name="connsiteY34" fmla="*/ 778528 h 796338"/>
              <a:gd name="connsiteX35" fmla="*/ 79 w 775471"/>
              <a:gd name="connsiteY35" fmla="*/ 772979 h 796338"/>
              <a:gd name="connsiteX36" fmla="*/ 79 w 775471"/>
              <a:gd name="connsiteY36" fmla="*/ 737307 h 796338"/>
              <a:gd name="connsiteX37" fmla="*/ 449867 w 775471"/>
              <a:gd name="connsiteY37" fmla="*/ 336588 h 796338"/>
              <a:gd name="connsiteX38" fmla="*/ 461481 w 775471"/>
              <a:gd name="connsiteY38" fmla="*/ 315145 h 796338"/>
              <a:gd name="connsiteX39" fmla="*/ 490891 w 775471"/>
              <a:gd name="connsiteY39" fmla="*/ 318752 h 796338"/>
              <a:gd name="connsiteX40" fmla="*/ 521926 w 775471"/>
              <a:gd name="connsiteY40" fmla="*/ 349272 h 796338"/>
              <a:gd name="connsiteX41" fmla="*/ 547729 w 775471"/>
              <a:gd name="connsiteY41" fmla="*/ 349827 h 796338"/>
              <a:gd name="connsiteX42" fmla="*/ 561760 w 775471"/>
              <a:gd name="connsiteY42" fmla="*/ 335875 h 796338"/>
              <a:gd name="connsiteX43" fmla="*/ 561205 w 775471"/>
              <a:gd name="connsiteY43" fmla="*/ 319347 h 796338"/>
              <a:gd name="connsiteX44" fmla="*/ 456923 w 775471"/>
              <a:gd name="connsiteY44" fmla="*/ 216531 h 796338"/>
              <a:gd name="connsiteX45" fmla="*/ 433934 w 775471"/>
              <a:gd name="connsiteY45" fmla="*/ 215540 h 796338"/>
              <a:gd name="connsiteX46" fmla="*/ 212964 w 775471"/>
              <a:gd name="connsiteY46" fmla="*/ 436907 h 796338"/>
              <a:gd name="connsiteX47" fmla="*/ 213360 w 775471"/>
              <a:gd name="connsiteY47" fmla="*/ 461045 h 796338"/>
              <a:gd name="connsiteX48" fmla="*/ 301708 w 775471"/>
              <a:gd name="connsiteY48" fmla="*/ 549037 h 796338"/>
              <a:gd name="connsiteX49" fmla="*/ 348320 w 775471"/>
              <a:gd name="connsiteY49" fmla="*/ 549076 h 796338"/>
              <a:gd name="connsiteX50" fmla="*/ 351095 w 775471"/>
              <a:gd name="connsiteY50" fmla="*/ 546222 h 796338"/>
              <a:gd name="connsiteX51" fmla="*/ 351214 w 775471"/>
              <a:gd name="connsiteY51" fmla="*/ 524938 h 796338"/>
              <a:gd name="connsiteX52" fmla="*/ 320179 w 775471"/>
              <a:gd name="connsiteY52" fmla="*/ 494379 h 796338"/>
              <a:gd name="connsiteX53" fmla="*/ 316374 w 775471"/>
              <a:gd name="connsiteY53" fmla="*/ 459222 h 796338"/>
              <a:gd name="connsiteX54" fmla="*/ 353156 w 775471"/>
              <a:gd name="connsiteY54" fmla="*/ 459103 h 796338"/>
              <a:gd name="connsiteX55" fmla="*/ 384468 w 775471"/>
              <a:gd name="connsiteY55" fmla="*/ 489385 h 796338"/>
              <a:gd name="connsiteX56" fmla="*/ 399371 w 775471"/>
              <a:gd name="connsiteY56" fmla="*/ 496004 h 796338"/>
              <a:gd name="connsiteX57" fmla="*/ 426760 w 775471"/>
              <a:gd name="connsiteY57" fmla="*/ 468219 h 796338"/>
              <a:gd name="connsiteX58" fmla="*/ 411976 w 775471"/>
              <a:gd name="connsiteY58" fmla="*/ 447172 h 796338"/>
              <a:gd name="connsiteX59" fmla="*/ 389542 w 775471"/>
              <a:gd name="connsiteY59" fmla="*/ 424818 h 796338"/>
              <a:gd name="connsiteX60" fmla="*/ 386054 w 775471"/>
              <a:gd name="connsiteY60" fmla="*/ 389581 h 796338"/>
              <a:gd name="connsiteX61" fmla="*/ 422677 w 775471"/>
              <a:gd name="connsiteY61" fmla="*/ 389423 h 796338"/>
              <a:gd name="connsiteX62" fmla="*/ 450819 w 775471"/>
              <a:gd name="connsiteY62" fmla="*/ 417287 h 796338"/>
              <a:gd name="connsiteX63" fmla="*/ 480308 w 775471"/>
              <a:gd name="connsiteY63" fmla="*/ 417525 h 796338"/>
              <a:gd name="connsiteX64" fmla="*/ 480546 w 775471"/>
              <a:gd name="connsiteY64" fmla="*/ 376541 h 796338"/>
              <a:gd name="connsiteX65" fmla="*/ 458270 w 775471"/>
              <a:gd name="connsiteY65" fmla="*/ 354028 h 796338"/>
              <a:gd name="connsiteX66" fmla="*/ 449947 w 775471"/>
              <a:gd name="connsiteY66" fmla="*/ 336628 h 796338"/>
              <a:gd name="connsiteX67" fmla="*/ 594182 w 775471"/>
              <a:gd name="connsiteY67" fmla="*/ 61713 h 796338"/>
              <a:gd name="connsiteX68" fmla="*/ 583242 w 775471"/>
              <a:gd name="connsiteY68" fmla="*/ 68848 h 796338"/>
              <a:gd name="connsiteX69" fmla="*/ 590179 w 775471"/>
              <a:gd name="connsiteY69" fmla="*/ 83671 h 796338"/>
              <a:gd name="connsiteX70" fmla="*/ 689546 w 775471"/>
              <a:gd name="connsiteY70" fmla="*/ 183039 h 796338"/>
              <a:gd name="connsiteX71" fmla="*/ 709166 w 775471"/>
              <a:gd name="connsiteY71" fmla="*/ 187953 h 796338"/>
              <a:gd name="connsiteX72" fmla="*/ 704885 w 775471"/>
              <a:gd name="connsiteY72" fmla="*/ 168572 h 796338"/>
              <a:gd name="connsiteX73" fmla="*/ 606865 w 775471"/>
              <a:gd name="connsiteY73" fmla="*/ 70631 h 796338"/>
              <a:gd name="connsiteX74" fmla="*/ 594142 w 775471"/>
              <a:gd name="connsiteY74" fmla="*/ 61753 h 796338"/>
              <a:gd name="connsiteX75" fmla="*/ 549552 w 775471"/>
              <a:gd name="connsiteY75" fmla="*/ 235596 h 796338"/>
              <a:gd name="connsiteX76" fmla="*/ 555140 w 775471"/>
              <a:gd name="connsiteY76" fmla="*/ 233218 h 796338"/>
              <a:gd name="connsiteX77" fmla="*/ 608292 w 775471"/>
              <a:gd name="connsiteY77" fmla="*/ 180462 h 796338"/>
              <a:gd name="connsiteX78" fmla="*/ 606033 w 775471"/>
              <a:gd name="connsiteY78" fmla="*/ 168572 h 796338"/>
              <a:gd name="connsiteX79" fmla="*/ 592041 w 775471"/>
              <a:gd name="connsiteY79" fmla="*/ 167739 h 796338"/>
              <a:gd name="connsiteX80" fmla="*/ 542061 w 775471"/>
              <a:gd name="connsiteY80" fmla="*/ 218077 h 796338"/>
              <a:gd name="connsiteX81" fmla="*/ 549552 w 775471"/>
              <a:gd name="connsiteY81" fmla="*/ 235556 h 796338"/>
              <a:gd name="connsiteX82" fmla="*/ 213241 w 775471"/>
              <a:gd name="connsiteY82" fmla="*/ 587801 h 796338"/>
              <a:gd name="connsiteX83" fmla="*/ 240194 w 775471"/>
              <a:gd name="connsiteY83" fmla="*/ 560848 h 796338"/>
              <a:gd name="connsiteX84" fmla="*/ 213558 w 775471"/>
              <a:gd name="connsiteY84" fmla="*/ 533737 h 796338"/>
              <a:gd name="connsiteX85" fmla="*/ 186091 w 775471"/>
              <a:gd name="connsiteY85" fmla="*/ 560531 h 796338"/>
              <a:gd name="connsiteX86" fmla="*/ 213241 w 775471"/>
              <a:gd name="connsiteY86" fmla="*/ 587761 h 796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775471" h="796338">
                <a:moveTo>
                  <a:pt x="0" y="737228"/>
                </a:moveTo>
                <a:cubicBezTo>
                  <a:pt x="45542" y="692241"/>
                  <a:pt x="90964" y="647135"/>
                  <a:pt x="136704" y="602347"/>
                </a:cubicBezTo>
                <a:cubicBezTo>
                  <a:pt x="143641" y="595569"/>
                  <a:pt x="142293" y="590932"/>
                  <a:pt x="136704" y="584114"/>
                </a:cubicBezTo>
                <a:cubicBezTo>
                  <a:pt x="118828" y="562235"/>
                  <a:pt x="119383" y="555418"/>
                  <a:pt x="138805" y="535640"/>
                </a:cubicBezTo>
                <a:cubicBezTo>
                  <a:pt x="148516" y="525731"/>
                  <a:pt x="158068" y="515663"/>
                  <a:pt x="168334" y="506349"/>
                </a:cubicBezTo>
                <a:cubicBezTo>
                  <a:pt x="177410" y="498104"/>
                  <a:pt x="176102" y="492001"/>
                  <a:pt x="168017" y="483518"/>
                </a:cubicBezTo>
                <a:cubicBezTo>
                  <a:pt x="133732" y="447529"/>
                  <a:pt x="134128" y="446419"/>
                  <a:pt x="169483" y="411143"/>
                </a:cubicBezTo>
                <a:cubicBezTo>
                  <a:pt x="250776" y="330009"/>
                  <a:pt x="331951" y="248715"/>
                  <a:pt x="413125" y="167422"/>
                </a:cubicBezTo>
                <a:cubicBezTo>
                  <a:pt x="441425" y="139082"/>
                  <a:pt x="450026" y="138884"/>
                  <a:pt x="477850" y="166907"/>
                </a:cubicBezTo>
                <a:cubicBezTo>
                  <a:pt x="493098" y="182233"/>
                  <a:pt x="508303" y="182312"/>
                  <a:pt x="523471" y="167145"/>
                </a:cubicBezTo>
                <a:cubicBezTo>
                  <a:pt x="533737" y="156879"/>
                  <a:pt x="543765" y="146375"/>
                  <a:pt x="554348" y="136387"/>
                </a:cubicBezTo>
                <a:cubicBezTo>
                  <a:pt x="561799" y="129332"/>
                  <a:pt x="561522" y="123228"/>
                  <a:pt x="554308" y="116371"/>
                </a:cubicBezTo>
                <a:cubicBezTo>
                  <a:pt x="546183" y="108642"/>
                  <a:pt x="538137" y="100794"/>
                  <a:pt x="530487" y="92589"/>
                </a:cubicBezTo>
                <a:cubicBezTo>
                  <a:pt x="516733" y="77845"/>
                  <a:pt x="516099" y="65677"/>
                  <a:pt x="530170" y="50972"/>
                </a:cubicBezTo>
                <a:cubicBezTo>
                  <a:pt x="547055" y="33373"/>
                  <a:pt x="565129" y="16925"/>
                  <a:pt x="582687" y="0"/>
                </a:cubicBezTo>
                <a:cubicBezTo>
                  <a:pt x="590615" y="0"/>
                  <a:pt x="598542" y="0"/>
                  <a:pt x="606469" y="0"/>
                </a:cubicBezTo>
                <a:cubicBezTo>
                  <a:pt x="657124" y="51091"/>
                  <a:pt x="707778" y="102181"/>
                  <a:pt x="758433" y="153272"/>
                </a:cubicBezTo>
                <a:cubicBezTo>
                  <a:pt x="781065" y="176102"/>
                  <a:pt x="781105" y="184902"/>
                  <a:pt x="758829" y="207415"/>
                </a:cubicBezTo>
                <a:cubicBezTo>
                  <a:pt x="748167" y="218196"/>
                  <a:pt x="737584" y="229096"/>
                  <a:pt x="726962" y="239956"/>
                </a:cubicBezTo>
                <a:cubicBezTo>
                  <a:pt x="708848" y="258426"/>
                  <a:pt x="697354" y="258466"/>
                  <a:pt x="678289" y="240313"/>
                </a:cubicBezTo>
                <a:cubicBezTo>
                  <a:pt x="677814" y="239877"/>
                  <a:pt x="677338" y="239361"/>
                  <a:pt x="676902" y="238925"/>
                </a:cubicBezTo>
                <a:cubicBezTo>
                  <a:pt x="647571" y="210427"/>
                  <a:pt x="647373" y="210229"/>
                  <a:pt x="619351" y="238925"/>
                </a:cubicBezTo>
                <a:cubicBezTo>
                  <a:pt x="608371" y="250182"/>
                  <a:pt x="589822" y="259298"/>
                  <a:pt x="588791" y="273607"/>
                </a:cubicBezTo>
                <a:cubicBezTo>
                  <a:pt x="587800" y="287360"/>
                  <a:pt x="607856" y="294931"/>
                  <a:pt x="617567" y="306306"/>
                </a:cubicBezTo>
                <a:cubicBezTo>
                  <a:pt x="631757" y="322874"/>
                  <a:pt x="631281" y="334963"/>
                  <a:pt x="613722" y="352601"/>
                </a:cubicBezTo>
                <a:cubicBezTo>
                  <a:pt x="538652" y="427830"/>
                  <a:pt x="463423" y="502940"/>
                  <a:pt x="388234" y="578050"/>
                </a:cubicBezTo>
                <a:cubicBezTo>
                  <a:pt x="374678" y="591566"/>
                  <a:pt x="361281" y="605280"/>
                  <a:pt x="347528" y="618598"/>
                </a:cubicBezTo>
                <a:cubicBezTo>
                  <a:pt x="330643" y="634928"/>
                  <a:pt x="320179" y="634967"/>
                  <a:pt x="303452" y="619311"/>
                </a:cubicBezTo>
                <a:cubicBezTo>
                  <a:pt x="286832" y="603746"/>
                  <a:pt x="270555" y="603905"/>
                  <a:pt x="254621" y="619787"/>
                </a:cubicBezTo>
                <a:cubicBezTo>
                  <a:pt x="248993" y="625375"/>
                  <a:pt x="243523" y="631083"/>
                  <a:pt x="237776" y="636553"/>
                </a:cubicBezTo>
                <a:cubicBezTo>
                  <a:pt x="218751" y="654508"/>
                  <a:pt x="209634" y="655340"/>
                  <a:pt x="190887" y="637227"/>
                </a:cubicBezTo>
                <a:cubicBezTo>
                  <a:pt x="180898" y="627555"/>
                  <a:pt x="175746" y="632034"/>
                  <a:pt x="168492" y="639367"/>
                </a:cubicBezTo>
                <a:cubicBezTo>
                  <a:pt x="120057" y="688040"/>
                  <a:pt x="71503" y="736554"/>
                  <a:pt x="22751" y="784949"/>
                </a:cubicBezTo>
                <a:cubicBezTo>
                  <a:pt x="18312" y="789349"/>
                  <a:pt x="15022" y="798148"/>
                  <a:pt x="7848" y="796008"/>
                </a:cubicBezTo>
                <a:cubicBezTo>
                  <a:pt x="277" y="793749"/>
                  <a:pt x="4637" y="784315"/>
                  <a:pt x="2180" y="778528"/>
                </a:cubicBezTo>
                <a:cubicBezTo>
                  <a:pt x="1427" y="776705"/>
                  <a:pt x="793" y="774842"/>
                  <a:pt x="79" y="772979"/>
                </a:cubicBezTo>
                <a:cubicBezTo>
                  <a:pt x="79" y="761089"/>
                  <a:pt x="79" y="749198"/>
                  <a:pt x="79" y="737307"/>
                </a:cubicBezTo>
                <a:close/>
                <a:moveTo>
                  <a:pt x="449867" y="336588"/>
                </a:moveTo>
                <a:cubicBezTo>
                  <a:pt x="450066" y="327432"/>
                  <a:pt x="452959" y="319505"/>
                  <a:pt x="461481" y="315145"/>
                </a:cubicBezTo>
                <a:cubicBezTo>
                  <a:pt x="471905" y="309794"/>
                  <a:pt x="482250" y="310864"/>
                  <a:pt x="490891" y="318752"/>
                </a:cubicBezTo>
                <a:cubicBezTo>
                  <a:pt x="501632" y="328502"/>
                  <a:pt x="512175" y="338570"/>
                  <a:pt x="521926" y="349272"/>
                </a:cubicBezTo>
                <a:cubicBezTo>
                  <a:pt x="530883" y="359101"/>
                  <a:pt x="538652" y="360925"/>
                  <a:pt x="547729" y="349827"/>
                </a:cubicBezTo>
                <a:cubicBezTo>
                  <a:pt x="551890" y="344753"/>
                  <a:pt x="556924" y="340354"/>
                  <a:pt x="561760" y="335875"/>
                </a:cubicBezTo>
                <a:cubicBezTo>
                  <a:pt x="568022" y="330048"/>
                  <a:pt x="567229" y="325213"/>
                  <a:pt x="561205" y="319347"/>
                </a:cubicBezTo>
                <a:cubicBezTo>
                  <a:pt x="526246" y="285260"/>
                  <a:pt x="491485" y="251014"/>
                  <a:pt x="456923" y="216531"/>
                </a:cubicBezTo>
                <a:cubicBezTo>
                  <a:pt x="449114" y="208762"/>
                  <a:pt x="442931" y="206463"/>
                  <a:pt x="433934" y="215540"/>
                </a:cubicBezTo>
                <a:cubicBezTo>
                  <a:pt x="360528" y="289580"/>
                  <a:pt x="286924" y="363461"/>
                  <a:pt x="212964" y="436907"/>
                </a:cubicBezTo>
                <a:cubicBezTo>
                  <a:pt x="203451" y="446340"/>
                  <a:pt x="204402" y="452325"/>
                  <a:pt x="213360" y="461045"/>
                </a:cubicBezTo>
                <a:cubicBezTo>
                  <a:pt x="243127" y="490019"/>
                  <a:pt x="272497" y="519468"/>
                  <a:pt x="301708" y="549037"/>
                </a:cubicBezTo>
                <a:cubicBezTo>
                  <a:pt x="325490" y="573096"/>
                  <a:pt x="325292" y="573294"/>
                  <a:pt x="348320" y="549076"/>
                </a:cubicBezTo>
                <a:cubicBezTo>
                  <a:pt x="349232" y="548125"/>
                  <a:pt x="350064" y="547094"/>
                  <a:pt x="351095" y="546222"/>
                </a:cubicBezTo>
                <a:cubicBezTo>
                  <a:pt x="359537" y="539167"/>
                  <a:pt x="359458" y="532508"/>
                  <a:pt x="351214" y="524938"/>
                </a:cubicBezTo>
                <a:cubicBezTo>
                  <a:pt x="340512" y="515108"/>
                  <a:pt x="330484" y="504605"/>
                  <a:pt x="320179" y="494379"/>
                </a:cubicBezTo>
                <a:cubicBezTo>
                  <a:pt x="309358" y="483677"/>
                  <a:pt x="305950" y="471271"/>
                  <a:pt x="316374" y="459222"/>
                </a:cubicBezTo>
                <a:cubicBezTo>
                  <a:pt x="327710" y="446063"/>
                  <a:pt x="341344" y="448956"/>
                  <a:pt x="353156" y="459103"/>
                </a:cubicBezTo>
                <a:cubicBezTo>
                  <a:pt x="364135" y="468536"/>
                  <a:pt x="373965" y="479357"/>
                  <a:pt x="384468" y="489385"/>
                </a:cubicBezTo>
                <a:cubicBezTo>
                  <a:pt x="388590" y="493309"/>
                  <a:pt x="392911" y="500007"/>
                  <a:pt x="399371" y="496004"/>
                </a:cubicBezTo>
                <a:cubicBezTo>
                  <a:pt x="410588" y="489028"/>
                  <a:pt x="421647" y="479912"/>
                  <a:pt x="426760" y="468219"/>
                </a:cubicBezTo>
                <a:cubicBezTo>
                  <a:pt x="430961" y="458627"/>
                  <a:pt x="417683" y="453831"/>
                  <a:pt x="411976" y="447172"/>
                </a:cubicBezTo>
                <a:cubicBezTo>
                  <a:pt x="405158" y="439166"/>
                  <a:pt x="396993" y="432309"/>
                  <a:pt x="389542" y="424818"/>
                </a:cubicBezTo>
                <a:cubicBezTo>
                  <a:pt x="378880" y="414037"/>
                  <a:pt x="375550" y="401512"/>
                  <a:pt x="386054" y="389581"/>
                </a:cubicBezTo>
                <a:cubicBezTo>
                  <a:pt x="397271" y="376819"/>
                  <a:pt x="410668" y="378523"/>
                  <a:pt x="422677" y="389423"/>
                </a:cubicBezTo>
                <a:cubicBezTo>
                  <a:pt x="432467" y="398262"/>
                  <a:pt x="442059" y="407418"/>
                  <a:pt x="450819" y="417287"/>
                </a:cubicBezTo>
                <a:cubicBezTo>
                  <a:pt x="461045" y="428821"/>
                  <a:pt x="469368" y="428504"/>
                  <a:pt x="480308" y="417525"/>
                </a:cubicBezTo>
                <a:cubicBezTo>
                  <a:pt x="500919" y="396835"/>
                  <a:pt x="501394" y="397350"/>
                  <a:pt x="480546" y="376541"/>
                </a:cubicBezTo>
                <a:cubicBezTo>
                  <a:pt x="473054" y="369090"/>
                  <a:pt x="465563" y="361638"/>
                  <a:pt x="458270" y="354028"/>
                </a:cubicBezTo>
                <a:cubicBezTo>
                  <a:pt x="453633" y="349192"/>
                  <a:pt x="449867" y="343802"/>
                  <a:pt x="449947" y="336628"/>
                </a:cubicBezTo>
                <a:close/>
                <a:moveTo>
                  <a:pt x="594182" y="61713"/>
                </a:moveTo>
                <a:cubicBezTo>
                  <a:pt x="589069" y="61792"/>
                  <a:pt x="585264" y="64369"/>
                  <a:pt x="583242" y="68848"/>
                </a:cubicBezTo>
                <a:cubicBezTo>
                  <a:pt x="579992" y="76141"/>
                  <a:pt x="586215" y="79668"/>
                  <a:pt x="590179" y="83671"/>
                </a:cubicBezTo>
                <a:cubicBezTo>
                  <a:pt x="623195" y="116886"/>
                  <a:pt x="656331" y="150022"/>
                  <a:pt x="689546" y="183039"/>
                </a:cubicBezTo>
                <a:cubicBezTo>
                  <a:pt x="694936" y="188389"/>
                  <a:pt x="700168" y="196396"/>
                  <a:pt x="709166" y="187953"/>
                </a:cubicBezTo>
                <a:cubicBezTo>
                  <a:pt x="718440" y="179194"/>
                  <a:pt x="710236" y="173922"/>
                  <a:pt x="704885" y="168572"/>
                </a:cubicBezTo>
                <a:cubicBezTo>
                  <a:pt x="672304" y="135832"/>
                  <a:pt x="639605" y="103212"/>
                  <a:pt x="606865" y="70631"/>
                </a:cubicBezTo>
                <a:cubicBezTo>
                  <a:pt x="603179" y="66945"/>
                  <a:pt x="599850" y="62585"/>
                  <a:pt x="594142" y="61753"/>
                </a:cubicBezTo>
                <a:close/>
                <a:moveTo>
                  <a:pt x="549552" y="235596"/>
                </a:moveTo>
                <a:cubicBezTo>
                  <a:pt x="551613" y="234763"/>
                  <a:pt x="553872" y="234486"/>
                  <a:pt x="555140" y="233218"/>
                </a:cubicBezTo>
                <a:cubicBezTo>
                  <a:pt x="572977" y="215738"/>
                  <a:pt x="590773" y="198259"/>
                  <a:pt x="608292" y="180462"/>
                </a:cubicBezTo>
                <a:cubicBezTo>
                  <a:pt x="612494" y="176182"/>
                  <a:pt x="609679" y="171980"/>
                  <a:pt x="606033" y="168572"/>
                </a:cubicBezTo>
                <a:cubicBezTo>
                  <a:pt x="601633" y="164449"/>
                  <a:pt x="596639" y="163181"/>
                  <a:pt x="592041" y="167739"/>
                </a:cubicBezTo>
                <a:cubicBezTo>
                  <a:pt x="575196" y="184347"/>
                  <a:pt x="558074" y="200677"/>
                  <a:pt x="542061" y="218077"/>
                </a:cubicBezTo>
                <a:cubicBezTo>
                  <a:pt x="533578" y="227312"/>
                  <a:pt x="542615" y="231474"/>
                  <a:pt x="549552" y="235556"/>
                </a:cubicBezTo>
                <a:close/>
                <a:moveTo>
                  <a:pt x="213241" y="587801"/>
                </a:moveTo>
                <a:cubicBezTo>
                  <a:pt x="218949" y="588118"/>
                  <a:pt x="239995" y="567071"/>
                  <a:pt x="240194" y="560848"/>
                </a:cubicBezTo>
                <a:cubicBezTo>
                  <a:pt x="240392" y="554506"/>
                  <a:pt x="219940" y="533658"/>
                  <a:pt x="213558" y="533737"/>
                </a:cubicBezTo>
                <a:cubicBezTo>
                  <a:pt x="208168" y="533777"/>
                  <a:pt x="186170" y="555299"/>
                  <a:pt x="186091" y="560531"/>
                </a:cubicBezTo>
                <a:cubicBezTo>
                  <a:pt x="186051" y="565604"/>
                  <a:pt x="207811" y="587483"/>
                  <a:pt x="213241" y="587761"/>
                </a:cubicBezTo>
                <a:close/>
              </a:path>
            </a:pathLst>
          </a:custGeom>
          <a:solidFill>
            <a:srgbClr val="7BB8BF"/>
          </a:solidFill>
          <a:ln w="395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B21A41C7-D69D-4E5D-93D4-10BCB9F02371}"/>
              </a:ext>
            </a:extLst>
          </p:cNvPr>
          <p:cNvSpPr/>
          <p:nvPr/>
        </p:nvSpPr>
        <p:spPr>
          <a:xfrm>
            <a:off x="5437676" y="4192863"/>
            <a:ext cx="182534" cy="221772"/>
          </a:xfrm>
          <a:custGeom>
            <a:avLst/>
            <a:gdLst>
              <a:gd name="connsiteX0" fmla="*/ 182535 w 182534"/>
              <a:gd name="connsiteY0" fmla="*/ 118556 h 221772"/>
              <a:gd name="connsiteX1" fmla="*/ 115035 w 182534"/>
              <a:gd name="connsiteY1" fmla="*/ 191566 h 221772"/>
              <a:gd name="connsiteX2" fmla="*/ 107425 w 182534"/>
              <a:gd name="connsiteY2" fmla="*/ 211939 h 221772"/>
              <a:gd name="connsiteX3" fmla="*/ 93909 w 182534"/>
              <a:gd name="connsiteY3" fmla="*/ 221768 h 221772"/>
              <a:gd name="connsiteX4" fmla="*/ 79402 w 182534"/>
              <a:gd name="connsiteY4" fmla="*/ 210670 h 221772"/>
              <a:gd name="connsiteX5" fmla="*/ 8612 w 182534"/>
              <a:gd name="connsiteY5" fmla="*/ 119785 h 221772"/>
              <a:gd name="connsiteX6" fmla="*/ 9405 w 182534"/>
              <a:gd name="connsiteY6" fmla="*/ 94656 h 221772"/>
              <a:gd name="connsiteX7" fmla="*/ 78253 w 182534"/>
              <a:gd name="connsiteY7" fmla="*/ 11579 h 221772"/>
              <a:gd name="connsiteX8" fmla="*/ 92443 w 182534"/>
              <a:gd name="connsiteY8" fmla="*/ 6 h 221772"/>
              <a:gd name="connsiteX9" fmla="*/ 106870 w 182534"/>
              <a:gd name="connsiteY9" fmla="*/ 11619 h 221772"/>
              <a:gd name="connsiteX10" fmla="*/ 182495 w 182534"/>
              <a:gd name="connsiteY10" fmla="*/ 98739 h 221772"/>
              <a:gd name="connsiteX11" fmla="*/ 182495 w 182534"/>
              <a:gd name="connsiteY11" fmla="*/ 118556 h 22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2534" h="221772">
                <a:moveTo>
                  <a:pt x="182535" y="118556"/>
                </a:moveTo>
                <a:cubicBezTo>
                  <a:pt x="147497" y="131319"/>
                  <a:pt x="128234" y="158668"/>
                  <a:pt x="115035" y="191566"/>
                </a:cubicBezTo>
                <a:cubicBezTo>
                  <a:pt x="112340" y="198304"/>
                  <a:pt x="110160" y="205240"/>
                  <a:pt x="107425" y="211939"/>
                </a:cubicBezTo>
                <a:cubicBezTo>
                  <a:pt x="105007" y="217884"/>
                  <a:pt x="100568" y="221650"/>
                  <a:pt x="93909" y="221768"/>
                </a:cubicBezTo>
                <a:cubicBezTo>
                  <a:pt x="86259" y="221927"/>
                  <a:pt x="81424" y="217646"/>
                  <a:pt x="79402" y="210670"/>
                </a:cubicBezTo>
                <a:cubicBezTo>
                  <a:pt x="67987" y="170836"/>
                  <a:pt x="45712" y="140039"/>
                  <a:pt x="8612" y="119785"/>
                </a:cubicBezTo>
                <a:cubicBezTo>
                  <a:pt x="-2922" y="113483"/>
                  <a:pt x="-3080" y="101196"/>
                  <a:pt x="9405" y="94656"/>
                </a:cubicBezTo>
                <a:cubicBezTo>
                  <a:pt x="44126" y="76384"/>
                  <a:pt x="65411" y="47687"/>
                  <a:pt x="78253" y="11579"/>
                </a:cubicBezTo>
                <a:cubicBezTo>
                  <a:pt x="80631" y="4920"/>
                  <a:pt x="84674" y="-193"/>
                  <a:pt x="92443" y="6"/>
                </a:cubicBezTo>
                <a:cubicBezTo>
                  <a:pt x="100013" y="164"/>
                  <a:pt x="104690" y="5000"/>
                  <a:pt x="106870" y="11619"/>
                </a:cubicBezTo>
                <a:cubicBezTo>
                  <a:pt x="119910" y="51255"/>
                  <a:pt x="145515" y="79911"/>
                  <a:pt x="182495" y="98739"/>
                </a:cubicBezTo>
                <a:lnTo>
                  <a:pt x="182495" y="118556"/>
                </a:lnTo>
                <a:close/>
              </a:path>
            </a:pathLst>
          </a:custGeom>
          <a:solidFill>
            <a:srgbClr val="12B7E5"/>
          </a:solidFill>
          <a:ln w="395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02302D25-C8B7-4A74-A534-E446BE301A65}"/>
              </a:ext>
            </a:extLst>
          </p:cNvPr>
          <p:cNvSpPr/>
          <p:nvPr/>
        </p:nvSpPr>
        <p:spPr>
          <a:xfrm>
            <a:off x="3773196" y="988258"/>
            <a:ext cx="641116" cy="640553"/>
          </a:xfrm>
          <a:custGeom>
            <a:avLst/>
            <a:gdLst>
              <a:gd name="connsiteX0" fmla="*/ 548384 w 641116"/>
              <a:gd name="connsiteY0" fmla="*/ 244284 h 640553"/>
              <a:gd name="connsiteX1" fmla="*/ 494320 w 641116"/>
              <a:gd name="connsiteY1" fmla="*/ 365570 h 640553"/>
              <a:gd name="connsiteX2" fmla="*/ 245209 w 641116"/>
              <a:gd name="connsiteY2" fmla="*/ 614959 h 640553"/>
              <a:gd name="connsiteX3" fmla="*/ 136210 w 641116"/>
              <a:gd name="connsiteY3" fmla="*/ 613334 h 640553"/>
              <a:gd name="connsiteX4" fmla="*/ 24199 w 641116"/>
              <a:gd name="connsiteY4" fmla="*/ 501402 h 640553"/>
              <a:gd name="connsiteX5" fmla="*/ 21424 w 641116"/>
              <a:gd name="connsiteY5" fmla="*/ 401361 h 640553"/>
              <a:gd name="connsiteX6" fmla="*/ 284964 w 641116"/>
              <a:gd name="connsiteY6" fmla="*/ 138337 h 640553"/>
              <a:gd name="connsiteX7" fmla="*/ 430467 w 641116"/>
              <a:gd name="connsiteY7" fmla="*/ 95887 h 640553"/>
              <a:gd name="connsiteX8" fmla="*/ 447114 w 641116"/>
              <a:gd name="connsiteY8" fmla="*/ 82966 h 640553"/>
              <a:gd name="connsiteX9" fmla="*/ 476960 w 641116"/>
              <a:gd name="connsiteY9" fmla="*/ 9521 h 640553"/>
              <a:gd name="connsiteX10" fmla="*/ 507757 w 641116"/>
              <a:gd name="connsiteY10" fmla="*/ 8450 h 640553"/>
              <a:gd name="connsiteX11" fmla="*/ 632333 w 641116"/>
              <a:gd name="connsiteY11" fmla="*/ 133026 h 640553"/>
              <a:gd name="connsiteX12" fmla="*/ 630351 w 641116"/>
              <a:gd name="connsiteY12" fmla="*/ 165250 h 640553"/>
              <a:gd name="connsiteX13" fmla="*/ 556153 w 641116"/>
              <a:gd name="connsiteY13" fmla="*/ 194581 h 640553"/>
              <a:gd name="connsiteX14" fmla="*/ 544896 w 641116"/>
              <a:gd name="connsiteY14" fmla="*/ 210990 h 640553"/>
              <a:gd name="connsiteX15" fmla="*/ 548344 w 641116"/>
              <a:gd name="connsiteY15" fmla="*/ 244324 h 640553"/>
              <a:gd name="connsiteX16" fmla="*/ 256188 w 641116"/>
              <a:gd name="connsiteY16" fmla="*/ 299854 h 640553"/>
              <a:gd name="connsiteX17" fmla="*/ 244456 w 641116"/>
              <a:gd name="connsiteY17" fmla="*/ 282018 h 640553"/>
              <a:gd name="connsiteX18" fmla="*/ 224717 w 641116"/>
              <a:gd name="connsiteY18" fmla="*/ 286853 h 640553"/>
              <a:gd name="connsiteX19" fmla="*/ 76400 w 641116"/>
              <a:gd name="connsiteY19" fmla="*/ 435171 h 640553"/>
              <a:gd name="connsiteX20" fmla="*/ 77073 w 641116"/>
              <a:gd name="connsiteY20" fmla="*/ 464699 h 640553"/>
              <a:gd name="connsiteX21" fmla="*/ 137320 w 641116"/>
              <a:gd name="connsiteY21" fmla="*/ 524787 h 640553"/>
              <a:gd name="connsiteX22" fmla="*/ 165184 w 641116"/>
              <a:gd name="connsiteY22" fmla="*/ 526016 h 640553"/>
              <a:gd name="connsiteX23" fmla="*/ 162687 w 641116"/>
              <a:gd name="connsiteY23" fmla="*/ 499579 h 640553"/>
              <a:gd name="connsiteX24" fmla="*/ 129234 w 641116"/>
              <a:gd name="connsiteY24" fmla="*/ 465849 h 640553"/>
              <a:gd name="connsiteX25" fmla="*/ 128521 w 641116"/>
              <a:gd name="connsiteY25" fmla="*/ 434973 h 640553"/>
              <a:gd name="connsiteX26" fmla="*/ 240452 w 641116"/>
              <a:gd name="connsiteY26" fmla="*/ 323120 h 640553"/>
              <a:gd name="connsiteX27" fmla="*/ 256188 w 641116"/>
              <a:gd name="connsiteY27" fmla="*/ 299814 h 640553"/>
              <a:gd name="connsiteX28" fmla="*/ 324203 w 641116"/>
              <a:gd name="connsiteY28" fmla="*/ 232314 h 640553"/>
              <a:gd name="connsiteX29" fmla="*/ 304068 w 641116"/>
              <a:gd name="connsiteY29" fmla="*/ 212774 h 640553"/>
              <a:gd name="connsiteX30" fmla="*/ 283021 w 641116"/>
              <a:gd name="connsiteY30" fmla="*/ 233265 h 640553"/>
              <a:gd name="connsiteX31" fmla="*/ 302919 w 641116"/>
              <a:gd name="connsiteY31" fmla="*/ 253281 h 640553"/>
              <a:gd name="connsiteX32" fmla="*/ 324203 w 641116"/>
              <a:gd name="connsiteY32" fmla="*/ 232314 h 640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41116" h="640553">
                <a:moveTo>
                  <a:pt x="548384" y="244284"/>
                </a:moveTo>
                <a:cubicBezTo>
                  <a:pt x="549890" y="293393"/>
                  <a:pt x="527218" y="332276"/>
                  <a:pt x="494320" y="365570"/>
                </a:cubicBezTo>
                <a:cubicBezTo>
                  <a:pt x="411759" y="449162"/>
                  <a:pt x="328325" y="531922"/>
                  <a:pt x="245209" y="614959"/>
                </a:cubicBezTo>
                <a:cubicBezTo>
                  <a:pt x="210290" y="649839"/>
                  <a:pt x="171050" y="648848"/>
                  <a:pt x="136210" y="613334"/>
                </a:cubicBezTo>
                <a:cubicBezTo>
                  <a:pt x="99269" y="575640"/>
                  <a:pt x="61853" y="538343"/>
                  <a:pt x="24199" y="501402"/>
                </a:cubicBezTo>
                <a:cubicBezTo>
                  <a:pt x="-6360" y="471438"/>
                  <a:pt x="-8738" y="431881"/>
                  <a:pt x="21424" y="401361"/>
                </a:cubicBezTo>
                <a:cubicBezTo>
                  <a:pt x="108742" y="313171"/>
                  <a:pt x="196298" y="225180"/>
                  <a:pt x="284964" y="138337"/>
                </a:cubicBezTo>
                <a:cubicBezTo>
                  <a:pt x="325154" y="98979"/>
                  <a:pt x="374224" y="83045"/>
                  <a:pt x="430467" y="95887"/>
                </a:cubicBezTo>
                <a:cubicBezTo>
                  <a:pt x="442596" y="98662"/>
                  <a:pt x="447114" y="96046"/>
                  <a:pt x="447114" y="82966"/>
                </a:cubicBezTo>
                <a:cubicBezTo>
                  <a:pt x="447193" y="54706"/>
                  <a:pt x="458212" y="30607"/>
                  <a:pt x="476960" y="9521"/>
                </a:cubicBezTo>
                <a:cubicBezTo>
                  <a:pt x="487424" y="-2291"/>
                  <a:pt x="495946" y="-3638"/>
                  <a:pt x="507757" y="8450"/>
                </a:cubicBezTo>
                <a:cubicBezTo>
                  <a:pt x="548780" y="50465"/>
                  <a:pt x="590239" y="92082"/>
                  <a:pt x="632333" y="133026"/>
                </a:cubicBezTo>
                <a:cubicBezTo>
                  <a:pt x="645690" y="145987"/>
                  <a:pt x="642836" y="155024"/>
                  <a:pt x="630351" y="165250"/>
                </a:cubicBezTo>
                <a:cubicBezTo>
                  <a:pt x="608710" y="182967"/>
                  <a:pt x="583977" y="193669"/>
                  <a:pt x="556153" y="194581"/>
                </a:cubicBezTo>
                <a:cubicBezTo>
                  <a:pt x="542042" y="195056"/>
                  <a:pt x="540893" y="199892"/>
                  <a:pt x="544896" y="210990"/>
                </a:cubicBezTo>
                <a:cubicBezTo>
                  <a:pt x="548780" y="221731"/>
                  <a:pt x="548106" y="233107"/>
                  <a:pt x="548344" y="244324"/>
                </a:cubicBezTo>
                <a:close/>
                <a:moveTo>
                  <a:pt x="256188" y="299854"/>
                </a:moveTo>
                <a:cubicBezTo>
                  <a:pt x="255911" y="290777"/>
                  <a:pt x="251352" y="285347"/>
                  <a:pt x="244456" y="282018"/>
                </a:cubicBezTo>
                <a:cubicBezTo>
                  <a:pt x="236806" y="278331"/>
                  <a:pt x="230147" y="281423"/>
                  <a:pt x="224717" y="286853"/>
                </a:cubicBezTo>
                <a:cubicBezTo>
                  <a:pt x="175212" y="336239"/>
                  <a:pt x="125746" y="385626"/>
                  <a:pt x="76400" y="435171"/>
                </a:cubicBezTo>
                <a:cubicBezTo>
                  <a:pt x="66689" y="444921"/>
                  <a:pt x="67600" y="455187"/>
                  <a:pt x="77073" y="464699"/>
                </a:cubicBezTo>
                <a:cubicBezTo>
                  <a:pt x="97089" y="484834"/>
                  <a:pt x="117066" y="504969"/>
                  <a:pt x="137320" y="524787"/>
                </a:cubicBezTo>
                <a:cubicBezTo>
                  <a:pt x="145961" y="533230"/>
                  <a:pt x="156266" y="535648"/>
                  <a:pt x="165184" y="526016"/>
                </a:cubicBezTo>
                <a:cubicBezTo>
                  <a:pt x="173309" y="517217"/>
                  <a:pt x="170495" y="507665"/>
                  <a:pt x="162687" y="499579"/>
                </a:cubicBezTo>
                <a:cubicBezTo>
                  <a:pt x="151668" y="488203"/>
                  <a:pt x="140927" y="476511"/>
                  <a:pt x="129234" y="465849"/>
                </a:cubicBezTo>
                <a:cubicBezTo>
                  <a:pt x="117581" y="455266"/>
                  <a:pt x="116471" y="446705"/>
                  <a:pt x="128521" y="434973"/>
                </a:cubicBezTo>
                <a:cubicBezTo>
                  <a:pt x="166294" y="398151"/>
                  <a:pt x="203076" y="360378"/>
                  <a:pt x="240452" y="323120"/>
                </a:cubicBezTo>
                <a:cubicBezTo>
                  <a:pt x="247508" y="316104"/>
                  <a:pt x="255118" y="309723"/>
                  <a:pt x="256188" y="299814"/>
                </a:cubicBezTo>
                <a:close/>
                <a:moveTo>
                  <a:pt x="324203" y="232314"/>
                </a:moveTo>
                <a:cubicBezTo>
                  <a:pt x="323292" y="219868"/>
                  <a:pt x="315880" y="213130"/>
                  <a:pt x="304068" y="212774"/>
                </a:cubicBezTo>
                <a:cubicBezTo>
                  <a:pt x="290869" y="212377"/>
                  <a:pt x="282863" y="220185"/>
                  <a:pt x="283021" y="233265"/>
                </a:cubicBezTo>
                <a:cubicBezTo>
                  <a:pt x="283180" y="245235"/>
                  <a:pt x="291028" y="253242"/>
                  <a:pt x="302919" y="253281"/>
                </a:cubicBezTo>
                <a:cubicBezTo>
                  <a:pt x="315563" y="253361"/>
                  <a:pt x="323252" y="245711"/>
                  <a:pt x="324203" y="232314"/>
                </a:cubicBezTo>
                <a:close/>
              </a:path>
            </a:pathLst>
          </a:custGeom>
          <a:solidFill>
            <a:srgbClr val="7BB8BF"/>
          </a:solidFill>
          <a:ln w="395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DD0F6A54-0081-48B3-A8F9-CBB95AA8B398}"/>
              </a:ext>
            </a:extLst>
          </p:cNvPr>
          <p:cNvSpPr/>
          <p:nvPr/>
        </p:nvSpPr>
        <p:spPr>
          <a:xfrm>
            <a:off x="3935728" y="3069879"/>
            <a:ext cx="425806" cy="754650"/>
          </a:xfrm>
          <a:custGeom>
            <a:avLst/>
            <a:gdLst>
              <a:gd name="connsiteX0" fmla="*/ 155 w 425806"/>
              <a:gd name="connsiteY0" fmla="*/ 506532 h 754650"/>
              <a:gd name="connsiteX1" fmla="*/ 194 w 425806"/>
              <a:gd name="connsiteY1" fmla="*/ 367886 h 754650"/>
              <a:gd name="connsiteX2" fmla="*/ 59252 w 425806"/>
              <a:gd name="connsiteY2" fmla="*/ 251198 h 754650"/>
              <a:gd name="connsiteX3" fmla="*/ 60243 w 425806"/>
              <a:gd name="connsiteY3" fmla="*/ 209263 h 754650"/>
              <a:gd name="connsiteX4" fmla="*/ 48035 w 425806"/>
              <a:gd name="connsiteY4" fmla="*/ 185521 h 754650"/>
              <a:gd name="connsiteX5" fmla="*/ 48709 w 425806"/>
              <a:gd name="connsiteY5" fmla="*/ 90553 h 754650"/>
              <a:gd name="connsiteX6" fmla="*/ 144390 w 425806"/>
              <a:gd name="connsiteY6" fmla="*/ 1135 h 754650"/>
              <a:gd name="connsiteX7" fmla="*/ 282997 w 425806"/>
              <a:gd name="connsiteY7" fmla="*/ 1214 h 754650"/>
              <a:gd name="connsiteX8" fmla="*/ 377726 w 425806"/>
              <a:gd name="connsiteY8" fmla="*/ 101017 h 754650"/>
              <a:gd name="connsiteX9" fmla="*/ 377726 w 425806"/>
              <a:gd name="connsiteY9" fmla="*/ 184213 h 754650"/>
              <a:gd name="connsiteX10" fmla="*/ 365875 w 425806"/>
              <a:gd name="connsiteY10" fmla="*/ 209699 h 754650"/>
              <a:gd name="connsiteX11" fmla="*/ 363814 w 425806"/>
              <a:gd name="connsiteY11" fmla="*/ 247908 h 754650"/>
              <a:gd name="connsiteX12" fmla="*/ 425725 w 425806"/>
              <a:gd name="connsiteY12" fmla="*/ 382789 h 754650"/>
              <a:gd name="connsiteX13" fmla="*/ 425131 w 425806"/>
              <a:gd name="connsiteY13" fmla="*/ 652115 h 754650"/>
              <a:gd name="connsiteX14" fmla="*/ 337298 w 425806"/>
              <a:gd name="connsiteY14" fmla="*/ 751799 h 754650"/>
              <a:gd name="connsiteX15" fmla="*/ 185056 w 425806"/>
              <a:gd name="connsiteY15" fmla="*/ 752275 h 754650"/>
              <a:gd name="connsiteX16" fmla="*/ 108083 w 425806"/>
              <a:gd name="connsiteY16" fmla="*/ 753741 h 754650"/>
              <a:gd name="connsiteX17" fmla="*/ 234 w 425806"/>
              <a:gd name="connsiteY17" fmla="*/ 647160 h 754650"/>
              <a:gd name="connsiteX18" fmla="*/ 155 w 425806"/>
              <a:gd name="connsiteY18" fmla="*/ 506532 h 754650"/>
              <a:gd name="connsiteX19" fmla="*/ 215180 w 425806"/>
              <a:gd name="connsiteY19" fmla="*/ 350406 h 754650"/>
              <a:gd name="connsiteX20" fmla="*/ 68646 w 425806"/>
              <a:gd name="connsiteY20" fmla="*/ 350248 h 754650"/>
              <a:gd name="connsiteX21" fmla="*/ 48035 w 425806"/>
              <a:gd name="connsiteY21" fmla="*/ 368995 h 754650"/>
              <a:gd name="connsiteX22" fmla="*/ 48035 w 425806"/>
              <a:gd name="connsiteY22" fmla="*/ 596744 h 754650"/>
              <a:gd name="connsiteX23" fmla="*/ 67021 w 425806"/>
              <a:gd name="connsiteY23" fmla="*/ 615135 h 754650"/>
              <a:gd name="connsiteX24" fmla="*/ 360128 w 425806"/>
              <a:gd name="connsiteY24" fmla="*/ 615214 h 754650"/>
              <a:gd name="connsiteX25" fmla="*/ 379589 w 425806"/>
              <a:gd name="connsiteY25" fmla="*/ 595356 h 754650"/>
              <a:gd name="connsiteX26" fmla="*/ 379629 w 425806"/>
              <a:gd name="connsiteY26" fmla="*/ 371572 h 754650"/>
              <a:gd name="connsiteX27" fmla="*/ 357750 w 425806"/>
              <a:gd name="connsiteY27" fmla="*/ 350089 h 754650"/>
              <a:gd name="connsiteX28" fmla="*/ 215180 w 425806"/>
              <a:gd name="connsiteY28" fmla="*/ 350367 h 754650"/>
              <a:gd name="connsiteX29" fmla="*/ 358186 w 425806"/>
              <a:gd name="connsiteY29" fmla="*/ 308551 h 754650"/>
              <a:gd name="connsiteX30" fmla="*/ 341697 w 425806"/>
              <a:gd name="connsiteY30" fmla="*/ 291190 h 754650"/>
              <a:gd name="connsiteX31" fmla="*/ 308245 w 425806"/>
              <a:gd name="connsiteY31" fmla="*/ 230745 h 754650"/>
              <a:gd name="connsiteX32" fmla="*/ 288228 w 425806"/>
              <a:gd name="connsiteY32" fmla="*/ 211958 h 754650"/>
              <a:gd name="connsiteX33" fmla="*/ 151722 w 425806"/>
              <a:gd name="connsiteY33" fmla="*/ 212156 h 754650"/>
              <a:gd name="connsiteX34" fmla="*/ 119617 w 425806"/>
              <a:gd name="connsiteY34" fmla="*/ 244420 h 754650"/>
              <a:gd name="connsiteX35" fmla="*/ 94409 w 425806"/>
              <a:gd name="connsiteY35" fmla="*/ 286355 h 754650"/>
              <a:gd name="connsiteX36" fmla="*/ 68566 w 425806"/>
              <a:gd name="connsiteY36" fmla="*/ 308590 h 754650"/>
              <a:gd name="connsiteX37" fmla="*/ 358265 w 425806"/>
              <a:gd name="connsiteY37" fmla="*/ 308590 h 754650"/>
              <a:gd name="connsiteX38" fmla="*/ 214347 w 425806"/>
              <a:gd name="connsiteY38" fmla="*/ 655563 h 754650"/>
              <a:gd name="connsiteX39" fmla="*/ 67893 w 425806"/>
              <a:gd name="connsiteY39" fmla="*/ 655642 h 754650"/>
              <a:gd name="connsiteX40" fmla="*/ 53624 w 425806"/>
              <a:gd name="connsiteY40" fmla="*/ 679781 h 754650"/>
              <a:gd name="connsiteX41" fmla="*/ 95202 w 425806"/>
              <a:gd name="connsiteY41" fmla="*/ 705544 h 754650"/>
              <a:gd name="connsiteX42" fmla="*/ 332700 w 425806"/>
              <a:gd name="connsiteY42" fmla="*/ 705425 h 754650"/>
              <a:gd name="connsiteX43" fmla="*/ 374516 w 425806"/>
              <a:gd name="connsiteY43" fmla="*/ 677086 h 754650"/>
              <a:gd name="connsiteX44" fmla="*/ 360802 w 425806"/>
              <a:gd name="connsiteY44" fmla="*/ 655642 h 754650"/>
              <a:gd name="connsiteX45" fmla="*/ 214347 w 425806"/>
              <a:gd name="connsiteY45" fmla="*/ 655563 h 754650"/>
              <a:gd name="connsiteX46" fmla="*/ 212524 w 425806"/>
              <a:gd name="connsiteY46" fmla="*/ 166416 h 754650"/>
              <a:gd name="connsiteX47" fmla="*/ 212524 w 425806"/>
              <a:gd name="connsiteY47" fmla="*/ 166337 h 754650"/>
              <a:gd name="connsiteX48" fmla="*/ 313437 w 425806"/>
              <a:gd name="connsiteY48" fmla="*/ 166654 h 754650"/>
              <a:gd name="connsiteX49" fmla="*/ 331987 w 425806"/>
              <a:gd name="connsiteY49" fmla="*/ 142239 h 754650"/>
              <a:gd name="connsiteX50" fmla="*/ 313160 w 425806"/>
              <a:gd name="connsiteY50" fmla="*/ 115841 h 754650"/>
              <a:gd name="connsiteX51" fmla="*/ 115297 w 425806"/>
              <a:gd name="connsiteY51" fmla="*/ 115841 h 754650"/>
              <a:gd name="connsiteX52" fmla="*/ 95440 w 425806"/>
              <a:gd name="connsiteY52" fmla="*/ 143546 h 754650"/>
              <a:gd name="connsiteX53" fmla="*/ 115574 w 425806"/>
              <a:gd name="connsiteY53" fmla="*/ 166773 h 754650"/>
              <a:gd name="connsiteX54" fmla="*/ 212524 w 425806"/>
              <a:gd name="connsiteY54" fmla="*/ 166456 h 754650"/>
              <a:gd name="connsiteX55" fmla="*/ 211731 w 425806"/>
              <a:gd name="connsiteY55" fmla="*/ 75412 h 754650"/>
              <a:gd name="connsiteX56" fmla="*/ 308720 w 425806"/>
              <a:gd name="connsiteY56" fmla="*/ 75333 h 754650"/>
              <a:gd name="connsiteX57" fmla="*/ 320809 w 425806"/>
              <a:gd name="connsiteY57" fmla="*/ 71330 h 754650"/>
              <a:gd name="connsiteX58" fmla="*/ 314230 w 425806"/>
              <a:gd name="connsiteY58" fmla="*/ 60073 h 754650"/>
              <a:gd name="connsiteX59" fmla="*/ 285256 w 425806"/>
              <a:gd name="connsiteY59" fmla="*/ 49134 h 754650"/>
              <a:gd name="connsiteX60" fmla="*/ 140743 w 425806"/>
              <a:gd name="connsiteY60" fmla="*/ 49055 h 754650"/>
              <a:gd name="connsiteX61" fmla="*/ 113514 w 425806"/>
              <a:gd name="connsiteY61" fmla="*/ 59201 h 754650"/>
              <a:gd name="connsiteX62" fmla="*/ 104873 w 425806"/>
              <a:gd name="connsiteY62" fmla="*/ 71528 h 754650"/>
              <a:gd name="connsiteX63" fmla="*/ 118666 w 425806"/>
              <a:gd name="connsiteY63" fmla="*/ 75373 h 754650"/>
              <a:gd name="connsiteX64" fmla="*/ 211692 w 425806"/>
              <a:gd name="connsiteY64" fmla="*/ 75452 h 75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425806" h="754650">
                <a:moveTo>
                  <a:pt x="155" y="506532"/>
                </a:moveTo>
                <a:cubicBezTo>
                  <a:pt x="155" y="460317"/>
                  <a:pt x="-43" y="414101"/>
                  <a:pt x="194" y="367886"/>
                </a:cubicBezTo>
                <a:cubicBezTo>
                  <a:pt x="472" y="319252"/>
                  <a:pt x="17951" y="279339"/>
                  <a:pt x="59252" y="251198"/>
                </a:cubicBezTo>
                <a:cubicBezTo>
                  <a:pt x="75978" y="239783"/>
                  <a:pt x="76256" y="222026"/>
                  <a:pt x="60243" y="209263"/>
                </a:cubicBezTo>
                <a:cubicBezTo>
                  <a:pt x="52276" y="202921"/>
                  <a:pt x="48114" y="195113"/>
                  <a:pt x="48035" y="185521"/>
                </a:cubicBezTo>
                <a:cubicBezTo>
                  <a:pt x="47797" y="153852"/>
                  <a:pt x="46093" y="121984"/>
                  <a:pt x="48709" y="90553"/>
                </a:cubicBezTo>
                <a:cubicBezTo>
                  <a:pt x="53108" y="37243"/>
                  <a:pt x="90049" y="2918"/>
                  <a:pt x="144390" y="1135"/>
                </a:cubicBezTo>
                <a:cubicBezTo>
                  <a:pt x="190566" y="-372"/>
                  <a:pt x="236860" y="-411"/>
                  <a:pt x="282997" y="1214"/>
                </a:cubicBezTo>
                <a:cubicBezTo>
                  <a:pt x="341459" y="3235"/>
                  <a:pt x="377489" y="42277"/>
                  <a:pt x="377726" y="101017"/>
                </a:cubicBezTo>
                <a:cubicBezTo>
                  <a:pt x="377845" y="128762"/>
                  <a:pt x="377726" y="156468"/>
                  <a:pt x="377726" y="184213"/>
                </a:cubicBezTo>
                <a:cubicBezTo>
                  <a:pt x="377726" y="194558"/>
                  <a:pt x="375546" y="203397"/>
                  <a:pt x="365875" y="209699"/>
                </a:cubicBezTo>
                <a:cubicBezTo>
                  <a:pt x="350814" y="219568"/>
                  <a:pt x="349030" y="238118"/>
                  <a:pt x="363814" y="247908"/>
                </a:cubicBezTo>
                <a:cubicBezTo>
                  <a:pt x="412685" y="280370"/>
                  <a:pt x="427033" y="326506"/>
                  <a:pt x="425725" y="382789"/>
                </a:cubicBezTo>
                <a:cubicBezTo>
                  <a:pt x="423625" y="472524"/>
                  <a:pt x="425250" y="562340"/>
                  <a:pt x="425131" y="652115"/>
                </a:cubicBezTo>
                <a:cubicBezTo>
                  <a:pt x="425052" y="709944"/>
                  <a:pt x="394294" y="746567"/>
                  <a:pt x="337298" y="751799"/>
                </a:cubicBezTo>
                <a:cubicBezTo>
                  <a:pt x="286762" y="756436"/>
                  <a:pt x="235870" y="754534"/>
                  <a:pt x="185056" y="752275"/>
                </a:cubicBezTo>
                <a:cubicBezTo>
                  <a:pt x="159491" y="751125"/>
                  <a:pt x="133767" y="753781"/>
                  <a:pt x="108083" y="753741"/>
                </a:cubicBezTo>
                <a:cubicBezTo>
                  <a:pt x="39910" y="753583"/>
                  <a:pt x="908" y="715096"/>
                  <a:pt x="234" y="647160"/>
                </a:cubicBezTo>
                <a:cubicBezTo>
                  <a:pt x="-241" y="600311"/>
                  <a:pt x="155" y="553422"/>
                  <a:pt x="155" y="506532"/>
                </a:cubicBezTo>
                <a:close/>
                <a:moveTo>
                  <a:pt x="215180" y="350406"/>
                </a:moveTo>
                <a:cubicBezTo>
                  <a:pt x="166348" y="350406"/>
                  <a:pt x="117477" y="350684"/>
                  <a:pt x="68646" y="350248"/>
                </a:cubicBezTo>
                <a:cubicBezTo>
                  <a:pt x="55011" y="350129"/>
                  <a:pt x="47956" y="353577"/>
                  <a:pt x="48035" y="368995"/>
                </a:cubicBezTo>
                <a:cubicBezTo>
                  <a:pt x="48511" y="444898"/>
                  <a:pt x="48431" y="520841"/>
                  <a:pt x="48035" y="596744"/>
                </a:cubicBezTo>
                <a:cubicBezTo>
                  <a:pt x="47956" y="610576"/>
                  <a:pt x="53743" y="615174"/>
                  <a:pt x="67021" y="615135"/>
                </a:cubicBezTo>
                <a:cubicBezTo>
                  <a:pt x="164723" y="614857"/>
                  <a:pt x="262425" y="614817"/>
                  <a:pt x="360128" y="615214"/>
                </a:cubicBezTo>
                <a:cubicBezTo>
                  <a:pt x="374754" y="615253"/>
                  <a:pt x="379669" y="609784"/>
                  <a:pt x="379589" y="595356"/>
                </a:cubicBezTo>
                <a:cubicBezTo>
                  <a:pt x="379114" y="520762"/>
                  <a:pt x="378955" y="446167"/>
                  <a:pt x="379629" y="371572"/>
                </a:cubicBezTo>
                <a:cubicBezTo>
                  <a:pt x="379788" y="354925"/>
                  <a:pt x="373802" y="349852"/>
                  <a:pt x="357750" y="350089"/>
                </a:cubicBezTo>
                <a:cubicBezTo>
                  <a:pt x="310227" y="350842"/>
                  <a:pt x="262703" y="350367"/>
                  <a:pt x="215180" y="350367"/>
                </a:cubicBezTo>
                <a:close/>
                <a:moveTo>
                  <a:pt x="358186" y="308551"/>
                </a:moveTo>
                <a:cubicBezTo>
                  <a:pt x="354975" y="299316"/>
                  <a:pt x="348317" y="293291"/>
                  <a:pt x="341697" y="291190"/>
                </a:cubicBezTo>
                <a:cubicBezTo>
                  <a:pt x="310702" y="281440"/>
                  <a:pt x="304717" y="259006"/>
                  <a:pt x="308245" y="230745"/>
                </a:cubicBezTo>
                <a:cubicBezTo>
                  <a:pt x="310147" y="215406"/>
                  <a:pt x="302061" y="211800"/>
                  <a:pt x="288228" y="211958"/>
                </a:cubicBezTo>
                <a:cubicBezTo>
                  <a:pt x="242727" y="212473"/>
                  <a:pt x="197225" y="212156"/>
                  <a:pt x="151722" y="212156"/>
                </a:cubicBezTo>
                <a:cubicBezTo>
                  <a:pt x="119697" y="212156"/>
                  <a:pt x="119062" y="212156"/>
                  <a:pt x="119617" y="244420"/>
                </a:cubicBezTo>
                <a:cubicBezTo>
                  <a:pt x="119935" y="264317"/>
                  <a:pt x="114584" y="278705"/>
                  <a:pt x="94409" y="286355"/>
                </a:cubicBezTo>
                <a:cubicBezTo>
                  <a:pt x="84500" y="290120"/>
                  <a:pt x="74155" y="295550"/>
                  <a:pt x="68566" y="308590"/>
                </a:cubicBezTo>
                <a:lnTo>
                  <a:pt x="358265" y="308590"/>
                </a:lnTo>
                <a:close/>
                <a:moveTo>
                  <a:pt x="214347" y="655563"/>
                </a:moveTo>
                <a:cubicBezTo>
                  <a:pt x="165516" y="655563"/>
                  <a:pt x="116684" y="655405"/>
                  <a:pt x="67893" y="655642"/>
                </a:cubicBezTo>
                <a:cubicBezTo>
                  <a:pt x="48431" y="655722"/>
                  <a:pt x="44230" y="662817"/>
                  <a:pt x="53624" y="679781"/>
                </a:cubicBezTo>
                <a:cubicBezTo>
                  <a:pt x="62542" y="695913"/>
                  <a:pt x="76295" y="705504"/>
                  <a:pt x="95202" y="705544"/>
                </a:cubicBezTo>
                <a:cubicBezTo>
                  <a:pt x="174355" y="705703"/>
                  <a:pt x="253547" y="705901"/>
                  <a:pt x="332700" y="705425"/>
                </a:cubicBezTo>
                <a:cubicBezTo>
                  <a:pt x="352161" y="705306"/>
                  <a:pt x="366391" y="694842"/>
                  <a:pt x="374516" y="677086"/>
                </a:cubicBezTo>
                <a:cubicBezTo>
                  <a:pt x="382047" y="660637"/>
                  <a:pt x="379034" y="655722"/>
                  <a:pt x="360802" y="655642"/>
                </a:cubicBezTo>
                <a:cubicBezTo>
                  <a:pt x="311970" y="655405"/>
                  <a:pt x="263139" y="655563"/>
                  <a:pt x="214347" y="655563"/>
                </a:cubicBezTo>
                <a:close/>
                <a:moveTo>
                  <a:pt x="212524" y="166416"/>
                </a:moveTo>
                <a:lnTo>
                  <a:pt x="212524" y="166337"/>
                </a:lnTo>
                <a:cubicBezTo>
                  <a:pt x="246175" y="166337"/>
                  <a:pt x="279826" y="165545"/>
                  <a:pt x="313437" y="166654"/>
                </a:cubicBezTo>
                <a:cubicBezTo>
                  <a:pt x="333136" y="167288"/>
                  <a:pt x="332185" y="155437"/>
                  <a:pt x="331987" y="142239"/>
                </a:cubicBezTo>
                <a:cubicBezTo>
                  <a:pt x="331788" y="128921"/>
                  <a:pt x="334325" y="115603"/>
                  <a:pt x="313160" y="115841"/>
                </a:cubicBezTo>
                <a:cubicBezTo>
                  <a:pt x="247205" y="116594"/>
                  <a:pt x="181251" y="116634"/>
                  <a:pt x="115297" y="115841"/>
                </a:cubicBezTo>
                <a:cubicBezTo>
                  <a:pt x="93022" y="115563"/>
                  <a:pt x="96034" y="129595"/>
                  <a:pt x="95440" y="143546"/>
                </a:cubicBezTo>
                <a:cubicBezTo>
                  <a:pt x="94805" y="158212"/>
                  <a:pt x="97461" y="167407"/>
                  <a:pt x="115574" y="166773"/>
                </a:cubicBezTo>
                <a:cubicBezTo>
                  <a:pt x="147878" y="165703"/>
                  <a:pt x="180221" y="166456"/>
                  <a:pt x="212524" y="166456"/>
                </a:cubicBezTo>
                <a:close/>
                <a:moveTo>
                  <a:pt x="211731" y="75412"/>
                </a:moveTo>
                <a:cubicBezTo>
                  <a:pt x="244074" y="75412"/>
                  <a:pt x="276377" y="75492"/>
                  <a:pt x="308720" y="75333"/>
                </a:cubicBezTo>
                <a:cubicBezTo>
                  <a:pt x="313080" y="75333"/>
                  <a:pt x="319065" y="76839"/>
                  <a:pt x="320809" y="71330"/>
                </a:cubicBezTo>
                <a:cubicBezTo>
                  <a:pt x="322395" y="66336"/>
                  <a:pt x="317599" y="63125"/>
                  <a:pt x="314230" y="60073"/>
                </a:cubicBezTo>
                <a:cubicBezTo>
                  <a:pt x="306025" y="52622"/>
                  <a:pt x="296116" y="49173"/>
                  <a:pt x="285256" y="49134"/>
                </a:cubicBezTo>
                <a:cubicBezTo>
                  <a:pt x="237098" y="48975"/>
                  <a:pt x="188941" y="49094"/>
                  <a:pt x="140743" y="49055"/>
                </a:cubicBezTo>
                <a:cubicBezTo>
                  <a:pt x="130359" y="49055"/>
                  <a:pt x="121401" y="52741"/>
                  <a:pt x="113514" y="59201"/>
                </a:cubicBezTo>
                <a:cubicBezTo>
                  <a:pt x="109431" y="62531"/>
                  <a:pt x="103525" y="66217"/>
                  <a:pt x="104873" y="71528"/>
                </a:cubicBezTo>
                <a:cubicBezTo>
                  <a:pt x="106577" y="78108"/>
                  <a:pt x="113831" y="75333"/>
                  <a:pt x="118666" y="75373"/>
                </a:cubicBezTo>
                <a:cubicBezTo>
                  <a:pt x="149662" y="75611"/>
                  <a:pt x="180696" y="75492"/>
                  <a:pt x="211692" y="75452"/>
                </a:cubicBezTo>
                <a:close/>
              </a:path>
            </a:pathLst>
          </a:custGeom>
          <a:solidFill>
            <a:srgbClr val="7BB8BF"/>
          </a:solidFill>
          <a:ln w="395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4" name="Forma libre: forma 33">
            <a:extLst>
              <a:ext uri="{FF2B5EF4-FFF2-40B4-BE49-F238E27FC236}">
                <a16:creationId xmlns:a16="http://schemas.microsoft.com/office/drawing/2014/main" id="{0D3CB957-B23E-49B4-8769-20CA69A1AF63}"/>
              </a:ext>
            </a:extLst>
          </p:cNvPr>
          <p:cNvSpPr/>
          <p:nvPr/>
        </p:nvSpPr>
        <p:spPr>
          <a:xfrm>
            <a:off x="1742669" y="3069685"/>
            <a:ext cx="425182" cy="754104"/>
          </a:xfrm>
          <a:custGeom>
            <a:avLst/>
            <a:gdLst>
              <a:gd name="connsiteX0" fmla="*/ 160 w 425182"/>
              <a:gd name="connsiteY0" fmla="*/ 506766 h 754104"/>
              <a:gd name="connsiteX1" fmla="*/ 120 w 425182"/>
              <a:gd name="connsiteY1" fmla="*/ 360193 h 754104"/>
              <a:gd name="connsiteX2" fmla="*/ 57751 w 425182"/>
              <a:gd name="connsiteY2" fmla="*/ 251511 h 754104"/>
              <a:gd name="connsiteX3" fmla="*/ 59257 w 425182"/>
              <a:gd name="connsiteY3" fmla="*/ 209774 h 754104"/>
              <a:gd name="connsiteX4" fmla="*/ 47604 w 425182"/>
              <a:gd name="connsiteY4" fmla="*/ 186191 h 754104"/>
              <a:gd name="connsiteX5" fmla="*/ 47960 w 425182"/>
              <a:gd name="connsiteY5" fmla="*/ 87141 h 754104"/>
              <a:gd name="connsiteX6" fmla="*/ 140510 w 425182"/>
              <a:gd name="connsiteY6" fmla="*/ 1488 h 754104"/>
              <a:gd name="connsiteX7" fmla="*/ 283081 w 425182"/>
              <a:gd name="connsiteY7" fmla="*/ 1488 h 754104"/>
              <a:gd name="connsiteX8" fmla="*/ 377335 w 425182"/>
              <a:gd name="connsiteY8" fmla="*/ 96693 h 754104"/>
              <a:gd name="connsiteX9" fmla="*/ 377573 w 425182"/>
              <a:gd name="connsiteY9" fmla="*/ 181871 h 754104"/>
              <a:gd name="connsiteX10" fmla="*/ 363264 w 425182"/>
              <a:gd name="connsiteY10" fmla="*/ 210646 h 754104"/>
              <a:gd name="connsiteX11" fmla="*/ 364770 w 425182"/>
              <a:gd name="connsiteY11" fmla="*/ 250005 h 754104"/>
              <a:gd name="connsiteX12" fmla="*/ 425136 w 425182"/>
              <a:gd name="connsiteY12" fmla="*/ 370220 h 754104"/>
              <a:gd name="connsiteX13" fmla="*/ 425056 w 425182"/>
              <a:gd name="connsiteY13" fmla="*/ 643589 h 754104"/>
              <a:gd name="connsiteX14" fmla="*/ 314948 w 425182"/>
              <a:gd name="connsiteY14" fmla="*/ 753975 h 754104"/>
              <a:gd name="connsiteX15" fmla="*/ 106939 w 425182"/>
              <a:gd name="connsiteY15" fmla="*/ 753936 h 754104"/>
              <a:gd name="connsiteX16" fmla="*/ 13755 w 425182"/>
              <a:gd name="connsiteY16" fmla="*/ 708196 h 754104"/>
              <a:gd name="connsiteX17" fmla="*/ 1 w 425182"/>
              <a:gd name="connsiteY17" fmla="*/ 659325 h 754104"/>
              <a:gd name="connsiteX18" fmla="*/ 80 w 425182"/>
              <a:gd name="connsiteY18" fmla="*/ 506806 h 754104"/>
              <a:gd name="connsiteX19" fmla="*/ 211102 w 425182"/>
              <a:gd name="connsiteY19" fmla="*/ 627101 h 754104"/>
              <a:gd name="connsiteX20" fmla="*/ 353633 w 425182"/>
              <a:gd name="connsiteY20" fmla="*/ 627418 h 754104"/>
              <a:gd name="connsiteX21" fmla="*/ 377335 w 425182"/>
              <a:gd name="connsiteY21" fmla="*/ 603399 h 754104"/>
              <a:gd name="connsiteX22" fmla="*/ 377295 w 425182"/>
              <a:gd name="connsiteY22" fmla="*/ 363839 h 754104"/>
              <a:gd name="connsiteX23" fmla="*/ 352602 w 425182"/>
              <a:gd name="connsiteY23" fmla="*/ 338234 h 754104"/>
              <a:gd name="connsiteX24" fmla="*/ 71465 w 425182"/>
              <a:gd name="connsiteY24" fmla="*/ 338234 h 754104"/>
              <a:gd name="connsiteX25" fmla="*/ 45622 w 425182"/>
              <a:gd name="connsiteY25" fmla="*/ 363364 h 754104"/>
              <a:gd name="connsiteX26" fmla="*/ 45582 w 425182"/>
              <a:gd name="connsiteY26" fmla="*/ 606887 h 754104"/>
              <a:gd name="connsiteX27" fmla="*/ 66589 w 425182"/>
              <a:gd name="connsiteY27" fmla="*/ 627299 h 754104"/>
              <a:gd name="connsiteX28" fmla="*/ 211142 w 425182"/>
              <a:gd name="connsiteY28" fmla="*/ 627101 h 754104"/>
              <a:gd name="connsiteX29" fmla="*/ 346577 w 425182"/>
              <a:gd name="connsiteY29" fmla="*/ 296617 h 754104"/>
              <a:gd name="connsiteX30" fmla="*/ 335717 w 425182"/>
              <a:gd name="connsiteY30" fmla="*/ 289086 h 754104"/>
              <a:gd name="connsiteX31" fmla="*/ 305951 w 425182"/>
              <a:gd name="connsiteY31" fmla="*/ 236093 h 754104"/>
              <a:gd name="connsiteX32" fmla="*/ 305951 w 425182"/>
              <a:gd name="connsiteY32" fmla="*/ 228205 h 754104"/>
              <a:gd name="connsiteX33" fmla="*/ 290849 w 425182"/>
              <a:gd name="connsiteY33" fmla="*/ 212390 h 754104"/>
              <a:gd name="connsiteX34" fmla="*/ 130681 w 425182"/>
              <a:gd name="connsiteY34" fmla="*/ 212509 h 754104"/>
              <a:gd name="connsiteX35" fmla="*/ 117482 w 425182"/>
              <a:gd name="connsiteY35" fmla="*/ 223528 h 754104"/>
              <a:gd name="connsiteX36" fmla="*/ 77767 w 425182"/>
              <a:gd name="connsiteY36" fmla="*/ 292772 h 754104"/>
              <a:gd name="connsiteX37" fmla="*/ 82404 w 425182"/>
              <a:gd name="connsiteY37" fmla="*/ 296656 h 754104"/>
              <a:gd name="connsiteX38" fmla="*/ 346617 w 425182"/>
              <a:gd name="connsiteY38" fmla="*/ 296656 h 754104"/>
              <a:gd name="connsiteX39" fmla="*/ 209279 w 425182"/>
              <a:gd name="connsiteY39" fmla="*/ 166571 h 754104"/>
              <a:gd name="connsiteX40" fmla="*/ 310192 w 425182"/>
              <a:gd name="connsiteY40" fmla="*/ 166849 h 754104"/>
              <a:gd name="connsiteX41" fmla="*/ 329613 w 425182"/>
              <a:gd name="connsiteY41" fmla="*/ 145128 h 754104"/>
              <a:gd name="connsiteX42" fmla="*/ 311381 w 425182"/>
              <a:gd name="connsiteY42" fmla="*/ 116115 h 754104"/>
              <a:gd name="connsiteX43" fmla="*/ 111536 w 425182"/>
              <a:gd name="connsiteY43" fmla="*/ 116075 h 754104"/>
              <a:gd name="connsiteX44" fmla="*/ 93225 w 425182"/>
              <a:gd name="connsiteY44" fmla="*/ 142988 h 754104"/>
              <a:gd name="connsiteX45" fmla="*/ 112329 w 425182"/>
              <a:gd name="connsiteY45" fmla="*/ 166888 h 754104"/>
              <a:gd name="connsiteX46" fmla="*/ 209279 w 425182"/>
              <a:gd name="connsiteY46" fmla="*/ 166611 h 754104"/>
              <a:gd name="connsiteX47" fmla="*/ 213044 w 425182"/>
              <a:gd name="connsiteY47" fmla="*/ 667569 h 754104"/>
              <a:gd name="connsiteX48" fmla="*/ 66510 w 425182"/>
              <a:gd name="connsiteY48" fmla="*/ 667648 h 754104"/>
              <a:gd name="connsiteX49" fmla="*/ 52122 w 425182"/>
              <a:gd name="connsiteY49" fmla="*/ 671810 h 754104"/>
              <a:gd name="connsiteX50" fmla="*/ 57037 w 425182"/>
              <a:gd name="connsiteY50" fmla="*/ 687625 h 754104"/>
              <a:gd name="connsiteX51" fmla="*/ 94850 w 425182"/>
              <a:gd name="connsiteY51" fmla="*/ 705937 h 754104"/>
              <a:gd name="connsiteX52" fmla="*/ 328503 w 425182"/>
              <a:gd name="connsiteY52" fmla="*/ 705857 h 754104"/>
              <a:gd name="connsiteX53" fmla="*/ 366395 w 425182"/>
              <a:gd name="connsiteY53" fmla="*/ 687744 h 754104"/>
              <a:gd name="connsiteX54" fmla="*/ 373332 w 425182"/>
              <a:gd name="connsiteY54" fmla="*/ 672167 h 754104"/>
              <a:gd name="connsiteX55" fmla="*/ 357596 w 425182"/>
              <a:gd name="connsiteY55" fmla="*/ 667609 h 754104"/>
              <a:gd name="connsiteX56" fmla="*/ 213044 w 425182"/>
              <a:gd name="connsiteY56" fmla="*/ 667490 h 754104"/>
              <a:gd name="connsiteX57" fmla="*/ 212489 w 425182"/>
              <a:gd name="connsiteY57" fmla="*/ 75646 h 754104"/>
              <a:gd name="connsiteX58" fmla="*/ 295645 w 425182"/>
              <a:gd name="connsiteY58" fmla="*/ 75290 h 754104"/>
              <a:gd name="connsiteX59" fmla="*/ 319466 w 425182"/>
              <a:gd name="connsiteY59" fmla="*/ 70692 h 754104"/>
              <a:gd name="connsiteX60" fmla="*/ 297191 w 425182"/>
              <a:gd name="connsiteY60" fmla="*/ 51231 h 754104"/>
              <a:gd name="connsiteX61" fmla="*/ 283596 w 425182"/>
              <a:gd name="connsiteY61" fmla="*/ 49209 h 754104"/>
              <a:gd name="connsiteX62" fmla="*/ 141026 w 425182"/>
              <a:gd name="connsiteY62" fmla="*/ 49209 h 754104"/>
              <a:gd name="connsiteX63" fmla="*/ 111814 w 425182"/>
              <a:gd name="connsiteY63" fmla="*/ 59554 h 754104"/>
              <a:gd name="connsiteX64" fmla="*/ 104878 w 425182"/>
              <a:gd name="connsiteY64" fmla="*/ 72238 h 754104"/>
              <a:gd name="connsiteX65" fmla="*/ 117442 w 425182"/>
              <a:gd name="connsiteY65" fmla="*/ 75488 h 754104"/>
              <a:gd name="connsiteX66" fmla="*/ 212489 w 425182"/>
              <a:gd name="connsiteY66" fmla="*/ 75607 h 75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425182" h="754104">
                <a:moveTo>
                  <a:pt x="160" y="506766"/>
                </a:moveTo>
                <a:cubicBezTo>
                  <a:pt x="160" y="457895"/>
                  <a:pt x="318" y="409024"/>
                  <a:pt x="120" y="360193"/>
                </a:cubicBezTo>
                <a:cubicBezTo>
                  <a:pt x="-78" y="313581"/>
                  <a:pt x="19343" y="277552"/>
                  <a:pt x="57751" y="251511"/>
                </a:cubicBezTo>
                <a:cubicBezTo>
                  <a:pt x="76221" y="238986"/>
                  <a:pt x="77093" y="221982"/>
                  <a:pt x="59257" y="209774"/>
                </a:cubicBezTo>
                <a:cubicBezTo>
                  <a:pt x="50576" y="203829"/>
                  <a:pt x="47564" y="196060"/>
                  <a:pt x="47604" y="186191"/>
                </a:cubicBezTo>
                <a:cubicBezTo>
                  <a:pt x="47683" y="153174"/>
                  <a:pt x="46692" y="120118"/>
                  <a:pt x="47960" y="87141"/>
                </a:cubicBezTo>
                <a:cubicBezTo>
                  <a:pt x="49784" y="40014"/>
                  <a:pt x="88349" y="3549"/>
                  <a:pt x="140510" y="1488"/>
                </a:cubicBezTo>
                <a:cubicBezTo>
                  <a:pt x="187994" y="-375"/>
                  <a:pt x="235636" y="-613"/>
                  <a:pt x="283081" y="1488"/>
                </a:cubicBezTo>
                <a:cubicBezTo>
                  <a:pt x="339007" y="3985"/>
                  <a:pt x="374679" y="41005"/>
                  <a:pt x="377335" y="96693"/>
                </a:cubicBezTo>
                <a:cubicBezTo>
                  <a:pt x="378682" y="125033"/>
                  <a:pt x="377692" y="153452"/>
                  <a:pt x="377573" y="181871"/>
                </a:cubicBezTo>
                <a:cubicBezTo>
                  <a:pt x="377533" y="193682"/>
                  <a:pt x="373411" y="203116"/>
                  <a:pt x="363264" y="210646"/>
                </a:cubicBezTo>
                <a:cubicBezTo>
                  <a:pt x="349233" y="220991"/>
                  <a:pt x="350065" y="239858"/>
                  <a:pt x="364770" y="250005"/>
                </a:cubicBezTo>
                <a:cubicBezTo>
                  <a:pt x="407062" y="279098"/>
                  <a:pt x="425175" y="319962"/>
                  <a:pt x="425136" y="370220"/>
                </a:cubicBezTo>
                <a:cubicBezTo>
                  <a:pt x="425056" y="461343"/>
                  <a:pt x="425334" y="552466"/>
                  <a:pt x="425056" y="643589"/>
                </a:cubicBezTo>
                <a:cubicBezTo>
                  <a:pt x="424819" y="715806"/>
                  <a:pt x="386768" y="753817"/>
                  <a:pt x="314948" y="753975"/>
                </a:cubicBezTo>
                <a:cubicBezTo>
                  <a:pt x="245625" y="754134"/>
                  <a:pt x="176302" y="754174"/>
                  <a:pt x="106939" y="753936"/>
                </a:cubicBezTo>
                <a:cubicBezTo>
                  <a:pt x="68611" y="753777"/>
                  <a:pt x="35237" y="742798"/>
                  <a:pt x="13755" y="708196"/>
                </a:cubicBezTo>
                <a:cubicBezTo>
                  <a:pt x="4520" y="693293"/>
                  <a:pt x="-78" y="677082"/>
                  <a:pt x="1" y="659325"/>
                </a:cubicBezTo>
                <a:cubicBezTo>
                  <a:pt x="278" y="608472"/>
                  <a:pt x="80" y="557619"/>
                  <a:pt x="80" y="506806"/>
                </a:cubicBezTo>
                <a:close/>
                <a:moveTo>
                  <a:pt x="211102" y="627101"/>
                </a:moveTo>
                <a:cubicBezTo>
                  <a:pt x="258625" y="627101"/>
                  <a:pt x="306149" y="626427"/>
                  <a:pt x="353633" y="627418"/>
                </a:cubicBezTo>
                <a:cubicBezTo>
                  <a:pt x="371944" y="627814"/>
                  <a:pt x="377493" y="621433"/>
                  <a:pt x="377335" y="603399"/>
                </a:cubicBezTo>
                <a:cubicBezTo>
                  <a:pt x="376542" y="523532"/>
                  <a:pt x="376582" y="443666"/>
                  <a:pt x="377295" y="363839"/>
                </a:cubicBezTo>
                <a:cubicBezTo>
                  <a:pt x="377454" y="345448"/>
                  <a:pt x="372063" y="338116"/>
                  <a:pt x="352602" y="338234"/>
                </a:cubicBezTo>
                <a:cubicBezTo>
                  <a:pt x="258903" y="338987"/>
                  <a:pt x="165164" y="338948"/>
                  <a:pt x="71465" y="338234"/>
                </a:cubicBezTo>
                <a:cubicBezTo>
                  <a:pt x="52519" y="338076"/>
                  <a:pt x="45543" y="344616"/>
                  <a:pt x="45622" y="363364"/>
                </a:cubicBezTo>
                <a:cubicBezTo>
                  <a:pt x="46137" y="444538"/>
                  <a:pt x="46137" y="525712"/>
                  <a:pt x="45582" y="606887"/>
                </a:cubicBezTo>
                <a:cubicBezTo>
                  <a:pt x="45463" y="622741"/>
                  <a:pt x="51567" y="627458"/>
                  <a:pt x="66589" y="627299"/>
                </a:cubicBezTo>
                <a:cubicBezTo>
                  <a:pt x="114747" y="626705"/>
                  <a:pt x="162944" y="627061"/>
                  <a:pt x="211142" y="627101"/>
                </a:cubicBezTo>
                <a:close/>
                <a:moveTo>
                  <a:pt x="346577" y="296617"/>
                </a:moveTo>
                <a:cubicBezTo>
                  <a:pt x="340870" y="292574"/>
                  <a:pt x="338571" y="290077"/>
                  <a:pt x="335717" y="289086"/>
                </a:cubicBezTo>
                <a:cubicBezTo>
                  <a:pt x="310311" y="280009"/>
                  <a:pt x="302621" y="261222"/>
                  <a:pt x="305951" y="236093"/>
                </a:cubicBezTo>
                <a:cubicBezTo>
                  <a:pt x="306307" y="233516"/>
                  <a:pt x="305832" y="230821"/>
                  <a:pt x="305951" y="228205"/>
                </a:cubicBezTo>
                <a:cubicBezTo>
                  <a:pt x="306347" y="217702"/>
                  <a:pt x="301947" y="212351"/>
                  <a:pt x="290849" y="212390"/>
                </a:cubicBezTo>
                <a:cubicBezTo>
                  <a:pt x="237460" y="212549"/>
                  <a:pt x="184070" y="212509"/>
                  <a:pt x="130681" y="212509"/>
                </a:cubicBezTo>
                <a:cubicBezTo>
                  <a:pt x="123189" y="212509"/>
                  <a:pt x="116927" y="215085"/>
                  <a:pt x="117482" y="223528"/>
                </a:cubicBezTo>
                <a:cubicBezTo>
                  <a:pt x="119424" y="254206"/>
                  <a:pt x="119305" y="283537"/>
                  <a:pt x="77767" y="292772"/>
                </a:cubicBezTo>
                <a:cubicBezTo>
                  <a:pt x="79312" y="294080"/>
                  <a:pt x="80858" y="295388"/>
                  <a:pt x="82404" y="296656"/>
                </a:cubicBezTo>
                <a:lnTo>
                  <a:pt x="346617" y="296656"/>
                </a:lnTo>
                <a:close/>
                <a:moveTo>
                  <a:pt x="209279" y="166571"/>
                </a:moveTo>
                <a:cubicBezTo>
                  <a:pt x="242929" y="166571"/>
                  <a:pt x="276580" y="165937"/>
                  <a:pt x="310192" y="166849"/>
                </a:cubicBezTo>
                <a:cubicBezTo>
                  <a:pt x="326878" y="167324"/>
                  <a:pt x="330882" y="159397"/>
                  <a:pt x="329613" y="145128"/>
                </a:cubicBezTo>
                <a:cubicBezTo>
                  <a:pt x="328503" y="132286"/>
                  <a:pt x="334607" y="115956"/>
                  <a:pt x="311381" y="116115"/>
                </a:cubicBezTo>
                <a:cubicBezTo>
                  <a:pt x="244753" y="116590"/>
                  <a:pt x="178164" y="116670"/>
                  <a:pt x="111536" y="116075"/>
                </a:cubicBezTo>
                <a:cubicBezTo>
                  <a:pt x="89975" y="115877"/>
                  <a:pt x="93740" y="130106"/>
                  <a:pt x="93225" y="142988"/>
                </a:cubicBezTo>
                <a:cubicBezTo>
                  <a:pt x="92670" y="156662"/>
                  <a:pt x="92987" y="167641"/>
                  <a:pt x="112329" y="166888"/>
                </a:cubicBezTo>
                <a:cubicBezTo>
                  <a:pt x="144593" y="165660"/>
                  <a:pt x="176936" y="166532"/>
                  <a:pt x="209279" y="166611"/>
                </a:cubicBezTo>
                <a:close/>
                <a:moveTo>
                  <a:pt x="213044" y="667569"/>
                </a:moveTo>
                <a:cubicBezTo>
                  <a:pt x="164213" y="667569"/>
                  <a:pt x="115342" y="667529"/>
                  <a:pt x="66510" y="667648"/>
                </a:cubicBezTo>
                <a:cubicBezTo>
                  <a:pt x="61437" y="667648"/>
                  <a:pt x="55253" y="666340"/>
                  <a:pt x="52122" y="671810"/>
                </a:cubicBezTo>
                <a:cubicBezTo>
                  <a:pt x="48436" y="678310"/>
                  <a:pt x="53430" y="683225"/>
                  <a:pt x="57037" y="687625"/>
                </a:cubicBezTo>
                <a:cubicBezTo>
                  <a:pt x="66748" y="699436"/>
                  <a:pt x="79233" y="705937"/>
                  <a:pt x="94850" y="705937"/>
                </a:cubicBezTo>
                <a:cubicBezTo>
                  <a:pt x="172734" y="705897"/>
                  <a:pt x="250619" y="705897"/>
                  <a:pt x="328503" y="705857"/>
                </a:cubicBezTo>
                <a:cubicBezTo>
                  <a:pt x="344001" y="705857"/>
                  <a:pt x="356685" y="699912"/>
                  <a:pt x="366395" y="687744"/>
                </a:cubicBezTo>
                <a:cubicBezTo>
                  <a:pt x="370081" y="683106"/>
                  <a:pt x="375432" y="678192"/>
                  <a:pt x="373332" y="672167"/>
                </a:cubicBezTo>
                <a:cubicBezTo>
                  <a:pt x="370834" y="665032"/>
                  <a:pt x="363106" y="667648"/>
                  <a:pt x="357596" y="667609"/>
                </a:cubicBezTo>
                <a:cubicBezTo>
                  <a:pt x="309399" y="667410"/>
                  <a:pt x="261241" y="667490"/>
                  <a:pt x="213044" y="667490"/>
                </a:cubicBezTo>
                <a:close/>
                <a:moveTo>
                  <a:pt x="212489" y="75646"/>
                </a:moveTo>
                <a:cubicBezTo>
                  <a:pt x="240195" y="75646"/>
                  <a:pt x="267940" y="76201"/>
                  <a:pt x="295645" y="75290"/>
                </a:cubicBezTo>
                <a:cubicBezTo>
                  <a:pt x="303890" y="75012"/>
                  <a:pt x="318000" y="81433"/>
                  <a:pt x="319466" y="70692"/>
                </a:cubicBezTo>
                <a:cubicBezTo>
                  <a:pt x="320893" y="60347"/>
                  <a:pt x="306981" y="55194"/>
                  <a:pt x="297191" y="51231"/>
                </a:cubicBezTo>
                <a:cubicBezTo>
                  <a:pt x="293069" y="49566"/>
                  <a:pt x="288154" y="49249"/>
                  <a:pt x="283596" y="49209"/>
                </a:cubicBezTo>
                <a:cubicBezTo>
                  <a:pt x="236072" y="49090"/>
                  <a:pt x="188549" y="49051"/>
                  <a:pt x="141026" y="49209"/>
                </a:cubicBezTo>
                <a:cubicBezTo>
                  <a:pt x="130205" y="49209"/>
                  <a:pt x="120019" y="52103"/>
                  <a:pt x="111814" y="59554"/>
                </a:cubicBezTo>
                <a:cubicBezTo>
                  <a:pt x="108128" y="62923"/>
                  <a:pt x="102103" y="66134"/>
                  <a:pt x="104878" y="72238"/>
                </a:cubicBezTo>
                <a:cubicBezTo>
                  <a:pt x="107137" y="77232"/>
                  <a:pt x="113082" y="75448"/>
                  <a:pt x="117442" y="75488"/>
                </a:cubicBezTo>
                <a:cubicBezTo>
                  <a:pt x="149111" y="75646"/>
                  <a:pt x="180820" y="75567"/>
                  <a:pt x="212489" y="75607"/>
                </a:cubicBezTo>
                <a:close/>
              </a:path>
            </a:pathLst>
          </a:custGeom>
          <a:solidFill>
            <a:srgbClr val="7BB8BF"/>
          </a:solidFill>
          <a:ln w="395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5" name="Forma libre: forma 34">
            <a:extLst>
              <a:ext uri="{FF2B5EF4-FFF2-40B4-BE49-F238E27FC236}">
                <a16:creationId xmlns:a16="http://schemas.microsoft.com/office/drawing/2014/main" id="{D70ECE96-F4D7-436B-9E1C-169E90AB8E61}"/>
              </a:ext>
            </a:extLst>
          </p:cNvPr>
          <p:cNvSpPr/>
          <p:nvPr/>
        </p:nvSpPr>
        <p:spPr>
          <a:xfrm>
            <a:off x="2840337" y="3069854"/>
            <a:ext cx="423021" cy="755283"/>
          </a:xfrm>
          <a:custGeom>
            <a:avLst/>
            <a:gdLst>
              <a:gd name="connsiteX0" fmla="*/ 89 w 423021"/>
              <a:gd name="connsiteY0" fmla="*/ 505051 h 755283"/>
              <a:gd name="connsiteX1" fmla="*/ 10 w 423021"/>
              <a:gd name="connsiteY1" fmla="*/ 358517 h 755283"/>
              <a:gd name="connsiteX2" fmla="*/ 55301 w 423021"/>
              <a:gd name="connsiteY2" fmla="*/ 252610 h 755283"/>
              <a:gd name="connsiteX3" fmla="*/ 57323 w 423021"/>
              <a:gd name="connsiteY3" fmla="*/ 208733 h 755283"/>
              <a:gd name="connsiteX4" fmla="*/ 46146 w 423021"/>
              <a:gd name="connsiteY4" fmla="*/ 184436 h 755283"/>
              <a:gd name="connsiteX5" fmla="*/ 47097 w 423021"/>
              <a:gd name="connsiteY5" fmla="*/ 89508 h 755283"/>
              <a:gd name="connsiteX6" fmla="*/ 141470 w 423021"/>
              <a:gd name="connsiteY6" fmla="*/ 1199 h 755283"/>
              <a:gd name="connsiteX7" fmla="*/ 282019 w 423021"/>
              <a:gd name="connsiteY7" fmla="*/ 1239 h 755283"/>
              <a:gd name="connsiteX8" fmla="*/ 376868 w 423021"/>
              <a:gd name="connsiteY8" fmla="*/ 95850 h 755283"/>
              <a:gd name="connsiteX9" fmla="*/ 377105 w 423021"/>
              <a:gd name="connsiteY9" fmla="*/ 182930 h 755283"/>
              <a:gd name="connsiteX10" fmla="*/ 365294 w 423021"/>
              <a:gd name="connsiteY10" fmla="*/ 209010 h 755283"/>
              <a:gd name="connsiteX11" fmla="*/ 367315 w 423021"/>
              <a:gd name="connsiteY11" fmla="*/ 252253 h 755283"/>
              <a:gd name="connsiteX12" fmla="*/ 410915 w 423021"/>
              <a:gd name="connsiteY12" fmla="*/ 302511 h 755283"/>
              <a:gd name="connsiteX13" fmla="*/ 422924 w 423021"/>
              <a:gd name="connsiteY13" fmla="*/ 352056 h 755283"/>
              <a:gd name="connsiteX14" fmla="*/ 422766 w 423021"/>
              <a:gd name="connsiteY14" fmla="*/ 660979 h 755283"/>
              <a:gd name="connsiteX15" fmla="*/ 340363 w 423021"/>
              <a:gd name="connsiteY15" fmla="*/ 751348 h 755283"/>
              <a:gd name="connsiteX16" fmla="*/ 83166 w 423021"/>
              <a:gd name="connsiteY16" fmla="*/ 751784 h 755283"/>
              <a:gd name="connsiteX17" fmla="*/ 247 w 423021"/>
              <a:gd name="connsiteY17" fmla="*/ 659512 h 755283"/>
              <a:gd name="connsiteX18" fmla="*/ 128 w 423021"/>
              <a:gd name="connsiteY18" fmla="*/ 505051 h 755283"/>
              <a:gd name="connsiteX19" fmla="*/ 210555 w 423021"/>
              <a:gd name="connsiteY19" fmla="*/ 615080 h 755283"/>
              <a:gd name="connsiteX20" fmla="*/ 355107 w 423021"/>
              <a:gd name="connsiteY20" fmla="*/ 615318 h 755283"/>
              <a:gd name="connsiteX21" fmla="*/ 377343 w 423021"/>
              <a:gd name="connsiteY21" fmla="*/ 593994 h 755283"/>
              <a:gd name="connsiteX22" fmla="*/ 377343 w 423021"/>
              <a:gd name="connsiteY22" fmla="*/ 372191 h 755283"/>
              <a:gd name="connsiteX23" fmla="*/ 355980 w 423021"/>
              <a:gd name="connsiteY23" fmla="*/ 350154 h 755283"/>
              <a:gd name="connsiteX24" fmla="*/ 66836 w 423021"/>
              <a:gd name="connsiteY24" fmla="*/ 350154 h 755283"/>
              <a:gd name="connsiteX25" fmla="*/ 45591 w 423021"/>
              <a:gd name="connsiteY25" fmla="*/ 372350 h 755283"/>
              <a:gd name="connsiteX26" fmla="*/ 45472 w 423021"/>
              <a:gd name="connsiteY26" fmla="*/ 592170 h 755283"/>
              <a:gd name="connsiteX27" fmla="*/ 69967 w 423021"/>
              <a:gd name="connsiteY27" fmla="*/ 615397 h 755283"/>
              <a:gd name="connsiteX28" fmla="*/ 210555 w 423021"/>
              <a:gd name="connsiteY28" fmla="*/ 615120 h 755283"/>
              <a:gd name="connsiteX29" fmla="*/ 354315 w 423021"/>
              <a:gd name="connsiteY29" fmla="*/ 306118 h 755283"/>
              <a:gd name="connsiteX30" fmla="*/ 340561 w 423021"/>
              <a:gd name="connsiteY30" fmla="*/ 291730 h 755283"/>
              <a:gd name="connsiteX31" fmla="*/ 305840 w 423021"/>
              <a:gd name="connsiteY31" fmla="*/ 229978 h 755283"/>
              <a:gd name="connsiteX32" fmla="*/ 286934 w 423021"/>
              <a:gd name="connsiteY32" fmla="*/ 211983 h 755283"/>
              <a:gd name="connsiteX33" fmla="*/ 142421 w 423021"/>
              <a:gd name="connsiteY33" fmla="*/ 211705 h 755283"/>
              <a:gd name="connsiteX34" fmla="*/ 116975 w 423021"/>
              <a:gd name="connsiteY34" fmla="*/ 237429 h 755283"/>
              <a:gd name="connsiteX35" fmla="*/ 87644 w 423021"/>
              <a:gd name="connsiteY35" fmla="*/ 287925 h 755283"/>
              <a:gd name="connsiteX36" fmla="*/ 81144 w 423021"/>
              <a:gd name="connsiteY36" fmla="*/ 292285 h 755283"/>
              <a:gd name="connsiteX37" fmla="*/ 70165 w 423021"/>
              <a:gd name="connsiteY37" fmla="*/ 306396 h 755283"/>
              <a:gd name="connsiteX38" fmla="*/ 86495 w 423021"/>
              <a:gd name="connsiteY38" fmla="*/ 309646 h 755283"/>
              <a:gd name="connsiteX39" fmla="*/ 337945 w 423021"/>
              <a:gd name="connsiteY39" fmla="*/ 309686 h 755283"/>
              <a:gd name="connsiteX40" fmla="*/ 354275 w 423021"/>
              <a:gd name="connsiteY40" fmla="*/ 306078 h 755283"/>
              <a:gd name="connsiteX41" fmla="*/ 213488 w 423021"/>
              <a:gd name="connsiteY41" fmla="*/ 655707 h 755283"/>
              <a:gd name="connsiteX42" fmla="*/ 213488 w 423021"/>
              <a:gd name="connsiteY42" fmla="*/ 655588 h 755283"/>
              <a:gd name="connsiteX43" fmla="*/ 74842 w 423021"/>
              <a:gd name="connsiteY43" fmla="*/ 655826 h 755283"/>
              <a:gd name="connsiteX44" fmla="*/ 48009 w 423021"/>
              <a:gd name="connsiteY44" fmla="*/ 661652 h 755283"/>
              <a:gd name="connsiteX45" fmla="*/ 61445 w 423021"/>
              <a:gd name="connsiteY45" fmla="*/ 692687 h 755283"/>
              <a:gd name="connsiteX46" fmla="*/ 91648 w 423021"/>
              <a:gd name="connsiteY46" fmla="*/ 705569 h 755283"/>
              <a:gd name="connsiteX47" fmla="*/ 331326 w 423021"/>
              <a:gd name="connsiteY47" fmla="*/ 705490 h 755283"/>
              <a:gd name="connsiteX48" fmla="*/ 372230 w 423021"/>
              <a:gd name="connsiteY48" fmla="*/ 678656 h 755283"/>
              <a:gd name="connsiteX49" fmla="*/ 358080 w 423021"/>
              <a:gd name="connsiteY49" fmla="*/ 655786 h 755283"/>
              <a:gd name="connsiteX50" fmla="*/ 213488 w 423021"/>
              <a:gd name="connsiteY50" fmla="*/ 655707 h 755283"/>
              <a:gd name="connsiteX51" fmla="*/ 210357 w 423021"/>
              <a:gd name="connsiteY51" fmla="*/ 166441 h 755283"/>
              <a:gd name="connsiteX52" fmla="*/ 311270 w 423021"/>
              <a:gd name="connsiteY52" fmla="*/ 166719 h 755283"/>
              <a:gd name="connsiteX53" fmla="*/ 329542 w 423021"/>
              <a:gd name="connsiteY53" fmla="*/ 143968 h 755283"/>
              <a:gd name="connsiteX54" fmla="*/ 312459 w 423021"/>
              <a:gd name="connsiteY54" fmla="*/ 115985 h 755283"/>
              <a:gd name="connsiteX55" fmla="*/ 110633 w 423021"/>
              <a:gd name="connsiteY55" fmla="*/ 115985 h 755283"/>
              <a:gd name="connsiteX56" fmla="*/ 93352 w 423021"/>
              <a:gd name="connsiteY56" fmla="*/ 143809 h 755283"/>
              <a:gd name="connsiteX57" fmla="*/ 111426 w 423021"/>
              <a:gd name="connsiteY57" fmla="*/ 166719 h 755283"/>
              <a:gd name="connsiteX58" fmla="*/ 210357 w 423021"/>
              <a:gd name="connsiteY58" fmla="*/ 166481 h 755283"/>
              <a:gd name="connsiteX59" fmla="*/ 323319 w 423021"/>
              <a:gd name="connsiteY59" fmla="*/ 74605 h 755283"/>
              <a:gd name="connsiteX60" fmla="*/ 284556 w 423021"/>
              <a:gd name="connsiteY60" fmla="*/ 49119 h 755283"/>
              <a:gd name="connsiteX61" fmla="*/ 138180 w 423021"/>
              <a:gd name="connsiteY61" fmla="*/ 49159 h 755283"/>
              <a:gd name="connsiteX62" fmla="*/ 100922 w 423021"/>
              <a:gd name="connsiteY62" fmla="*/ 74605 h 755283"/>
              <a:gd name="connsiteX63" fmla="*/ 323280 w 423021"/>
              <a:gd name="connsiteY63" fmla="*/ 74605 h 755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423021" h="755283">
                <a:moveTo>
                  <a:pt x="89" y="505051"/>
                </a:moveTo>
                <a:cubicBezTo>
                  <a:pt x="89" y="456219"/>
                  <a:pt x="287" y="407348"/>
                  <a:pt x="10" y="358517"/>
                </a:cubicBezTo>
                <a:cubicBezTo>
                  <a:pt x="-228" y="313332"/>
                  <a:pt x="18916" y="278532"/>
                  <a:pt x="55301" y="252610"/>
                </a:cubicBezTo>
                <a:cubicBezTo>
                  <a:pt x="74248" y="239094"/>
                  <a:pt x="75278" y="223557"/>
                  <a:pt x="57323" y="208733"/>
                </a:cubicBezTo>
                <a:cubicBezTo>
                  <a:pt x="49356" y="202114"/>
                  <a:pt x="46225" y="193711"/>
                  <a:pt x="46146" y="184436"/>
                </a:cubicBezTo>
                <a:cubicBezTo>
                  <a:pt x="45868" y="152767"/>
                  <a:pt x="44124" y="120900"/>
                  <a:pt x="47097" y="89508"/>
                </a:cubicBezTo>
                <a:cubicBezTo>
                  <a:pt x="52170" y="36079"/>
                  <a:pt x="87922" y="2943"/>
                  <a:pt x="141470" y="1199"/>
                </a:cubicBezTo>
                <a:cubicBezTo>
                  <a:pt x="188280" y="-347"/>
                  <a:pt x="235249" y="-465"/>
                  <a:pt x="282019" y="1239"/>
                </a:cubicBezTo>
                <a:cubicBezTo>
                  <a:pt x="337509" y="3260"/>
                  <a:pt x="372904" y="38814"/>
                  <a:pt x="376868" y="95850"/>
                </a:cubicBezTo>
                <a:cubicBezTo>
                  <a:pt x="378889" y="124744"/>
                  <a:pt x="377581" y="153916"/>
                  <a:pt x="377105" y="182930"/>
                </a:cubicBezTo>
                <a:cubicBezTo>
                  <a:pt x="376947" y="192878"/>
                  <a:pt x="373974" y="201955"/>
                  <a:pt x="365294" y="209010"/>
                </a:cubicBezTo>
                <a:cubicBezTo>
                  <a:pt x="348409" y="222724"/>
                  <a:pt x="349281" y="239213"/>
                  <a:pt x="367315" y="252253"/>
                </a:cubicBezTo>
                <a:cubicBezTo>
                  <a:pt x="385825" y="265650"/>
                  <a:pt x="401085" y="281544"/>
                  <a:pt x="410915" y="302511"/>
                </a:cubicBezTo>
                <a:cubicBezTo>
                  <a:pt x="418287" y="318326"/>
                  <a:pt x="422924" y="334498"/>
                  <a:pt x="422924" y="352056"/>
                </a:cubicBezTo>
                <a:cubicBezTo>
                  <a:pt x="422845" y="455030"/>
                  <a:pt x="423281" y="558004"/>
                  <a:pt x="422766" y="660979"/>
                </a:cubicBezTo>
                <a:cubicBezTo>
                  <a:pt x="422528" y="709533"/>
                  <a:pt x="389075" y="748217"/>
                  <a:pt x="340363" y="751348"/>
                </a:cubicBezTo>
                <a:cubicBezTo>
                  <a:pt x="254749" y="756897"/>
                  <a:pt x="168779" y="756144"/>
                  <a:pt x="83166" y="751784"/>
                </a:cubicBezTo>
                <a:cubicBezTo>
                  <a:pt x="34334" y="749327"/>
                  <a:pt x="723" y="708859"/>
                  <a:pt x="247" y="659512"/>
                </a:cubicBezTo>
                <a:cubicBezTo>
                  <a:pt x="-228" y="608025"/>
                  <a:pt x="128" y="556538"/>
                  <a:pt x="128" y="505051"/>
                </a:cubicBezTo>
                <a:close/>
                <a:moveTo>
                  <a:pt x="210555" y="615080"/>
                </a:moveTo>
                <a:cubicBezTo>
                  <a:pt x="258753" y="615080"/>
                  <a:pt x="306950" y="614644"/>
                  <a:pt x="355107" y="615318"/>
                </a:cubicBezTo>
                <a:cubicBezTo>
                  <a:pt x="370922" y="615556"/>
                  <a:pt x="377502" y="610879"/>
                  <a:pt x="377343" y="593994"/>
                </a:cubicBezTo>
                <a:cubicBezTo>
                  <a:pt x="376669" y="520073"/>
                  <a:pt x="376749" y="446112"/>
                  <a:pt x="377343" y="372191"/>
                </a:cubicBezTo>
                <a:cubicBezTo>
                  <a:pt x="377462" y="356218"/>
                  <a:pt x="372626" y="350035"/>
                  <a:pt x="355980" y="350154"/>
                </a:cubicBezTo>
                <a:cubicBezTo>
                  <a:pt x="259625" y="350709"/>
                  <a:pt x="163230" y="350748"/>
                  <a:pt x="66836" y="350154"/>
                </a:cubicBezTo>
                <a:cubicBezTo>
                  <a:pt x="49951" y="350035"/>
                  <a:pt x="45432" y="356535"/>
                  <a:pt x="45591" y="372350"/>
                </a:cubicBezTo>
                <a:cubicBezTo>
                  <a:pt x="46185" y="445637"/>
                  <a:pt x="46423" y="518884"/>
                  <a:pt x="45472" y="592170"/>
                </a:cubicBezTo>
                <a:cubicBezTo>
                  <a:pt x="45234" y="611275"/>
                  <a:pt x="52646" y="615675"/>
                  <a:pt x="69967" y="615397"/>
                </a:cubicBezTo>
                <a:cubicBezTo>
                  <a:pt x="116816" y="614565"/>
                  <a:pt x="163706" y="615120"/>
                  <a:pt x="210555" y="615120"/>
                </a:cubicBezTo>
                <a:close/>
                <a:moveTo>
                  <a:pt x="354315" y="306118"/>
                </a:moveTo>
                <a:cubicBezTo>
                  <a:pt x="352214" y="298072"/>
                  <a:pt x="346071" y="293554"/>
                  <a:pt x="340561" y="291730"/>
                </a:cubicBezTo>
                <a:cubicBezTo>
                  <a:pt x="309804" y="281504"/>
                  <a:pt x="301599" y="259665"/>
                  <a:pt x="305840" y="229978"/>
                </a:cubicBezTo>
                <a:cubicBezTo>
                  <a:pt x="307862" y="215907"/>
                  <a:pt x="300053" y="211864"/>
                  <a:pt x="286934" y="211983"/>
                </a:cubicBezTo>
                <a:cubicBezTo>
                  <a:pt x="238776" y="212419"/>
                  <a:pt x="190539" y="213053"/>
                  <a:pt x="142421" y="211705"/>
                </a:cubicBezTo>
                <a:cubicBezTo>
                  <a:pt x="122326" y="211151"/>
                  <a:pt x="114201" y="217334"/>
                  <a:pt x="116975" y="237429"/>
                </a:cubicBezTo>
                <a:cubicBezTo>
                  <a:pt x="120344" y="261686"/>
                  <a:pt x="113923" y="280593"/>
                  <a:pt x="87644" y="287925"/>
                </a:cubicBezTo>
                <a:cubicBezTo>
                  <a:pt x="85227" y="288599"/>
                  <a:pt x="82769" y="290383"/>
                  <a:pt x="81144" y="292285"/>
                </a:cubicBezTo>
                <a:cubicBezTo>
                  <a:pt x="77181" y="296923"/>
                  <a:pt x="66994" y="298468"/>
                  <a:pt x="70165" y="306396"/>
                </a:cubicBezTo>
                <a:cubicBezTo>
                  <a:pt x="72583" y="312420"/>
                  <a:pt x="80867" y="309606"/>
                  <a:pt x="86495" y="309646"/>
                </a:cubicBezTo>
                <a:cubicBezTo>
                  <a:pt x="170325" y="309804"/>
                  <a:pt x="254155" y="309765"/>
                  <a:pt x="337945" y="309686"/>
                </a:cubicBezTo>
                <a:cubicBezTo>
                  <a:pt x="343058" y="309686"/>
                  <a:pt x="348528" y="310795"/>
                  <a:pt x="354275" y="306078"/>
                </a:cubicBezTo>
                <a:close/>
                <a:moveTo>
                  <a:pt x="213488" y="655707"/>
                </a:moveTo>
                <a:lnTo>
                  <a:pt x="213488" y="655588"/>
                </a:lnTo>
                <a:cubicBezTo>
                  <a:pt x="167273" y="655588"/>
                  <a:pt x="121058" y="655311"/>
                  <a:pt x="74842" y="655826"/>
                </a:cubicBezTo>
                <a:cubicBezTo>
                  <a:pt x="65607" y="655945"/>
                  <a:pt x="52170" y="650435"/>
                  <a:pt x="48009" y="661652"/>
                </a:cubicBezTo>
                <a:cubicBezTo>
                  <a:pt x="43530" y="673662"/>
                  <a:pt x="53122" y="684086"/>
                  <a:pt x="61445" y="692687"/>
                </a:cubicBezTo>
                <a:cubicBezTo>
                  <a:pt x="69531" y="701050"/>
                  <a:pt x="79915" y="705529"/>
                  <a:pt x="91648" y="705569"/>
                </a:cubicBezTo>
                <a:cubicBezTo>
                  <a:pt x="171554" y="705648"/>
                  <a:pt x="251420" y="705807"/>
                  <a:pt x="331326" y="705490"/>
                </a:cubicBezTo>
                <a:cubicBezTo>
                  <a:pt x="350272" y="705410"/>
                  <a:pt x="363748" y="694986"/>
                  <a:pt x="372230" y="678656"/>
                </a:cubicBezTo>
                <a:cubicBezTo>
                  <a:pt x="380791" y="662247"/>
                  <a:pt x="376868" y="655905"/>
                  <a:pt x="358080" y="655786"/>
                </a:cubicBezTo>
                <a:cubicBezTo>
                  <a:pt x="309883" y="655509"/>
                  <a:pt x="261686" y="655707"/>
                  <a:pt x="213488" y="655707"/>
                </a:cubicBezTo>
                <a:close/>
                <a:moveTo>
                  <a:pt x="210357" y="166441"/>
                </a:moveTo>
                <a:cubicBezTo>
                  <a:pt x="244008" y="166441"/>
                  <a:pt x="277659" y="165807"/>
                  <a:pt x="311270" y="166719"/>
                </a:cubicBezTo>
                <a:cubicBezTo>
                  <a:pt x="329027" y="167194"/>
                  <a:pt x="330533" y="157166"/>
                  <a:pt x="329542" y="143968"/>
                </a:cubicBezTo>
                <a:cubicBezTo>
                  <a:pt x="328591" y="131800"/>
                  <a:pt x="334536" y="115905"/>
                  <a:pt x="312459" y="115985"/>
                </a:cubicBezTo>
                <a:cubicBezTo>
                  <a:pt x="245197" y="116262"/>
                  <a:pt x="177896" y="116302"/>
                  <a:pt x="110633" y="115985"/>
                </a:cubicBezTo>
                <a:cubicBezTo>
                  <a:pt x="88635" y="115866"/>
                  <a:pt x="94184" y="131562"/>
                  <a:pt x="93352" y="143809"/>
                </a:cubicBezTo>
                <a:cubicBezTo>
                  <a:pt x="92480" y="156810"/>
                  <a:pt x="93471" y="167194"/>
                  <a:pt x="111426" y="166719"/>
                </a:cubicBezTo>
                <a:cubicBezTo>
                  <a:pt x="144363" y="165807"/>
                  <a:pt x="177380" y="166441"/>
                  <a:pt x="210357" y="166481"/>
                </a:cubicBezTo>
                <a:close/>
                <a:moveTo>
                  <a:pt x="323319" y="74605"/>
                </a:moveTo>
                <a:cubicBezTo>
                  <a:pt x="312974" y="57601"/>
                  <a:pt x="301084" y="49198"/>
                  <a:pt x="284556" y="49119"/>
                </a:cubicBezTo>
                <a:cubicBezTo>
                  <a:pt x="235764" y="48881"/>
                  <a:pt x="186972" y="48802"/>
                  <a:pt x="138180" y="49159"/>
                </a:cubicBezTo>
                <a:cubicBezTo>
                  <a:pt x="121256" y="49278"/>
                  <a:pt x="109127" y="57641"/>
                  <a:pt x="100922" y="74605"/>
                </a:cubicBezTo>
                <a:lnTo>
                  <a:pt x="323280" y="74605"/>
                </a:lnTo>
                <a:close/>
              </a:path>
            </a:pathLst>
          </a:custGeom>
          <a:solidFill>
            <a:srgbClr val="7BB8BF"/>
          </a:solidFill>
          <a:ln w="395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6" name="Forma libre: forma 35">
            <a:extLst>
              <a:ext uri="{FF2B5EF4-FFF2-40B4-BE49-F238E27FC236}">
                <a16:creationId xmlns:a16="http://schemas.microsoft.com/office/drawing/2014/main" id="{BD0CB5B6-F092-447C-8A9D-E589BB44ED59}"/>
              </a:ext>
            </a:extLst>
          </p:cNvPr>
          <p:cNvSpPr/>
          <p:nvPr/>
        </p:nvSpPr>
        <p:spPr>
          <a:xfrm>
            <a:off x="4964909" y="1974367"/>
            <a:ext cx="236435" cy="752007"/>
          </a:xfrm>
          <a:custGeom>
            <a:avLst/>
            <a:gdLst>
              <a:gd name="connsiteX0" fmla="*/ 834 w 236435"/>
              <a:gd name="connsiteY0" fmla="*/ 537464 h 752007"/>
              <a:gd name="connsiteX1" fmla="*/ 754 w 236435"/>
              <a:gd name="connsiteY1" fmla="*/ 408766 h 752007"/>
              <a:gd name="connsiteX2" fmla="*/ 58781 w 236435"/>
              <a:gd name="connsiteY2" fmla="*/ 280227 h 752007"/>
              <a:gd name="connsiteX3" fmla="*/ 60407 w 236435"/>
              <a:gd name="connsiteY3" fmla="*/ 269366 h 752007"/>
              <a:gd name="connsiteX4" fmla="*/ 42372 w 236435"/>
              <a:gd name="connsiteY4" fmla="*/ 143998 h 752007"/>
              <a:gd name="connsiteX5" fmla="*/ 67144 w 236435"/>
              <a:gd name="connsiteY5" fmla="*/ 46176 h 752007"/>
              <a:gd name="connsiteX6" fmla="*/ 118671 w 236435"/>
              <a:gd name="connsiteY6" fmla="*/ 1 h 752007"/>
              <a:gd name="connsiteX7" fmla="*/ 169128 w 236435"/>
              <a:gd name="connsiteY7" fmla="*/ 47048 h 752007"/>
              <a:gd name="connsiteX8" fmla="*/ 196476 w 236435"/>
              <a:gd name="connsiteY8" fmla="*/ 154383 h 752007"/>
              <a:gd name="connsiteX9" fmla="*/ 176619 w 236435"/>
              <a:gd name="connsiteY9" fmla="*/ 268494 h 752007"/>
              <a:gd name="connsiteX10" fmla="*/ 180107 w 236435"/>
              <a:gd name="connsiteY10" fmla="*/ 282010 h 752007"/>
              <a:gd name="connsiteX11" fmla="*/ 236429 w 236435"/>
              <a:gd name="connsiteY11" fmla="*/ 397668 h 752007"/>
              <a:gd name="connsiteX12" fmla="*/ 236390 w 236435"/>
              <a:gd name="connsiteY12" fmla="*/ 690815 h 752007"/>
              <a:gd name="connsiteX13" fmla="*/ 177174 w 236435"/>
              <a:gd name="connsiteY13" fmla="*/ 751696 h 752007"/>
              <a:gd name="connsiteX14" fmla="*/ 58306 w 236435"/>
              <a:gd name="connsiteY14" fmla="*/ 751696 h 752007"/>
              <a:gd name="connsiteX15" fmla="*/ 199 w 236435"/>
              <a:gd name="connsiteY15" fmla="*/ 693906 h 752007"/>
              <a:gd name="connsiteX16" fmla="*/ 120 w 236435"/>
              <a:gd name="connsiteY16" fmla="*/ 537424 h 752007"/>
              <a:gd name="connsiteX17" fmla="*/ 873 w 236435"/>
              <a:gd name="connsiteY17" fmla="*/ 537424 h 752007"/>
              <a:gd name="connsiteX18" fmla="*/ 48833 w 236435"/>
              <a:gd name="connsiteY18" fmla="*/ 597036 h 752007"/>
              <a:gd name="connsiteX19" fmla="*/ 48833 w 236435"/>
              <a:gd name="connsiteY19" fmla="*/ 678092 h 752007"/>
              <a:gd name="connsiteX20" fmla="*/ 63696 w 236435"/>
              <a:gd name="connsiteY20" fmla="*/ 699416 h 752007"/>
              <a:gd name="connsiteX21" fmla="*/ 132821 w 236435"/>
              <a:gd name="connsiteY21" fmla="*/ 699416 h 752007"/>
              <a:gd name="connsiteX22" fmla="*/ 146535 w 236435"/>
              <a:gd name="connsiteY22" fmla="*/ 685464 h 752007"/>
              <a:gd name="connsiteX23" fmla="*/ 134684 w 236435"/>
              <a:gd name="connsiteY23" fmla="*/ 671750 h 752007"/>
              <a:gd name="connsiteX24" fmla="*/ 99368 w 236435"/>
              <a:gd name="connsiteY24" fmla="*/ 670006 h 752007"/>
              <a:gd name="connsiteX25" fmla="*/ 76736 w 236435"/>
              <a:gd name="connsiteY25" fmla="*/ 647532 h 752007"/>
              <a:gd name="connsiteX26" fmla="*/ 77688 w 236435"/>
              <a:gd name="connsiteY26" fmla="*/ 521054 h 752007"/>
              <a:gd name="connsiteX27" fmla="*/ 62586 w 236435"/>
              <a:gd name="connsiteY27" fmla="*/ 497748 h 752007"/>
              <a:gd name="connsiteX28" fmla="*/ 48833 w 236435"/>
              <a:gd name="connsiteY28" fmla="*/ 519905 h 752007"/>
              <a:gd name="connsiteX29" fmla="*/ 48833 w 236435"/>
              <a:gd name="connsiteY29" fmla="*/ 596997 h 752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36435" h="752007">
                <a:moveTo>
                  <a:pt x="834" y="537464"/>
                </a:moveTo>
                <a:cubicBezTo>
                  <a:pt x="834" y="494577"/>
                  <a:pt x="1190" y="451652"/>
                  <a:pt x="754" y="408766"/>
                </a:cubicBezTo>
                <a:cubicBezTo>
                  <a:pt x="199" y="356763"/>
                  <a:pt x="10862" y="310152"/>
                  <a:pt x="58781" y="280227"/>
                </a:cubicBezTo>
                <a:cubicBezTo>
                  <a:pt x="64053" y="276937"/>
                  <a:pt x="64647" y="274004"/>
                  <a:pt x="60407" y="269366"/>
                </a:cubicBezTo>
                <a:cubicBezTo>
                  <a:pt x="26320" y="231673"/>
                  <a:pt x="31313" y="187835"/>
                  <a:pt x="42372" y="143998"/>
                </a:cubicBezTo>
                <a:cubicBezTo>
                  <a:pt x="50577" y="111378"/>
                  <a:pt x="60882" y="79391"/>
                  <a:pt x="67144" y="46176"/>
                </a:cubicBezTo>
                <a:cubicBezTo>
                  <a:pt x="72614" y="17242"/>
                  <a:pt x="93701" y="-118"/>
                  <a:pt x="118671" y="1"/>
                </a:cubicBezTo>
                <a:cubicBezTo>
                  <a:pt x="143760" y="120"/>
                  <a:pt x="164173" y="17520"/>
                  <a:pt x="169128" y="47048"/>
                </a:cubicBezTo>
                <a:cubicBezTo>
                  <a:pt x="175271" y="83712"/>
                  <a:pt x="189104" y="118235"/>
                  <a:pt x="196476" y="154383"/>
                </a:cubicBezTo>
                <a:cubicBezTo>
                  <a:pt x="204720" y="194692"/>
                  <a:pt x="207456" y="234764"/>
                  <a:pt x="176619" y="268494"/>
                </a:cubicBezTo>
                <a:cubicBezTo>
                  <a:pt x="170158" y="275550"/>
                  <a:pt x="174796" y="278443"/>
                  <a:pt x="180107" y="282010"/>
                </a:cubicBezTo>
                <a:cubicBezTo>
                  <a:pt x="221408" y="309557"/>
                  <a:pt x="236469" y="349906"/>
                  <a:pt x="236429" y="397668"/>
                </a:cubicBezTo>
                <a:cubicBezTo>
                  <a:pt x="236350" y="495370"/>
                  <a:pt x="236509" y="593112"/>
                  <a:pt x="236390" y="690815"/>
                </a:cubicBezTo>
                <a:cubicBezTo>
                  <a:pt x="236350" y="730411"/>
                  <a:pt x="216096" y="751299"/>
                  <a:pt x="177174" y="751696"/>
                </a:cubicBezTo>
                <a:cubicBezTo>
                  <a:pt x="137578" y="752132"/>
                  <a:pt x="97942" y="752092"/>
                  <a:pt x="58306" y="751696"/>
                </a:cubicBezTo>
                <a:cubicBezTo>
                  <a:pt x="21444" y="751339"/>
                  <a:pt x="477" y="730570"/>
                  <a:pt x="199" y="693906"/>
                </a:cubicBezTo>
                <a:cubicBezTo>
                  <a:pt x="-197" y="641746"/>
                  <a:pt x="120" y="589585"/>
                  <a:pt x="120" y="537424"/>
                </a:cubicBezTo>
                <a:cubicBezTo>
                  <a:pt x="358" y="537424"/>
                  <a:pt x="635" y="537424"/>
                  <a:pt x="873" y="537424"/>
                </a:cubicBezTo>
                <a:close/>
                <a:moveTo>
                  <a:pt x="48833" y="597036"/>
                </a:moveTo>
                <a:cubicBezTo>
                  <a:pt x="48833" y="624068"/>
                  <a:pt x="48833" y="651060"/>
                  <a:pt x="48833" y="678092"/>
                </a:cubicBezTo>
                <a:cubicBezTo>
                  <a:pt x="48833" y="688635"/>
                  <a:pt x="50379" y="699059"/>
                  <a:pt x="63696" y="699416"/>
                </a:cubicBezTo>
                <a:cubicBezTo>
                  <a:pt x="86725" y="700090"/>
                  <a:pt x="109793" y="699892"/>
                  <a:pt x="132821" y="699416"/>
                </a:cubicBezTo>
                <a:cubicBezTo>
                  <a:pt x="141145" y="699257"/>
                  <a:pt x="146139" y="693946"/>
                  <a:pt x="146535" y="685464"/>
                </a:cubicBezTo>
                <a:cubicBezTo>
                  <a:pt x="146892" y="677418"/>
                  <a:pt x="141422" y="673811"/>
                  <a:pt x="134684" y="671750"/>
                </a:cubicBezTo>
                <a:cubicBezTo>
                  <a:pt x="123071" y="668222"/>
                  <a:pt x="110982" y="668817"/>
                  <a:pt x="99368" y="670006"/>
                </a:cubicBezTo>
                <a:cubicBezTo>
                  <a:pt x="81453" y="671869"/>
                  <a:pt x="76340" y="664417"/>
                  <a:pt x="76736" y="647532"/>
                </a:cubicBezTo>
                <a:cubicBezTo>
                  <a:pt x="77767" y="605399"/>
                  <a:pt x="77688" y="563227"/>
                  <a:pt x="77688" y="521054"/>
                </a:cubicBezTo>
                <a:cubicBezTo>
                  <a:pt x="77688" y="510392"/>
                  <a:pt x="76934" y="497669"/>
                  <a:pt x="62586" y="497748"/>
                </a:cubicBezTo>
                <a:cubicBezTo>
                  <a:pt x="49308" y="497828"/>
                  <a:pt x="48912" y="509758"/>
                  <a:pt x="48833" y="519905"/>
                </a:cubicBezTo>
                <a:cubicBezTo>
                  <a:pt x="48674" y="545589"/>
                  <a:pt x="48793" y="571313"/>
                  <a:pt x="48833" y="596997"/>
                </a:cubicBezTo>
                <a:close/>
              </a:path>
            </a:pathLst>
          </a:custGeom>
          <a:solidFill>
            <a:srgbClr val="12B7E5"/>
          </a:solidFill>
          <a:ln w="395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7" name="Forma libre: forma 36">
            <a:extLst>
              <a:ext uri="{FF2B5EF4-FFF2-40B4-BE49-F238E27FC236}">
                <a16:creationId xmlns:a16="http://schemas.microsoft.com/office/drawing/2014/main" id="{5BC82109-BBDC-4C41-94CC-4C4399A99A98}"/>
              </a:ext>
            </a:extLst>
          </p:cNvPr>
          <p:cNvSpPr/>
          <p:nvPr/>
        </p:nvSpPr>
        <p:spPr>
          <a:xfrm>
            <a:off x="2675977" y="1975017"/>
            <a:ext cx="752016" cy="751005"/>
          </a:xfrm>
          <a:custGeom>
            <a:avLst/>
            <a:gdLst>
              <a:gd name="connsiteX0" fmla="*/ 115301 w 752016"/>
              <a:gd name="connsiteY0" fmla="*/ 750926 h 751005"/>
              <a:gd name="connsiteX1" fmla="*/ 75784 w 752016"/>
              <a:gd name="connsiteY1" fmla="*/ 733170 h 751005"/>
              <a:gd name="connsiteX2" fmla="*/ 19858 w 752016"/>
              <a:gd name="connsiteY2" fmla="*/ 677124 h 751005"/>
              <a:gd name="connsiteX3" fmla="*/ 19858 w 752016"/>
              <a:gd name="connsiteY3" fmla="*/ 597932 h 751005"/>
              <a:gd name="connsiteX4" fmla="*/ 126121 w 752016"/>
              <a:gd name="connsiteY4" fmla="*/ 491311 h 751005"/>
              <a:gd name="connsiteX5" fmla="*/ 164925 w 752016"/>
              <a:gd name="connsiteY5" fmla="*/ 474506 h 751005"/>
              <a:gd name="connsiteX6" fmla="*/ 190688 w 752016"/>
              <a:gd name="connsiteY6" fmla="*/ 442995 h 751005"/>
              <a:gd name="connsiteX7" fmla="*/ 200796 w 752016"/>
              <a:gd name="connsiteY7" fmla="*/ 419214 h 751005"/>
              <a:gd name="connsiteX8" fmla="*/ 228580 w 752016"/>
              <a:gd name="connsiteY8" fmla="*/ 421076 h 751005"/>
              <a:gd name="connsiteX9" fmla="*/ 243721 w 752016"/>
              <a:gd name="connsiteY9" fmla="*/ 436693 h 751005"/>
              <a:gd name="connsiteX10" fmla="*/ 282208 w 752016"/>
              <a:gd name="connsiteY10" fmla="*/ 436852 h 751005"/>
              <a:gd name="connsiteX11" fmla="*/ 282247 w 752016"/>
              <a:gd name="connsiteY11" fmla="*/ 414061 h 751005"/>
              <a:gd name="connsiteX12" fmla="*/ 283516 w 752016"/>
              <a:gd name="connsiteY12" fmla="*/ 371690 h 751005"/>
              <a:gd name="connsiteX13" fmla="*/ 300599 w 752016"/>
              <a:gd name="connsiteY13" fmla="*/ 355162 h 751005"/>
              <a:gd name="connsiteX14" fmla="*/ 307376 w 752016"/>
              <a:gd name="connsiteY14" fmla="*/ 312197 h 751005"/>
              <a:gd name="connsiteX15" fmla="*/ 310825 w 752016"/>
              <a:gd name="connsiteY15" fmla="*/ 282192 h 751005"/>
              <a:gd name="connsiteX16" fmla="*/ 508449 w 752016"/>
              <a:gd name="connsiteY16" fmla="*/ 84885 h 751005"/>
              <a:gd name="connsiteX17" fmla="*/ 547966 w 752016"/>
              <a:gd name="connsiteY17" fmla="*/ 89324 h 751005"/>
              <a:gd name="connsiteX18" fmla="*/ 583282 w 752016"/>
              <a:gd name="connsiteY18" fmla="*/ 87778 h 751005"/>
              <a:gd name="connsiteX19" fmla="*/ 587285 w 752016"/>
              <a:gd name="connsiteY19" fmla="*/ 83418 h 751005"/>
              <a:gd name="connsiteX20" fmla="*/ 588871 w 752016"/>
              <a:gd name="connsiteY20" fmla="*/ 41959 h 751005"/>
              <a:gd name="connsiteX21" fmla="*/ 588038 w 752016"/>
              <a:gd name="connsiteY21" fmla="*/ 6604 h 751005"/>
              <a:gd name="connsiteX22" fmla="*/ 621887 w 752016"/>
              <a:gd name="connsiteY22" fmla="*/ 8546 h 751005"/>
              <a:gd name="connsiteX23" fmla="*/ 743649 w 752016"/>
              <a:gd name="connsiteY23" fmla="*/ 130466 h 751005"/>
              <a:gd name="connsiteX24" fmla="*/ 744640 w 752016"/>
              <a:gd name="connsiteY24" fmla="*/ 164038 h 751005"/>
              <a:gd name="connsiteX25" fmla="*/ 710553 w 752016"/>
              <a:gd name="connsiteY25" fmla="*/ 163800 h 751005"/>
              <a:gd name="connsiteX26" fmla="*/ 664496 w 752016"/>
              <a:gd name="connsiteY26" fmla="*/ 166535 h 751005"/>
              <a:gd name="connsiteX27" fmla="*/ 663426 w 752016"/>
              <a:gd name="connsiteY27" fmla="*/ 205378 h 751005"/>
              <a:gd name="connsiteX28" fmla="*/ 662197 w 752016"/>
              <a:gd name="connsiteY28" fmla="*/ 246124 h 751005"/>
              <a:gd name="connsiteX29" fmla="*/ 474125 w 752016"/>
              <a:gd name="connsiteY29" fmla="*/ 435980 h 751005"/>
              <a:gd name="connsiteX30" fmla="*/ 429455 w 752016"/>
              <a:gd name="connsiteY30" fmla="*/ 437050 h 751005"/>
              <a:gd name="connsiteX31" fmla="*/ 408369 w 752016"/>
              <a:gd name="connsiteY31" fmla="*/ 438239 h 751005"/>
              <a:gd name="connsiteX32" fmla="*/ 377968 w 752016"/>
              <a:gd name="connsiteY32" fmla="*/ 469432 h 751005"/>
              <a:gd name="connsiteX33" fmla="*/ 338253 w 752016"/>
              <a:gd name="connsiteY33" fmla="*/ 470225 h 751005"/>
              <a:gd name="connsiteX34" fmla="*/ 309992 w 752016"/>
              <a:gd name="connsiteY34" fmla="*/ 474109 h 751005"/>
              <a:gd name="connsiteX35" fmla="*/ 309755 w 752016"/>
              <a:gd name="connsiteY35" fmla="*/ 502687 h 751005"/>
              <a:gd name="connsiteX36" fmla="*/ 328106 w 752016"/>
              <a:gd name="connsiteY36" fmla="*/ 520721 h 751005"/>
              <a:gd name="connsiteX37" fmla="*/ 332743 w 752016"/>
              <a:gd name="connsiteY37" fmla="*/ 547872 h 751005"/>
              <a:gd name="connsiteX38" fmla="*/ 307971 w 752016"/>
              <a:gd name="connsiteY38" fmla="*/ 560317 h 751005"/>
              <a:gd name="connsiteX39" fmla="*/ 276460 w 752016"/>
              <a:gd name="connsiteY39" fmla="*/ 586636 h 751005"/>
              <a:gd name="connsiteX40" fmla="*/ 259932 w 752016"/>
              <a:gd name="connsiteY40" fmla="*/ 623695 h 751005"/>
              <a:gd name="connsiteX41" fmla="*/ 149308 w 752016"/>
              <a:gd name="connsiteY41" fmla="*/ 734359 h 751005"/>
              <a:gd name="connsiteX42" fmla="*/ 115222 w 752016"/>
              <a:gd name="connsiteY42" fmla="*/ 751006 h 751005"/>
              <a:gd name="connsiteX43" fmla="*/ 516892 w 752016"/>
              <a:gd name="connsiteY43" fmla="*/ 245252 h 751005"/>
              <a:gd name="connsiteX44" fmla="*/ 552247 w 752016"/>
              <a:gd name="connsiteY44" fmla="*/ 227059 h 751005"/>
              <a:gd name="connsiteX45" fmla="*/ 573056 w 752016"/>
              <a:gd name="connsiteY45" fmla="*/ 245172 h 751005"/>
              <a:gd name="connsiteX46" fmla="*/ 604487 w 752016"/>
              <a:gd name="connsiteY46" fmla="*/ 238593 h 751005"/>
              <a:gd name="connsiteX47" fmla="*/ 605320 w 752016"/>
              <a:gd name="connsiteY47" fmla="*/ 213107 h 751005"/>
              <a:gd name="connsiteX48" fmla="*/ 536789 w 752016"/>
              <a:gd name="connsiteY48" fmla="*/ 144616 h 751005"/>
              <a:gd name="connsiteX49" fmla="*/ 512770 w 752016"/>
              <a:gd name="connsiteY49" fmla="*/ 145211 h 751005"/>
              <a:gd name="connsiteX50" fmla="*/ 371507 w 752016"/>
              <a:gd name="connsiteY50" fmla="*/ 286433 h 751005"/>
              <a:gd name="connsiteX51" fmla="*/ 371071 w 752016"/>
              <a:gd name="connsiteY51" fmla="*/ 312117 h 751005"/>
              <a:gd name="connsiteX52" fmla="*/ 435242 w 752016"/>
              <a:gd name="connsiteY52" fmla="*/ 376565 h 751005"/>
              <a:gd name="connsiteX53" fmla="*/ 466792 w 752016"/>
              <a:gd name="connsiteY53" fmla="*/ 376248 h 751005"/>
              <a:gd name="connsiteX54" fmla="*/ 476542 w 752016"/>
              <a:gd name="connsiteY54" fmla="*/ 366419 h 751005"/>
              <a:gd name="connsiteX55" fmla="*/ 475948 w 752016"/>
              <a:gd name="connsiteY55" fmla="*/ 346997 h 751005"/>
              <a:gd name="connsiteX56" fmla="*/ 455456 w 752016"/>
              <a:gd name="connsiteY56" fmla="*/ 325633 h 751005"/>
              <a:gd name="connsiteX57" fmla="*/ 457240 w 752016"/>
              <a:gd name="connsiteY57" fmla="*/ 295232 h 751005"/>
              <a:gd name="connsiteX58" fmla="*/ 487680 w 752016"/>
              <a:gd name="connsiteY58" fmla="*/ 294242 h 751005"/>
              <a:gd name="connsiteX59" fmla="*/ 503257 w 752016"/>
              <a:gd name="connsiteY59" fmla="*/ 309343 h 751005"/>
              <a:gd name="connsiteX60" fmla="*/ 534887 w 752016"/>
              <a:gd name="connsiteY60" fmla="*/ 308669 h 751005"/>
              <a:gd name="connsiteX61" fmla="*/ 536829 w 752016"/>
              <a:gd name="connsiteY61" fmla="*/ 275454 h 751005"/>
              <a:gd name="connsiteX62" fmla="*/ 516931 w 752016"/>
              <a:gd name="connsiteY62" fmla="*/ 245212 h 751005"/>
              <a:gd name="connsiteX63" fmla="*/ 114667 w 752016"/>
              <a:gd name="connsiteY63" fmla="*/ 700311 h 751005"/>
              <a:gd name="connsiteX64" fmla="*/ 140113 w 752016"/>
              <a:gd name="connsiteY64" fmla="*/ 677283 h 751005"/>
              <a:gd name="connsiteX65" fmla="*/ 137378 w 752016"/>
              <a:gd name="connsiteY65" fmla="*/ 665353 h 751005"/>
              <a:gd name="connsiteX66" fmla="*/ 87239 w 752016"/>
              <a:gd name="connsiteY66" fmla="*/ 615253 h 751005"/>
              <a:gd name="connsiteX67" fmla="*/ 68887 w 752016"/>
              <a:gd name="connsiteY67" fmla="*/ 616442 h 751005"/>
              <a:gd name="connsiteX68" fmla="*/ 53152 w 752016"/>
              <a:gd name="connsiteY68" fmla="*/ 641650 h 751005"/>
              <a:gd name="connsiteX69" fmla="*/ 108285 w 752016"/>
              <a:gd name="connsiteY69" fmla="*/ 697656 h 751005"/>
              <a:gd name="connsiteX70" fmla="*/ 114667 w 752016"/>
              <a:gd name="connsiteY70" fmla="*/ 700272 h 751005"/>
              <a:gd name="connsiteX71" fmla="*/ 225885 w 752016"/>
              <a:gd name="connsiteY71" fmla="*/ 586517 h 751005"/>
              <a:gd name="connsiteX72" fmla="*/ 223348 w 752016"/>
              <a:gd name="connsiteY72" fmla="*/ 581721 h 751005"/>
              <a:gd name="connsiteX73" fmla="*/ 169047 w 752016"/>
              <a:gd name="connsiteY73" fmla="*/ 527420 h 751005"/>
              <a:gd name="connsiteX74" fmla="*/ 155611 w 752016"/>
              <a:gd name="connsiteY74" fmla="*/ 529718 h 751005"/>
              <a:gd name="connsiteX75" fmla="*/ 155809 w 752016"/>
              <a:gd name="connsiteY75" fmla="*/ 543591 h 751005"/>
              <a:gd name="connsiteX76" fmla="*/ 207494 w 752016"/>
              <a:gd name="connsiteY76" fmla="*/ 594959 h 751005"/>
              <a:gd name="connsiteX77" fmla="*/ 219860 w 752016"/>
              <a:gd name="connsiteY77" fmla="*/ 596545 h 751005"/>
              <a:gd name="connsiteX78" fmla="*/ 225925 w 752016"/>
              <a:gd name="connsiteY78" fmla="*/ 586517 h 751005"/>
              <a:gd name="connsiteX79" fmla="*/ 356129 w 752016"/>
              <a:gd name="connsiteY79" fmla="*/ 419293 h 751005"/>
              <a:gd name="connsiteX80" fmla="*/ 383160 w 752016"/>
              <a:gd name="connsiteY80" fmla="*/ 393292 h 751005"/>
              <a:gd name="connsiteX81" fmla="*/ 358031 w 752016"/>
              <a:gd name="connsiteY81" fmla="*/ 367211 h 751005"/>
              <a:gd name="connsiteX82" fmla="*/ 331039 w 752016"/>
              <a:gd name="connsiteY82" fmla="*/ 393648 h 751005"/>
              <a:gd name="connsiteX83" fmla="*/ 356168 w 752016"/>
              <a:gd name="connsiteY83" fmla="*/ 419332 h 751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752016" h="751005">
                <a:moveTo>
                  <a:pt x="115301" y="750926"/>
                </a:moveTo>
                <a:cubicBezTo>
                  <a:pt x="99129" y="750173"/>
                  <a:pt x="86446" y="744030"/>
                  <a:pt x="75784" y="733170"/>
                </a:cubicBezTo>
                <a:cubicBezTo>
                  <a:pt x="57234" y="714382"/>
                  <a:pt x="38447" y="695833"/>
                  <a:pt x="19858" y="677124"/>
                </a:cubicBezTo>
                <a:cubicBezTo>
                  <a:pt x="-6540" y="650529"/>
                  <a:pt x="-6698" y="624884"/>
                  <a:pt x="19858" y="597932"/>
                </a:cubicBezTo>
                <a:cubicBezTo>
                  <a:pt x="55094" y="562220"/>
                  <a:pt x="90766" y="526904"/>
                  <a:pt x="126121" y="491311"/>
                </a:cubicBezTo>
                <a:cubicBezTo>
                  <a:pt x="136902" y="480451"/>
                  <a:pt x="149467" y="475140"/>
                  <a:pt x="164925" y="474506"/>
                </a:cubicBezTo>
                <a:cubicBezTo>
                  <a:pt x="185337" y="473673"/>
                  <a:pt x="193938" y="462615"/>
                  <a:pt x="190688" y="442995"/>
                </a:cubicBezTo>
                <a:cubicBezTo>
                  <a:pt x="188984" y="432650"/>
                  <a:pt x="192036" y="424406"/>
                  <a:pt x="200796" y="419214"/>
                </a:cubicBezTo>
                <a:cubicBezTo>
                  <a:pt x="210070" y="413704"/>
                  <a:pt x="220059" y="414180"/>
                  <a:pt x="228580" y="421076"/>
                </a:cubicBezTo>
                <a:cubicBezTo>
                  <a:pt x="234169" y="425595"/>
                  <a:pt x="238608" y="431540"/>
                  <a:pt x="243721" y="436693"/>
                </a:cubicBezTo>
                <a:cubicBezTo>
                  <a:pt x="263182" y="456432"/>
                  <a:pt x="263301" y="455996"/>
                  <a:pt x="282208" y="436852"/>
                </a:cubicBezTo>
                <a:cubicBezTo>
                  <a:pt x="290690" y="428251"/>
                  <a:pt x="290333" y="422781"/>
                  <a:pt x="282247" y="414061"/>
                </a:cubicBezTo>
                <a:cubicBezTo>
                  <a:pt x="266987" y="397493"/>
                  <a:pt x="267859" y="387822"/>
                  <a:pt x="283516" y="371690"/>
                </a:cubicBezTo>
                <a:cubicBezTo>
                  <a:pt x="289025" y="366022"/>
                  <a:pt x="294772" y="360552"/>
                  <a:pt x="300599" y="355162"/>
                </a:cubicBezTo>
                <a:cubicBezTo>
                  <a:pt x="314154" y="342677"/>
                  <a:pt x="330326" y="331856"/>
                  <a:pt x="307376" y="312197"/>
                </a:cubicBezTo>
                <a:cubicBezTo>
                  <a:pt x="297745" y="303952"/>
                  <a:pt x="301827" y="291190"/>
                  <a:pt x="310825" y="282192"/>
                </a:cubicBezTo>
                <a:cubicBezTo>
                  <a:pt x="376620" y="216317"/>
                  <a:pt x="442337" y="150403"/>
                  <a:pt x="508449" y="84885"/>
                </a:cubicBezTo>
                <a:cubicBezTo>
                  <a:pt x="522520" y="70933"/>
                  <a:pt x="537265" y="76165"/>
                  <a:pt x="547966" y="89324"/>
                </a:cubicBezTo>
                <a:cubicBezTo>
                  <a:pt x="561561" y="106011"/>
                  <a:pt x="572184" y="103831"/>
                  <a:pt x="583282" y="87778"/>
                </a:cubicBezTo>
                <a:cubicBezTo>
                  <a:pt x="584392" y="86153"/>
                  <a:pt x="585898" y="84805"/>
                  <a:pt x="587285" y="83418"/>
                </a:cubicBezTo>
                <a:cubicBezTo>
                  <a:pt x="606826" y="63798"/>
                  <a:pt x="606707" y="63917"/>
                  <a:pt x="588871" y="41959"/>
                </a:cubicBezTo>
                <a:cubicBezTo>
                  <a:pt x="579596" y="30544"/>
                  <a:pt x="576068" y="17623"/>
                  <a:pt x="588038" y="6604"/>
                </a:cubicBezTo>
                <a:cubicBezTo>
                  <a:pt x="598859" y="-3384"/>
                  <a:pt x="611741" y="-1482"/>
                  <a:pt x="621887" y="8546"/>
                </a:cubicBezTo>
                <a:cubicBezTo>
                  <a:pt x="662752" y="48895"/>
                  <a:pt x="703379" y="89482"/>
                  <a:pt x="743649" y="130466"/>
                </a:cubicBezTo>
                <a:cubicBezTo>
                  <a:pt x="753597" y="140573"/>
                  <a:pt x="755579" y="153415"/>
                  <a:pt x="744640" y="164038"/>
                </a:cubicBezTo>
                <a:cubicBezTo>
                  <a:pt x="734097" y="174224"/>
                  <a:pt x="721849" y="172520"/>
                  <a:pt x="710553" y="163800"/>
                </a:cubicBezTo>
                <a:cubicBezTo>
                  <a:pt x="686534" y="145250"/>
                  <a:pt x="687405" y="146202"/>
                  <a:pt x="664496" y="166535"/>
                </a:cubicBezTo>
                <a:cubicBezTo>
                  <a:pt x="648721" y="180526"/>
                  <a:pt x="646382" y="190277"/>
                  <a:pt x="663426" y="205378"/>
                </a:cubicBezTo>
                <a:cubicBezTo>
                  <a:pt x="678765" y="218973"/>
                  <a:pt x="677338" y="230745"/>
                  <a:pt x="662197" y="246124"/>
                </a:cubicBezTo>
                <a:cubicBezTo>
                  <a:pt x="599691" y="309581"/>
                  <a:pt x="537027" y="372919"/>
                  <a:pt x="474125" y="435980"/>
                </a:cubicBezTo>
                <a:cubicBezTo>
                  <a:pt x="458270" y="451874"/>
                  <a:pt x="446023" y="452508"/>
                  <a:pt x="429455" y="437050"/>
                </a:cubicBezTo>
                <a:cubicBezTo>
                  <a:pt x="420418" y="428607"/>
                  <a:pt x="415186" y="431104"/>
                  <a:pt x="408369" y="438239"/>
                </a:cubicBezTo>
                <a:cubicBezTo>
                  <a:pt x="398380" y="448782"/>
                  <a:pt x="388313" y="459246"/>
                  <a:pt x="377968" y="469432"/>
                </a:cubicBezTo>
                <a:cubicBezTo>
                  <a:pt x="365086" y="482155"/>
                  <a:pt x="350698" y="484335"/>
                  <a:pt x="338253" y="470225"/>
                </a:cubicBezTo>
                <a:cubicBezTo>
                  <a:pt x="325530" y="455837"/>
                  <a:pt x="318712" y="465469"/>
                  <a:pt x="309992" y="474109"/>
                </a:cubicBezTo>
                <a:cubicBezTo>
                  <a:pt x="300123" y="483899"/>
                  <a:pt x="298855" y="492897"/>
                  <a:pt x="309755" y="502687"/>
                </a:cubicBezTo>
                <a:cubicBezTo>
                  <a:pt x="316136" y="508394"/>
                  <a:pt x="322161" y="514538"/>
                  <a:pt x="328106" y="520721"/>
                </a:cubicBezTo>
                <a:cubicBezTo>
                  <a:pt x="335716" y="528648"/>
                  <a:pt x="338134" y="537883"/>
                  <a:pt x="332743" y="547872"/>
                </a:cubicBezTo>
                <a:cubicBezTo>
                  <a:pt x="327511" y="557543"/>
                  <a:pt x="319069" y="561427"/>
                  <a:pt x="307971" y="560317"/>
                </a:cubicBezTo>
                <a:cubicBezTo>
                  <a:pt x="287360" y="558296"/>
                  <a:pt x="278006" y="566104"/>
                  <a:pt x="276460" y="586636"/>
                </a:cubicBezTo>
                <a:cubicBezTo>
                  <a:pt x="275390" y="601063"/>
                  <a:pt x="270238" y="613390"/>
                  <a:pt x="259932" y="623695"/>
                </a:cubicBezTo>
                <a:cubicBezTo>
                  <a:pt x="222992" y="660517"/>
                  <a:pt x="186170" y="697458"/>
                  <a:pt x="149308" y="734359"/>
                </a:cubicBezTo>
                <a:cubicBezTo>
                  <a:pt x="139598" y="744070"/>
                  <a:pt x="128064" y="749777"/>
                  <a:pt x="115222" y="751006"/>
                </a:cubicBezTo>
                <a:close/>
                <a:moveTo>
                  <a:pt x="516892" y="245252"/>
                </a:moveTo>
                <a:cubicBezTo>
                  <a:pt x="516931" y="226623"/>
                  <a:pt x="535758" y="216555"/>
                  <a:pt x="552247" y="227059"/>
                </a:cubicBezTo>
                <a:cubicBezTo>
                  <a:pt x="559936" y="231934"/>
                  <a:pt x="567031" y="238315"/>
                  <a:pt x="573056" y="245172"/>
                </a:cubicBezTo>
                <a:cubicBezTo>
                  <a:pt x="587999" y="262216"/>
                  <a:pt x="595093" y="246243"/>
                  <a:pt x="604487" y="238593"/>
                </a:cubicBezTo>
                <a:cubicBezTo>
                  <a:pt x="614792" y="230269"/>
                  <a:pt x="615863" y="223055"/>
                  <a:pt x="605320" y="213107"/>
                </a:cubicBezTo>
                <a:cubicBezTo>
                  <a:pt x="581855" y="190950"/>
                  <a:pt x="559025" y="168041"/>
                  <a:pt x="536789" y="144616"/>
                </a:cubicBezTo>
                <a:cubicBezTo>
                  <a:pt x="527435" y="134786"/>
                  <a:pt x="521450" y="136411"/>
                  <a:pt x="512770" y="145211"/>
                </a:cubicBezTo>
                <a:cubicBezTo>
                  <a:pt x="465999" y="192575"/>
                  <a:pt x="418991" y="239742"/>
                  <a:pt x="371507" y="286433"/>
                </a:cubicBezTo>
                <a:cubicBezTo>
                  <a:pt x="361836" y="295946"/>
                  <a:pt x="360806" y="302367"/>
                  <a:pt x="371071" y="312117"/>
                </a:cubicBezTo>
                <a:cubicBezTo>
                  <a:pt x="393069" y="332966"/>
                  <a:pt x="414710" y="354290"/>
                  <a:pt x="435242" y="376565"/>
                </a:cubicBezTo>
                <a:cubicBezTo>
                  <a:pt x="447053" y="389407"/>
                  <a:pt x="456249" y="390319"/>
                  <a:pt x="466792" y="376248"/>
                </a:cubicBezTo>
                <a:cubicBezTo>
                  <a:pt x="469527" y="372602"/>
                  <a:pt x="473015" y="369391"/>
                  <a:pt x="476542" y="366419"/>
                </a:cubicBezTo>
                <a:cubicBezTo>
                  <a:pt x="484787" y="359562"/>
                  <a:pt x="483360" y="353695"/>
                  <a:pt x="475948" y="346997"/>
                </a:cubicBezTo>
                <a:cubicBezTo>
                  <a:pt x="468615" y="340417"/>
                  <a:pt x="461441" y="333402"/>
                  <a:pt x="455456" y="325633"/>
                </a:cubicBezTo>
                <a:cubicBezTo>
                  <a:pt x="447648" y="315486"/>
                  <a:pt x="447886" y="304349"/>
                  <a:pt x="457240" y="295232"/>
                </a:cubicBezTo>
                <a:cubicBezTo>
                  <a:pt x="466594" y="286156"/>
                  <a:pt x="477494" y="286275"/>
                  <a:pt x="487680" y="294242"/>
                </a:cubicBezTo>
                <a:cubicBezTo>
                  <a:pt x="493348" y="298681"/>
                  <a:pt x="498897" y="303675"/>
                  <a:pt x="503257" y="309343"/>
                </a:cubicBezTo>
                <a:cubicBezTo>
                  <a:pt x="514514" y="324127"/>
                  <a:pt x="523392" y="320481"/>
                  <a:pt x="534887" y="308669"/>
                </a:cubicBezTo>
                <a:cubicBezTo>
                  <a:pt x="546104" y="297095"/>
                  <a:pt x="552802" y="288415"/>
                  <a:pt x="536829" y="275454"/>
                </a:cubicBezTo>
                <a:cubicBezTo>
                  <a:pt x="527395" y="267844"/>
                  <a:pt x="516575" y="259838"/>
                  <a:pt x="516931" y="245212"/>
                </a:cubicBezTo>
                <a:close/>
                <a:moveTo>
                  <a:pt x="114667" y="700311"/>
                </a:moveTo>
                <a:cubicBezTo>
                  <a:pt x="125329" y="695595"/>
                  <a:pt x="132225" y="685765"/>
                  <a:pt x="140113" y="677283"/>
                </a:cubicBezTo>
                <a:cubicBezTo>
                  <a:pt x="144275" y="672804"/>
                  <a:pt x="140707" y="668682"/>
                  <a:pt x="137378" y="665353"/>
                </a:cubicBezTo>
                <a:cubicBezTo>
                  <a:pt x="120691" y="648626"/>
                  <a:pt x="103886" y="632019"/>
                  <a:pt x="87239" y="615253"/>
                </a:cubicBezTo>
                <a:cubicBezTo>
                  <a:pt x="80500" y="608475"/>
                  <a:pt x="73842" y="609664"/>
                  <a:pt x="68887" y="616442"/>
                </a:cubicBezTo>
                <a:cubicBezTo>
                  <a:pt x="62902" y="624686"/>
                  <a:pt x="44313" y="630116"/>
                  <a:pt x="53152" y="641650"/>
                </a:cubicBezTo>
                <a:cubicBezTo>
                  <a:pt x="68967" y="662301"/>
                  <a:pt x="89577" y="679265"/>
                  <a:pt x="108285" y="697656"/>
                </a:cubicBezTo>
                <a:cubicBezTo>
                  <a:pt x="109554" y="698924"/>
                  <a:pt x="111813" y="699162"/>
                  <a:pt x="114667" y="700272"/>
                </a:cubicBezTo>
                <a:close/>
                <a:moveTo>
                  <a:pt x="225885" y="586517"/>
                </a:moveTo>
                <a:cubicBezTo>
                  <a:pt x="225172" y="585130"/>
                  <a:pt x="224656" y="583029"/>
                  <a:pt x="223348" y="581721"/>
                </a:cubicBezTo>
                <a:cubicBezTo>
                  <a:pt x="205314" y="563528"/>
                  <a:pt x="187280" y="545375"/>
                  <a:pt x="169047" y="527420"/>
                </a:cubicBezTo>
                <a:cubicBezTo>
                  <a:pt x="163974" y="522425"/>
                  <a:pt x="159495" y="525477"/>
                  <a:pt x="155611" y="529718"/>
                </a:cubicBezTo>
                <a:cubicBezTo>
                  <a:pt x="151330" y="534395"/>
                  <a:pt x="151330" y="539073"/>
                  <a:pt x="155809" y="543591"/>
                </a:cubicBezTo>
                <a:cubicBezTo>
                  <a:pt x="173011" y="560753"/>
                  <a:pt x="190213" y="577916"/>
                  <a:pt x="207494" y="594959"/>
                </a:cubicBezTo>
                <a:cubicBezTo>
                  <a:pt x="211021" y="598408"/>
                  <a:pt x="215302" y="600033"/>
                  <a:pt x="219860" y="596545"/>
                </a:cubicBezTo>
                <a:cubicBezTo>
                  <a:pt x="223031" y="594127"/>
                  <a:pt x="225885" y="591392"/>
                  <a:pt x="225925" y="586517"/>
                </a:cubicBezTo>
                <a:close/>
                <a:moveTo>
                  <a:pt x="356129" y="419293"/>
                </a:moveTo>
                <a:cubicBezTo>
                  <a:pt x="361836" y="419531"/>
                  <a:pt x="385340" y="397850"/>
                  <a:pt x="383160" y="393292"/>
                </a:cubicBezTo>
                <a:cubicBezTo>
                  <a:pt x="377809" y="382075"/>
                  <a:pt x="369089" y="372998"/>
                  <a:pt x="358031" y="367211"/>
                </a:cubicBezTo>
                <a:cubicBezTo>
                  <a:pt x="354107" y="365150"/>
                  <a:pt x="331277" y="388298"/>
                  <a:pt x="331039" y="393648"/>
                </a:cubicBezTo>
                <a:cubicBezTo>
                  <a:pt x="330762" y="399118"/>
                  <a:pt x="350342" y="419095"/>
                  <a:pt x="356168" y="419332"/>
                </a:cubicBezTo>
                <a:close/>
              </a:path>
            </a:pathLst>
          </a:custGeom>
          <a:solidFill>
            <a:srgbClr val="7BB8BF"/>
          </a:solidFill>
          <a:ln w="395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8" name="Forma libre: forma 37">
            <a:extLst>
              <a:ext uri="{FF2B5EF4-FFF2-40B4-BE49-F238E27FC236}">
                <a16:creationId xmlns:a16="http://schemas.microsoft.com/office/drawing/2014/main" id="{3D8AF925-66FB-445B-B73E-8405C86B7835}"/>
              </a:ext>
            </a:extLst>
          </p:cNvPr>
          <p:cNvSpPr/>
          <p:nvPr/>
        </p:nvSpPr>
        <p:spPr>
          <a:xfrm>
            <a:off x="4953627" y="3239758"/>
            <a:ext cx="326720" cy="585121"/>
          </a:xfrm>
          <a:custGeom>
            <a:avLst/>
            <a:gdLst>
              <a:gd name="connsiteX0" fmla="*/ 106 w 326720"/>
              <a:gd name="connsiteY0" fmla="*/ 371414 h 585121"/>
              <a:gd name="connsiteX1" fmla="*/ 106 w 326720"/>
              <a:gd name="connsiteY1" fmla="*/ 240616 h 585121"/>
              <a:gd name="connsiteX2" fmla="*/ 55914 w 326720"/>
              <a:gd name="connsiteY2" fmla="*/ 164634 h 585121"/>
              <a:gd name="connsiteX3" fmla="*/ 70301 w 326720"/>
              <a:gd name="connsiteY3" fmla="*/ 149493 h 585121"/>
              <a:gd name="connsiteX4" fmla="*/ 53377 w 326720"/>
              <a:gd name="connsiteY4" fmla="*/ 140139 h 585121"/>
              <a:gd name="connsiteX5" fmla="*/ 23689 w 326720"/>
              <a:gd name="connsiteY5" fmla="*/ 107083 h 585121"/>
              <a:gd name="connsiteX6" fmla="*/ 23887 w 326720"/>
              <a:gd name="connsiteY6" fmla="*/ 67447 h 585121"/>
              <a:gd name="connsiteX7" fmla="*/ 93171 w 326720"/>
              <a:gd name="connsiteY7" fmla="*/ 462 h 585121"/>
              <a:gd name="connsiteX8" fmla="*/ 233878 w 326720"/>
              <a:gd name="connsiteY8" fmla="*/ 462 h 585121"/>
              <a:gd name="connsiteX9" fmla="*/ 302805 w 326720"/>
              <a:gd name="connsiteY9" fmla="*/ 69389 h 585121"/>
              <a:gd name="connsiteX10" fmla="*/ 302964 w 326720"/>
              <a:gd name="connsiteY10" fmla="*/ 109025 h 585121"/>
              <a:gd name="connsiteX11" fmla="*/ 275219 w 326720"/>
              <a:gd name="connsiteY11" fmla="*/ 140060 h 585121"/>
              <a:gd name="connsiteX12" fmla="*/ 256392 w 326720"/>
              <a:gd name="connsiteY12" fmla="*/ 149532 h 585121"/>
              <a:gd name="connsiteX13" fmla="*/ 272722 w 326720"/>
              <a:gd name="connsiteY13" fmla="*/ 164713 h 585121"/>
              <a:gd name="connsiteX14" fmla="*/ 326389 w 326720"/>
              <a:gd name="connsiteY14" fmla="*/ 234551 h 585121"/>
              <a:gd name="connsiteX15" fmla="*/ 326310 w 326720"/>
              <a:gd name="connsiteY15" fmla="*/ 511963 h 585121"/>
              <a:gd name="connsiteX16" fmla="*/ 262456 w 326720"/>
              <a:gd name="connsiteY16" fmla="*/ 582238 h 585121"/>
              <a:gd name="connsiteX17" fmla="*/ 60551 w 326720"/>
              <a:gd name="connsiteY17" fmla="*/ 581643 h 585121"/>
              <a:gd name="connsiteX18" fmla="*/ 265 w 326720"/>
              <a:gd name="connsiteY18" fmla="*/ 510061 h 585121"/>
              <a:gd name="connsiteX19" fmla="*/ 146 w 326720"/>
              <a:gd name="connsiteY19" fmla="*/ 371335 h 585121"/>
              <a:gd name="connsiteX20" fmla="*/ 162058 w 326720"/>
              <a:gd name="connsiteY20" fmla="*/ 448308 h 585121"/>
              <a:gd name="connsiteX21" fmla="*/ 193925 w 326720"/>
              <a:gd name="connsiteY21" fmla="*/ 419294 h 585121"/>
              <a:gd name="connsiteX22" fmla="*/ 208274 w 326720"/>
              <a:gd name="connsiteY22" fmla="*/ 402172 h 585121"/>
              <a:gd name="connsiteX23" fmla="*/ 238278 w 326720"/>
              <a:gd name="connsiteY23" fmla="*/ 368719 h 585121"/>
              <a:gd name="connsiteX24" fmla="*/ 212911 w 326720"/>
              <a:gd name="connsiteY24" fmla="*/ 342797 h 585121"/>
              <a:gd name="connsiteX25" fmla="*/ 194124 w 326720"/>
              <a:gd name="connsiteY25" fmla="*/ 322504 h 585121"/>
              <a:gd name="connsiteX26" fmla="*/ 170659 w 326720"/>
              <a:gd name="connsiteY26" fmla="*/ 298920 h 585121"/>
              <a:gd name="connsiteX27" fmla="*/ 150921 w 326720"/>
              <a:gd name="connsiteY27" fmla="*/ 299000 h 585121"/>
              <a:gd name="connsiteX28" fmla="*/ 132688 w 326720"/>
              <a:gd name="connsiteY28" fmla="*/ 317628 h 585121"/>
              <a:gd name="connsiteX29" fmla="*/ 106766 w 326720"/>
              <a:gd name="connsiteY29" fmla="*/ 343075 h 585121"/>
              <a:gd name="connsiteX30" fmla="*/ 88732 w 326720"/>
              <a:gd name="connsiteY30" fmla="*/ 361783 h 585121"/>
              <a:gd name="connsiteX31" fmla="*/ 88732 w 326720"/>
              <a:gd name="connsiteY31" fmla="*/ 377598 h 585121"/>
              <a:gd name="connsiteX32" fmla="*/ 115843 w 326720"/>
              <a:gd name="connsiteY32" fmla="*/ 403123 h 585121"/>
              <a:gd name="connsiteX33" fmla="*/ 132965 w 326720"/>
              <a:gd name="connsiteY33" fmla="*/ 419413 h 585121"/>
              <a:gd name="connsiteX34" fmla="*/ 162058 w 326720"/>
              <a:gd name="connsiteY34" fmla="*/ 448348 h 585121"/>
              <a:gd name="connsiteX35" fmla="*/ 165189 w 326720"/>
              <a:gd name="connsiteY35" fmla="*/ 254251 h 585121"/>
              <a:gd name="connsiteX36" fmla="*/ 260197 w 326720"/>
              <a:gd name="connsiteY36" fmla="*/ 254211 h 585121"/>
              <a:gd name="connsiteX37" fmla="*/ 278112 w 326720"/>
              <a:gd name="connsiteY37" fmla="*/ 225158 h 585121"/>
              <a:gd name="connsiteX38" fmla="*/ 248861 w 326720"/>
              <a:gd name="connsiteY38" fmla="*/ 208868 h 585121"/>
              <a:gd name="connsiteX39" fmla="*/ 78625 w 326720"/>
              <a:gd name="connsiteY39" fmla="*/ 208868 h 585121"/>
              <a:gd name="connsiteX40" fmla="*/ 64990 w 326720"/>
              <a:gd name="connsiteY40" fmla="*/ 210611 h 585121"/>
              <a:gd name="connsiteX41" fmla="*/ 46321 w 326720"/>
              <a:gd name="connsiteY41" fmla="*/ 243826 h 585121"/>
              <a:gd name="connsiteX42" fmla="*/ 70143 w 326720"/>
              <a:gd name="connsiteY42" fmla="*/ 254092 h 585121"/>
              <a:gd name="connsiteX43" fmla="*/ 165150 w 326720"/>
              <a:gd name="connsiteY43" fmla="*/ 254290 h 585121"/>
              <a:gd name="connsiteX44" fmla="*/ 163168 w 326720"/>
              <a:gd name="connsiteY44" fmla="*/ 492819 h 585121"/>
              <a:gd name="connsiteX45" fmla="*/ 66219 w 326720"/>
              <a:gd name="connsiteY45" fmla="*/ 492898 h 585121"/>
              <a:gd name="connsiteX46" fmla="*/ 49809 w 326720"/>
              <a:gd name="connsiteY46" fmla="*/ 522387 h 585121"/>
              <a:gd name="connsiteX47" fmla="*/ 78426 w 326720"/>
              <a:gd name="connsiteY47" fmla="*/ 536141 h 585121"/>
              <a:gd name="connsiteX48" fmla="*/ 248584 w 326720"/>
              <a:gd name="connsiteY48" fmla="*/ 535983 h 585121"/>
              <a:gd name="connsiteX49" fmla="*/ 262258 w 326720"/>
              <a:gd name="connsiteY49" fmla="*/ 534476 h 585121"/>
              <a:gd name="connsiteX50" fmla="*/ 280609 w 326720"/>
              <a:gd name="connsiteY50" fmla="*/ 504908 h 585121"/>
              <a:gd name="connsiteX51" fmla="*/ 258175 w 326720"/>
              <a:gd name="connsiteY51" fmla="*/ 492978 h 585121"/>
              <a:gd name="connsiteX52" fmla="*/ 163208 w 326720"/>
              <a:gd name="connsiteY52" fmla="*/ 492819 h 585121"/>
              <a:gd name="connsiteX53" fmla="*/ 163327 w 326720"/>
              <a:gd name="connsiteY53" fmla="*/ 92338 h 585121"/>
              <a:gd name="connsiteX54" fmla="*/ 236415 w 326720"/>
              <a:gd name="connsiteY54" fmla="*/ 92298 h 585121"/>
              <a:gd name="connsiteX55" fmla="*/ 255005 w 326720"/>
              <a:gd name="connsiteY55" fmla="*/ 63166 h 585121"/>
              <a:gd name="connsiteX56" fmla="*/ 226744 w 326720"/>
              <a:gd name="connsiteY56" fmla="*/ 45924 h 585121"/>
              <a:gd name="connsiteX57" fmla="*/ 102327 w 326720"/>
              <a:gd name="connsiteY57" fmla="*/ 46003 h 585121"/>
              <a:gd name="connsiteX58" fmla="*/ 83262 w 326720"/>
              <a:gd name="connsiteY58" fmla="*/ 49927 h 585121"/>
              <a:gd name="connsiteX59" fmla="*/ 69944 w 326720"/>
              <a:gd name="connsiteY59" fmla="*/ 82508 h 585121"/>
              <a:gd name="connsiteX60" fmla="*/ 92299 w 326720"/>
              <a:gd name="connsiteY60" fmla="*/ 92179 h 585121"/>
              <a:gd name="connsiteX61" fmla="*/ 163406 w 326720"/>
              <a:gd name="connsiteY61" fmla="*/ 92378 h 585121"/>
              <a:gd name="connsiteX62" fmla="*/ 161900 w 326720"/>
              <a:gd name="connsiteY62" fmla="*/ 162929 h 585121"/>
              <a:gd name="connsiteX63" fmla="*/ 197255 w 326720"/>
              <a:gd name="connsiteY63" fmla="*/ 162929 h 585121"/>
              <a:gd name="connsiteX64" fmla="*/ 209503 w 326720"/>
              <a:gd name="connsiteY64" fmla="*/ 151276 h 585121"/>
              <a:gd name="connsiteX65" fmla="*/ 198048 w 326720"/>
              <a:gd name="connsiteY65" fmla="*/ 140614 h 585121"/>
              <a:gd name="connsiteX66" fmla="*/ 129279 w 326720"/>
              <a:gd name="connsiteY66" fmla="*/ 140575 h 585121"/>
              <a:gd name="connsiteX67" fmla="*/ 117032 w 326720"/>
              <a:gd name="connsiteY67" fmla="*/ 152466 h 585121"/>
              <a:gd name="connsiteX68" fmla="*/ 130429 w 326720"/>
              <a:gd name="connsiteY68" fmla="*/ 162969 h 585121"/>
              <a:gd name="connsiteX69" fmla="*/ 161860 w 326720"/>
              <a:gd name="connsiteY69" fmla="*/ 162969 h 585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326720" h="585121">
                <a:moveTo>
                  <a:pt x="106" y="371414"/>
                </a:moveTo>
                <a:cubicBezTo>
                  <a:pt x="106" y="327815"/>
                  <a:pt x="26" y="284215"/>
                  <a:pt x="106" y="240616"/>
                </a:cubicBezTo>
                <a:cubicBezTo>
                  <a:pt x="185" y="199593"/>
                  <a:pt x="16793" y="176842"/>
                  <a:pt x="55914" y="164634"/>
                </a:cubicBezTo>
                <a:cubicBezTo>
                  <a:pt x="63959" y="162137"/>
                  <a:pt x="71728" y="160155"/>
                  <a:pt x="70301" y="149493"/>
                </a:cubicBezTo>
                <a:cubicBezTo>
                  <a:pt x="68953" y="139069"/>
                  <a:pt x="60234" y="141011"/>
                  <a:pt x="53377" y="140139"/>
                </a:cubicBezTo>
                <a:cubicBezTo>
                  <a:pt x="29675" y="137206"/>
                  <a:pt x="24006" y="130983"/>
                  <a:pt x="23689" y="107083"/>
                </a:cubicBezTo>
                <a:cubicBezTo>
                  <a:pt x="23531" y="93884"/>
                  <a:pt x="23174" y="80645"/>
                  <a:pt x="23887" y="67447"/>
                </a:cubicBezTo>
                <a:cubicBezTo>
                  <a:pt x="25988" y="28088"/>
                  <a:pt x="53733" y="937"/>
                  <a:pt x="93171" y="462"/>
                </a:cubicBezTo>
                <a:cubicBezTo>
                  <a:pt x="140060" y="-93"/>
                  <a:pt x="186989" y="-212"/>
                  <a:pt x="233878" y="462"/>
                </a:cubicBezTo>
                <a:cubicBezTo>
                  <a:pt x="274703" y="1056"/>
                  <a:pt x="301775" y="28683"/>
                  <a:pt x="302805" y="69389"/>
                </a:cubicBezTo>
                <a:cubicBezTo>
                  <a:pt x="303123" y="82588"/>
                  <a:pt x="302568" y="95826"/>
                  <a:pt x="302964" y="109025"/>
                </a:cubicBezTo>
                <a:cubicBezTo>
                  <a:pt x="303559" y="128407"/>
                  <a:pt x="294720" y="138633"/>
                  <a:pt x="275219" y="140060"/>
                </a:cubicBezTo>
                <a:cubicBezTo>
                  <a:pt x="267886" y="140575"/>
                  <a:pt x="258057" y="137998"/>
                  <a:pt x="256392" y="149532"/>
                </a:cubicBezTo>
                <a:cubicBezTo>
                  <a:pt x="254608" y="161978"/>
                  <a:pt x="264478" y="162295"/>
                  <a:pt x="272722" y="164713"/>
                </a:cubicBezTo>
                <a:cubicBezTo>
                  <a:pt x="306452" y="174543"/>
                  <a:pt x="326230" y="199434"/>
                  <a:pt x="326389" y="234551"/>
                </a:cubicBezTo>
                <a:cubicBezTo>
                  <a:pt x="326785" y="327022"/>
                  <a:pt x="326904" y="419493"/>
                  <a:pt x="326310" y="511963"/>
                </a:cubicBezTo>
                <a:cubicBezTo>
                  <a:pt x="326071" y="551282"/>
                  <a:pt x="301656" y="580058"/>
                  <a:pt x="262456" y="582238"/>
                </a:cubicBezTo>
                <a:cubicBezTo>
                  <a:pt x="195233" y="586003"/>
                  <a:pt x="127734" y="586360"/>
                  <a:pt x="60551" y="581643"/>
                </a:cubicBezTo>
                <a:cubicBezTo>
                  <a:pt x="24086" y="579067"/>
                  <a:pt x="661" y="549063"/>
                  <a:pt x="265" y="510061"/>
                </a:cubicBezTo>
                <a:cubicBezTo>
                  <a:pt x="-251" y="463845"/>
                  <a:pt x="146" y="417590"/>
                  <a:pt x="146" y="371335"/>
                </a:cubicBezTo>
                <a:close/>
                <a:moveTo>
                  <a:pt x="162058" y="448308"/>
                </a:moveTo>
                <a:cubicBezTo>
                  <a:pt x="191904" y="448308"/>
                  <a:pt x="192221" y="448308"/>
                  <a:pt x="193925" y="419294"/>
                </a:cubicBezTo>
                <a:cubicBezTo>
                  <a:pt x="194520" y="409346"/>
                  <a:pt x="197175" y="403559"/>
                  <a:pt x="208274" y="402172"/>
                </a:cubicBezTo>
                <a:cubicBezTo>
                  <a:pt x="238040" y="398406"/>
                  <a:pt x="236851" y="397971"/>
                  <a:pt x="238278" y="368719"/>
                </a:cubicBezTo>
                <a:cubicBezTo>
                  <a:pt x="239230" y="349060"/>
                  <a:pt x="233323" y="340221"/>
                  <a:pt x="212911" y="342797"/>
                </a:cubicBezTo>
                <a:cubicBezTo>
                  <a:pt x="198008" y="344660"/>
                  <a:pt x="192419" y="336257"/>
                  <a:pt x="194124" y="322504"/>
                </a:cubicBezTo>
                <a:cubicBezTo>
                  <a:pt x="196343" y="304350"/>
                  <a:pt x="188812" y="296820"/>
                  <a:pt x="170659" y="298920"/>
                </a:cubicBezTo>
                <a:cubicBezTo>
                  <a:pt x="164159" y="299673"/>
                  <a:pt x="157461" y="299435"/>
                  <a:pt x="150921" y="299000"/>
                </a:cubicBezTo>
                <a:cubicBezTo>
                  <a:pt x="137325" y="298048"/>
                  <a:pt x="130904" y="304112"/>
                  <a:pt x="132688" y="317628"/>
                </a:cubicBezTo>
                <a:cubicBezTo>
                  <a:pt x="135383" y="337922"/>
                  <a:pt x="126346" y="345492"/>
                  <a:pt x="106766" y="343075"/>
                </a:cubicBezTo>
                <a:cubicBezTo>
                  <a:pt x="92894" y="341370"/>
                  <a:pt x="87583" y="348465"/>
                  <a:pt x="88732" y="361783"/>
                </a:cubicBezTo>
                <a:cubicBezTo>
                  <a:pt x="89168" y="367015"/>
                  <a:pt x="88732" y="372326"/>
                  <a:pt x="88732" y="377598"/>
                </a:cubicBezTo>
                <a:cubicBezTo>
                  <a:pt x="88851" y="402964"/>
                  <a:pt x="90080" y="404907"/>
                  <a:pt x="115843" y="403123"/>
                </a:cubicBezTo>
                <a:cubicBezTo>
                  <a:pt x="129279" y="402172"/>
                  <a:pt x="133124" y="406334"/>
                  <a:pt x="132965" y="419413"/>
                </a:cubicBezTo>
                <a:cubicBezTo>
                  <a:pt x="132609" y="448348"/>
                  <a:pt x="133243" y="448348"/>
                  <a:pt x="162058" y="448348"/>
                </a:cubicBezTo>
                <a:close/>
                <a:moveTo>
                  <a:pt x="165189" y="254251"/>
                </a:moveTo>
                <a:cubicBezTo>
                  <a:pt x="196859" y="254251"/>
                  <a:pt x="228528" y="254369"/>
                  <a:pt x="260197" y="254211"/>
                </a:cubicBezTo>
                <a:cubicBezTo>
                  <a:pt x="280372" y="254092"/>
                  <a:pt x="286832" y="243470"/>
                  <a:pt x="278112" y="225158"/>
                </a:cubicBezTo>
                <a:cubicBezTo>
                  <a:pt x="272286" y="212910"/>
                  <a:pt x="261703" y="208868"/>
                  <a:pt x="248861" y="208868"/>
                </a:cubicBezTo>
                <a:cubicBezTo>
                  <a:pt x="192102" y="208868"/>
                  <a:pt x="135383" y="208788"/>
                  <a:pt x="78625" y="208868"/>
                </a:cubicBezTo>
                <a:cubicBezTo>
                  <a:pt x="74067" y="208868"/>
                  <a:pt x="69231" y="209105"/>
                  <a:pt x="64990" y="210611"/>
                </a:cubicBezTo>
                <a:cubicBezTo>
                  <a:pt x="49413" y="216200"/>
                  <a:pt x="44379" y="228844"/>
                  <a:pt x="46321" y="243826"/>
                </a:cubicBezTo>
                <a:cubicBezTo>
                  <a:pt x="48264" y="258769"/>
                  <a:pt x="61264" y="253973"/>
                  <a:pt x="70143" y="254092"/>
                </a:cubicBezTo>
                <a:cubicBezTo>
                  <a:pt x="101812" y="254647"/>
                  <a:pt x="133481" y="254290"/>
                  <a:pt x="165150" y="254290"/>
                </a:cubicBezTo>
                <a:close/>
                <a:moveTo>
                  <a:pt x="163168" y="492819"/>
                </a:moveTo>
                <a:cubicBezTo>
                  <a:pt x="130865" y="492819"/>
                  <a:pt x="98522" y="492621"/>
                  <a:pt x="66219" y="492898"/>
                </a:cubicBezTo>
                <a:cubicBezTo>
                  <a:pt x="46163" y="493057"/>
                  <a:pt x="39781" y="504908"/>
                  <a:pt x="49809" y="522387"/>
                </a:cubicBezTo>
                <a:cubicBezTo>
                  <a:pt x="56191" y="533525"/>
                  <a:pt x="66417" y="536181"/>
                  <a:pt x="78426" y="536141"/>
                </a:cubicBezTo>
                <a:cubicBezTo>
                  <a:pt x="135146" y="535943"/>
                  <a:pt x="191864" y="536062"/>
                  <a:pt x="248584" y="535983"/>
                </a:cubicBezTo>
                <a:cubicBezTo>
                  <a:pt x="253141" y="535983"/>
                  <a:pt x="258057" y="535983"/>
                  <a:pt x="262258" y="534476"/>
                </a:cubicBezTo>
                <a:cubicBezTo>
                  <a:pt x="275853" y="529522"/>
                  <a:pt x="281323" y="518662"/>
                  <a:pt x="280609" y="504908"/>
                </a:cubicBezTo>
                <a:cubicBezTo>
                  <a:pt x="279817" y="489292"/>
                  <a:pt x="267212" y="493136"/>
                  <a:pt x="258175" y="492978"/>
                </a:cubicBezTo>
                <a:cubicBezTo>
                  <a:pt x="226506" y="492542"/>
                  <a:pt x="194837" y="492819"/>
                  <a:pt x="163208" y="492819"/>
                </a:cubicBezTo>
                <a:close/>
                <a:moveTo>
                  <a:pt x="163327" y="92338"/>
                </a:moveTo>
                <a:cubicBezTo>
                  <a:pt x="187703" y="92338"/>
                  <a:pt x="212039" y="92536"/>
                  <a:pt x="236415" y="92298"/>
                </a:cubicBezTo>
                <a:cubicBezTo>
                  <a:pt x="256590" y="92100"/>
                  <a:pt x="263050" y="81874"/>
                  <a:pt x="255005" y="63166"/>
                </a:cubicBezTo>
                <a:cubicBezTo>
                  <a:pt x="249733" y="50879"/>
                  <a:pt x="240101" y="45845"/>
                  <a:pt x="226744" y="45924"/>
                </a:cubicBezTo>
                <a:cubicBezTo>
                  <a:pt x="185285" y="46202"/>
                  <a:pt x="143786" y="46003"/>
                  <a:pt x="102327" y="46003"/>
                </a:cubicBezTo>
                <a:cubicBezTo>
                  <a:pt x="95708" y="46003"/>
                  <a:pt x="89089" y="46321"/>
                  <a:pt x="83262" y="49927"/>
                </a:cubicBezTo>
                <a:cubicBezTo>
                  <a:pt x="70975" y="57538"/>
                  <a:pt x="67804" y="69389"/>
                  <a:pt x="69944" y="82508"/>
                </a:cubicBezTo>
                <a:cubicBezTo>
                  <a:pt x="72164" y="96143"/>
                  <a:pt x="83936" y="91981"/>
                  <a:pt x="92299" y="92179"/>
                </a:cubicBezTo>
                <a:cubicBezTo>
                  <a:pt x="116001" y="92695"/>
                  <a:pt x="139703" y="92378"/>
                  <a:pt x="163406" y="92378"/>
                </a:cubicBezTo>
                <a:close/>
                <a:moveTo>
                  <a:pt x="161900" y="162929"/>
                </a:moveTo>
                <a:cubicBezTo>
                  <a:pt x="173672" y="162929"/>
                  <a:pt x="185483" y="162929"/>
                  <a:pt x="197255" y="162929"/>
                </a:cubicBezTo>
                <a:cubicBezTo>
                  <a:pt x="204944" y="162929"/>
                  <a:pt x="209820" y="159798"/>
                  <a:pt x="209503" y="151276"/>
                </a:cubicBezTo>
                <a:cubicBezTo>
                  <a:pt x="209265" y="143825"/>
                  <a:pt x="204706" y="140694"/>
                  <a:pt x="198048" y="140614"/>
                </a:cubicBezTo>
                <a:cubicBezTo>
                  <a:pt x="175138" y="140416"/>
                  <a:pt x="152228" y="140416"/>
                  <a:pt x="129279" y="140575"/>
                </a:cubicBezTo>
                <a:cubicBezTo>
                  <a:pt x="121749" y="140614"/>
                  <a:pt x="116794" y="143984"/>
                  <a:pt x="117032" y="152466"/>
                </a:cubicBezTo>
                <a:cubicBezTo>
                  <a:pt x="117270" y="161463"/>
                  <a:pt x="123295" y="162929"/>
                  <a:pt x="130429" y="162969"/>
                </a:cubicBezTo>
                <a:cubicBezTo>
                  <a:pt x="140893" y="163009"/>
                  <a:pt x="151396" y="162969"/>
                  <a:pt x="161860" y="162969"/>
                </a:cubicBezTo>
                <a:close/>
              </a:path>
            </a:pathLst>
          </a:custGeom>
          <a:solidFill>
            <a:srgbClr val="12B7E5"/>
          </a:solidFill>
          <a:ln w="395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9" name="Forma libre: forma 38">
            <a:extLst>
              <a:ext uri="{FF2B5EF4-FFF2-40B4-BE49-F238E27FC236}">
                <a16:creationId xmlns:a16="http://schemas.microsoft.com/office/drawing/2014/main" id="{516E221F-E186-4F32-A09F-9E177C311930}"/>
              </a:ext>
            </a:extLst>
          </p:cNvPr>
          <p:cNvSpPr/>
          <p:nvPr/>
        </p:nvSpPr>
        <p:spPr>
          <a:xfrm>
            <a:off x="2675321" y="877744"/>
            <a:ext cx="753698" cy="751306"/>
          </a:xfrm>
          <a:custGeom>
            <a:avLst/>
            <a:gdLst>
              <a:gd name="connsiteX0" fmla="*/ 663962 w 753698"/>
              <a:gd name="connsiteY0" fmla="*/ 176 h 751306"/>
              <a:gd name="connsiteX1" fmla="*/ 744502 w 753698"/>
              <a:gd name="connsiteY1" fmla="*/ 118013 h 751306"/>
              <a:gd name="connsiteX2" fmla="*/ 647315 w 753698"/>
              <a:gd name="connsiteY2" fmla="*/ 280917 h 751306"/>
              <a:gd name="connsiteX3" fmla="*/ 576010 w 753698"/>
              <a:gd name="connsiteY3" fmla="*/ 328242 h 751306"/>
              <a:gd name="connsiteX4" fmla="*/ 562138 w 753698"/>
              <a:gd name="connsiteY4" fmla="*/ 345167 h 751306"/>
              <a:gd name="connsiteX5" fmla="*/ 510135 w 753698"/>
              <a:gd name="connsiteY5" fmla="*/ 479612 h 751306"/>
              <a:gd name="connsiteX6" fmla="*/ 265225 w 753698"/>
              <a:gd name="connsiteY6" fmla="*/ 725037 h 751306"/>
              <a:gd name="connsiteX7" fmla="*/ 142274 w 753698"/>
              <a:gd name="connsiteY7" fmla="*/ 725434 h 751306"/>
              <a:gd name="connsiteX8" fmla="*/ 26101 w 753698"/>
              <a:gd name="connsiteY8" fmla="*/ 609221 h 751306"/>
              <a:gd name="connsiteX9" fmla="*/ 25864 w 753698"/>
              <a:gd name="connsiteY9" fmla="*/ 488213 h 751306"/>
              <a:gd name="connsiteX10" fmla="*/ 235538 w 753698"/>
              <a:gd name="connsiteY10" fmla="*/ 277746 h 751306"/>
              <a:gd name="connsiteX11" fmla="*/ 308071 w 753698"/>
              <a:gd name="connsiteY11" fmla="*/ 213695 h 751306"/>
              <a:gd name="connsiteX12" fmla="*/ 400740 w 753698"/>
              <a:gd name="connsiteY12" fmla="*/ 190111 h 751306"/>
              <a:gd name="connsiteX13" fmla="*/ 422659 w 753698"/>
              <a:gd name="connsiteY13" fmla="*/ 178696 h 751306"/>
              <a:gd name="connsiteX14" fmla="*/ 518617 w 753698"/>
              <a:gd name="connsiteY14" fmla="*/ 71203 h 751306"/>
              <a:gd name="connsiteX15" fmla="*/ 619808 w 753698"/>
              <a:gd name="connsiteY15" fmla="*/ 12939 h 751306"/>
              <a:gd name="connsiteX16" fmla="*/ 664002 w 753698"/>
              <a:gd name="connsiteY16" fmla="*/ 136 h 751306"/>
              <a:gd name="connsiteX17" fmla="*/ 537088 w 753698"/>
              <a:gd name="connsiteY17" fmla="*/ 281591 h 751306"/>
              <a:gd name="connsiteX18" fmla="*/ 596026 w 753698"/>
              <a:gd name="connsiteY18" fmla="*/ 260425 h 751306"/>
              <a:gd name="connsiteX19" fmla="*/ 597572 w 753698"/>
              <a:gd name="connsiteY19" fmla="*/ 240845 h 751306"/>
              <a:gd name="connsiteX20" fmla="*/ 510730 w 753698"/>
              <a:gd name="connsiteY20" fmla="*/ 154043 h 751306"/>
              <a:gd name="connsiteX21" fmla="*/ 491269 w 753698"/>
              <a:gd name="connsiteY21" fmla="*/ 155033 h 751306"/>
              <a:gd name="connsiteX22" fmla="*/ 470777 w 753698"/>
              <a:gd name="connsiteY22" fmla="*/ 217024 h 751306"/>
              <a:gd name="connsiteX23" fmla="*/ 433559 w 753698"/>
              <a:gd name="connsiteY23" fmla="*/ 247068 h 751306"/>
              <a:gd name="connsiteX24" fmla="*/ 305178 w 753698"/>
              <a:gd name="connsiteY24" fmla="*/ 281076 h 751306"/>
              <a:gd name="connsiteX25" fmla="*/ 68314 w 753698"/>
              <a:gd name="connsiteY25" fmla="*/ 517583 h 751306"/>
              <a:gd name="connsiteX26" fmla="*/ 68195 w 753698"/>
              <a:gd name="connsiteY26" fmla="*/ 578781 h 751306"/>
              <a:gd name="connsiteX27" fmla="*/ 170376 w 753698"/>
              <a:gd name="connsiteY27" fmla="*/ 681081 h 751306"/>
              <a:gd name="connsiteX28" fmla="*/ 236330 w 753698"/>
              <a:gd name="connsiteY28" fmla="*/ 681240 h 751306"/>
              <a:gd name="connsiteX29" fmla="*/ 467447 w 753698"/>
              <a:gd name="connsiteY29" fmla="*/ 450162 h 751306"/>
              <a:gd name="connsiteX30" fmla="*/ 505577 w 753698"/>
              <a:gd name="connsiteY30" fmla="*/ 320553 h 751306"/>
              <a:gd name="connsiteX31" fmla="*/ 537167 w 753698"/>
              <a:gd name="connsiteY31" fmla="*/ 281591 h 751306"/>
              <a:gd name="connsiteX32" fmla="*/ 663050 w 753698"/>
              <a:gd name="connsiteY32" fmla="*/ 50593 h 751306"/>
              <a:gd name="connsiteX33" fmla="*/ 651675 w 753698"/>
              <a:gd name="connsiteY33" fmla="*/ 54081 h 751306"/>
              <a:gd name="connsiteX34" fmla="*/ 545530 w 753698"/>
              <a:gd name="connsiteY34" fmla="*/ 114922 h 751306"/>
              <a:gd name="connsiteX35" fmla="*/ 544737 w 753698"/>
              <a:gd name="connsiteY35" fmla="*/ 131648 h 751306"/>
              <a:gd name="connsiteX36" fmla="*/ 618619 w 753698"/>
              <a:gd name="connsiteY36" fmla="*/ 205926 h 751306"/>
              <a:gd name="connsiteX37" fmla="*/ 638318 w 753698"/>
              <a:gd name="connsiteY37" fmla="*/ 203706 h 751306"/>
              <a:gd name="connsiteX38" fmla="*/ 695671 w 753698"/>
              <a:gd name="connsiteY38" fmla="*/ 102357 h 751306"/>
              <a:gd name="connsiteX39" fmla="*/ 663050 w 753698"/>
              <a:gd name="connsiteY39" fmla="*/ 50593 h 75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53698" h="751306">
                <a:moveTo>
                  <a:pt x="663962" y="176"/>
                </a:moveTo>
                <a:cubicBezTo>
                  <a:pt x="727934" y="572"/>
                  <a:pt x="774190" y="65298"/>
                  <a:pt x="744502" y="118013"/>
                </a:cubicBezTo>
                <a:cubicBezTo>
                  <a:pt x="713547" y="172949"/>
                  <a:pt x="688576" y="231927"/>
                  <a:pt x="647315" y="280917"/>
                </a:cubicBezTo>
                <a:cubicBezTo>
                  <a:pt x="628092" y="303747"/>
                  <a:pt x="605380" y="320949"/>
                  <a:pt x="576010" y="328242"/>
                </a:cubicBezTo>
                <a:cubicBezTo>
                  <a:pt x="567052" y="330462"/>
                  <a:pt x="561265" y="332959"/>
                  <a:pt x="562138" y="345167"/>
                </a:cubicBezTo>
                <a:cubicBezTo>
                  <a:pt x="565863" y="397803"/>
                  <a:pt x="546125" y="442830"/>
                  <a:pt x="510135" y="479612"/>
                </a:cubicBezTo>
                <a:cubicBezTo>
                  <a:pt x="429318" y="562213"/>
                  <a:pt x="347390" y="643744"/>
                  <a:pt x="265225" y="725037"/>
                </a:cubicBezTo>
                <a:cubicBezTo>
                  <a:pt x="229790" y="760076"/>
                  <a:pt x="177709" y="759917"/>
                  <a:pt x="142274" y="725434"/>
                </a:cubicBezTo>
                <a:cubicBezTo>
                  <a:pt x="102995" y="687264"/>
                  <a:pt x="64271" y="648461"/>
                  <a:pt x="26101" y="609221"/>
                </a:cubicBezTo>
                <a:cubicBezTo>
                  <a:pt x="-8303" y="573866"/>
                  <a:pt x="-9016" y="523925"/>
                  <a:pt x="25864" y="488213"/>
                </a:cubicBezTo>
                <a:cubicBezTo>
                  <a:pt x="95068" y="417383"/>
                  <a:pt x="165461" y="347743"/>
                  <a:pt x="235538" y="277746"/>
                </a:cubicBezTo>
                <a:cubicBezTo>
                  <a:pt x="258368" y="254916"/>
                  <a:pt x="279811" y="230381"/>
                  <a:pt x="308071" y="213695"/>
                </a:cubicBezTo>
                <a:cubicBezTo>
                  <a:pt x="336649" y="196849"/>
                  <a:pt x="367367" y="188288"/>
                  <a:pt x="400740" y="190111"/>
                </a:cubicBezTo>
                <a:cubicBezTo>
                  <a:pt x="410173" y="190626"/>
                  <a:pt x="419726" y="191062"/>
                  <a:pt x="422659" y="178696"/>
                </a:cubicBezTo>
                <a:cubicBezTo>
                  <a:pt x="435223" y="125584"/>
                  <a:pt x="475018" y="96095"/>
                  <a:pt x="518617" y="71203"/>
                </a:cubicBezTo>
                <a:cubicBezTo>
                  <a:pt x="552427" y="51940"/>
                  <a:pt x="587822" y="35571"/>
                  <a:pt x="619808" y="12939"/>
                </a:cubicBezTo>
                <a:cubicBezTo>
                  <a:pt x="633601" y="3188"/>
                  <a:pt x="649733" y="-815"/>
                  <a:pt x="664002" y="136"/>
                </a:cubicBezTo>
                <a:close/>
                <a:moveTo>
                  <a:pt x="537088" y="281591"/>
                </a:moveTo>
                <a:cubicBezTo>
                  <a:pt x="559086" y="283256"/>
                  <a:pt x="578705" y="275209"/>
                  <a:pt x="596026" y="260425"/>
                </a:cubicBezTo>
                <a:cubicBezTo>
                  <a:pt x="603279" y="254242"/>
                  <a:pt x="605420" y="248574"/>
                  <a:pt x="597572" y="240845"/>
                </a:cubicBezTo>
                <a:cubicBezTo>
                  <a:pt x="568400" y="212149"/>
                  <a:pt x="539386" y="183254"/>
                  <a:pt x="510730" y="154043"/>
                </a:cubicBezTo>
                <a:cubicBezTo>
                  <a:pt x="503120" y="146314"/>
                  <a:pt x="497571" y="147463"/>
                  <a:pt x="491269" y="155033"/>
                </a:cubicBezTo>
                <a:cubicBezTo>
                  <a:pt x="476286" y="173028"/>
                  <a:pt x="468636" y="193044"/>
                  <a:pt x="470777" y="217024"/>
                </a:cubicBezTo>
                <a:cubicBezTo>
                  <a:pt x="472996" y="241638"/>
                  <a:pt x="456865" y="255074"/>
                  <a:pt x="433559" y="247068"/>
                </a:cubicBezTo>
                <a:cubicBezTo>
                  <a:pt x="382785" y="229628"/>
                  <a:pt x="340771" y="246196"/>
                  <a:pt x="305178" y="281076"/>
                </a:cubicBezTo>
                <a:cubicBezTo>
                  <a:pt x="225510" y="359158"/>
                  <a:pt x="147031" y="438509"/>
                  <a:pt x="68314" y="517583"/>
                </a:cubicBezTo>
                <a:cubicBezTo>
                  <a:pt x="45999" y="539977"/>
                  <a:pt x="46157" y="556545"/>
                  <a:pt x="68195" y="578781"/>
                </a:cubicBezTo>
                <a:cubicBezTo>
                  <a:pt x="102123" y="613026"/>
                  <a:pt x="136210" y="647113"/>
                  <a:pt x="170376" y="681081"/>
                </a:cubicBezTo>
                <a:cubicBezTo>
                  <a:pt x="194792" y="705338"/>
                  <a:pt x="211716" y="705735"/>
                  <a:pt x="236330" y="681240"/>
                </a:cubicBezTo>
                <a:cubicBezTo>
                  <a:pt x="313581" y="604425"/>
                  <a:pt x="390673" y="527452"/>
                  <a:pt x="467447" y="450162"/>
                </a:cubicBezTo>
                <a:cubicBezTo>
                  <a:pt x="503318" y="414054"/>
                  <a:pt x="520480" y="372080"/>
                  <a:pt x="505577" y="320553"/>
                </a:cubicBezTo>
                <a:cubicBezTo>
                  <a:pt x="497293" y="291936"/>
                  <a:pt x="505973" y="281551"/>
                  <a:pt x="537167" y="281591"/>
                </a:cubicBezTo>
                <a:close/>
                <a:moveTo>
                  <a:pt x="663050" y="50593"/>
                </a:moveTo>
                <a:cubicBezTo>
                  <a:pt x="660355" y="51386"/>
                  <a:pt x="655282" y="51623"/>
                  <a:pt x="651675" y="54081"/>
                </a:cubicBezTo>
                <a:cubicBezTo>
                  <a:pt x="617866" y="77109"/>
                  <a:pt x="581876" y="96293"/>
                  <a:pt x="545530" y="114922"/>
                </a:cubicBezTo>
                <a:cubicBezTo>
                  <a:pt x="535502" y="120075"/>
                  <a:pt x="538633" y="125544"/>
                  <a:pt x="544737" y="131648"/>
                </a:cubicBezTo>
                <a:cubicBezTo>
                  <a:pt x="569470" y="156302"/>
                  <a:pt x="594203" y="180955"/>
                  <a:pt x="618619" y="205926"/>
                </a:cubicBezTo>
                <a:cubicBezTo>
                  <a:pt x="626704" y="214170"/>
                  <a:pt x="633006" y="214487"/>
                  <a:pt x="638318" y="203706"/>
                </a:cubicBezTo>
                <a:cubicBezTo>
                  <a:pt x="655440" y="168787"/>
                  <a:pt x="675100" y="135414"/>
                  <a:pt x="695671" y="102357"/>
                </a:cubicBezTo>
                <a:cubicBezTo>
                  <a:pt x="710415" y="78655"/>
                  <a:pt x="692421" y="50751"/>
                  <a:pt x="663050" y="50593"/>
                </a:cubicBezTo>
                <a:close/>
              </a:path>
            </a:pathLst>
          </a:custGeom>
          <a:solidFill>
            <a:srgbClr val="7BB8BF"/>
          </a:solidFill>
          <a:ln w="395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0" name="Forma libre: forma 39">
            <a:extLst>
              <a:ext uri="{FF2B5EF4-FFF2-40B4-BE49-F238E27FC236}">
                <a16:creationId xmlns:a16="http://schemas.microsoft.com/office/drawing/2014/main" id="{68941D3D-8BF9-43C8-9350-F14ADDDE9975}"/>
              </a:ext>
            </a:extLst>
          </p:cNvPr>
          <p:cNvSpPr/>
          <p:nvPr/>
        </p:nvSpPr>
        <p:spPr>
          <a:xfrm>
            <a:off x="5182405" y="1975419"/>
            <a:ext cx="183946" cy="750841"/>
          </a:xfrm>
          <a:custGeom>
            <a:avLst/>
            <a:gdLst>
              <a:gd name="connsiteX0" fmla="*/ 89921 w 183946"/>
              <a:gd name="connsiteY0" fmla="*/ 750723 h 750841"/>
              <a:gd name="connsiteX1" fmla="*/ 48343 w 183946"/>
              <a:gd name="connsiteY1" fmla="*/ 750723 h 750841"/>
              <a:gd name="connsiteX2" fmla="*/ 39108 w 183946"/>
              <a:gd name="connsiteY2" fmla="*/ 736295 h 750841"/>
              <a:gd name="connsiteX3" fmla="*/ 49492 w 183946"/>
              <a:gd name="connsiteY3" fmla="*/ 684650 h 750841"/>
              <a:gd name="connsiteX4" fmla="*/ 49650 w 183946"/>
              <a:gd name="connsiteY4" fmla="*/ 407436 h 750841"/>
              <a:gd name="connsiteX5" fmla="*/ 4822 w 183946"/>
              <a:gd name="connsiteY5" fmla="*/ 276281 h 750841"/>
              <a:gd name="connsiteX6" fmla="*/ 1929 w 183946"/>
              <a:gd name="connsiteY6" fmla="*/ 258326 h 750841"/>
              <a:gd name="connsiteX7" fmla="*/ 6368 w 183946"/>
              <a:gd name="connsiteY7" fmla="*/ 138427 h 750841"/>
              <a:gd name="connsiteX8" fmla="*/ 19250 w 183946"/>
              <a:gd name="connsiteY8" fmla="*/ 28676 h 750841"/>
              <a:gd name="connsiteX9" fmla="*/ 68438 w 183946"/>
              <a:gd name="connsiteY9" fmla="*/ 177 h 750841"/>
              <a:gd name="connsiteX10" fmla="*/ 111919 w 183946"/>
              <a:gd name="connsiteY10" fmla="*/ 34621 h 750841"/>
              <a:gd name="connsiteX11" fmla="*/ 146719 w 183946"/>
              <a:gd name="connsiteY11" fmla="*/ 178777 h 750841"/>
              <a:gd name="connsiteX12" fmla="*/ 126465 w 183946"/>
              <a:gd name="connsiteY12" fmla="*/ 262765 h 750841"/>
              <a:gd name="connsiteX13" fmla="*/ 125950 w 183946"/>
              <a:gd name="connsiteY13" fmla="*/ 280562 h 750841"/>
              <a:gd name="connsiteX14" fmla="*/ 183858 w 183946"/>
              <a:gd name="connsiteY14" fmla="*/ 414293 h 750841"/>
              <a:gd name="connsiteX15" fmla="*/ 183858 w 183946"/>
              <a:gd name="connsiteY15" fmla="*/ 673671 h 750841"/>
              <a:gd name="connsiteX16" fmla="*/ 107638 w 183946"/>
              <a:gd name="connsiteY16" fmla="*/ 750842 h 750841"/>
              <a:gd name="connsiteX17" fmla="*/ 89802 w 183946"/>
              <a:gd name="connsiteY17" fmla="*/ 750842 h 750841"/>
              <a:gd name="connsiteX18" fmla="*/ 89802 w 183946"/>
              <a:gd name="connsiteY18" fmla="*/ 750723 h 75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3946" h="750841">
                <a:moveTo>
                  <a:pt x="89921" y="750723"/>
                </a:moveTo>
                <a:cubicBezTo>
                  <a:pt x="76048" y="750723"/>
                  <a:pt x="62215" y="750802"/>
                  <a:pt x="48343" y="750723"/>
                </a:cubicBezTo>
                <a:cubicBezTo>
                  <a:pt x="38037" y="750644"/>
                  <a:pt x="32528" y="746997"/>
                  <a:pt x="39108" y="736295"/>
                </a:cubicBezTo>
                <a:cubicBezTo>
                  <a:pt x="48937" y="720282"/>
                  <a:pt x="49492" y="702605"/>
                  <a:pt x="49492" y="684650"/>
                </a:cubicBezTo>
                <a:cubicBezTo>
                  <a:pt x="49413" y="592259"/>
                  <a:pt x="48779" y="499828"/>
                  <a:pt x="49650" y="407436"/>
                </a:cubicBezTo>
                <a:cubicBezTo>
                  <a:pt x="50126" y="358010"/>
                  <a:pt x="39702" y="313182"/>
                  <a:pt x="4822" y="276281"/>
                </a:cubicBezTo>
                <a:cubicBezTo>
                  <a:pt x="-410" y="270772"/>
                  <a:pt x="-1401" y="265223"/>
                  <a:pt x="1929" y="258326"/>
                </a:cubicBezTo>
                <a:cubicBezTo>
                  <a:pt x="20836" y="219047"/>
                  <a:pt x="17981" y="178063"/>
                  <a:pt x="6368" y="138427"/>
                </a:cubicBezTo>
                <a:cubicBezTo>
                  <a:pt x="-5166" y="99069"/>
                  <a:pt x="8786" y="64031"/>
                  <a:pt x="19250" y="28676"/>
                </a:cubicBezTo>
                <a:cubicBezTo>
                  <a:pt x="25631" y="7114"/>
                  <a:pt x="45529" y="-1368"/>
                  <a:pt x="68438" y="177"/>
                </a:cubicBezTo>
                <a:cubicBezTo>
                  <a:pt x="88692" y="1525"/>
                  <a:pt x="108272" y="14090"/>
                  <a:pt x="111919" y="34621"/>
                </a:cubicBezTo>
                <a:cubicBezTo>
                  <a:pt x="120559" y="83452"/>
                  <a:pt x="139822" y="129589"/>
                  <a:pt x="146719" y="178777"/>
                </a:cubicBezTo>
                <a:cubicBezTo>
                  <a:pt x="151039" y="209653"/>
                  <a:pt x="146045" y="237874"/>
                  <a:pt x="126465" y="262765"/>
                </a:cubicBezTo>
                <a:cubicBezTo>
                  <a:pt x="121828" y="268671"/>
                  <a:pt x="116477" y="274101"/>
                  <a:pt x="125950" y="280562"/>
                </a:cubicBezTo>
                <a:cubicBezTo>
                  <a:pt x="173275" y="312944"/>
                  <a:pt x="183779" y="361459"/>
                  <a:pt x="183858" y="414293"/>
                </a:cubicBezTo>
                <a:cubicBezTo>
                  <a:pt x="183977" y="500739"/>
                  <a:pt x="183977" y="587225"/>
                  <a:pt x="183858" y="673671"/>
                </a:cubicBezTo>
                <a:cubicBezTo>
                  <a:pt x="183779" y="733283"/>
                  <a:pt x="166339" y="750842"/>
                  <a:pt x="107638" y="750842"/>
                </a:cubicBezTo>
                <a:cubicBezTo>
                  <a:pt x="101692" y="750842"/>
                  <a:pt x="95747" y="750842"/>
                  <a:pt x="89802" y="750842"/>
                </a:cubicBezTo>
                <a:lnTo>
                  <a:pt x="89802" y="750723"/>
                </a:lnTo>
                <a:close/>
              </a:path>
            </a:pathLst>
          </a:custGeom>
          <a:solidFill>
            <a:srgbClr val="12B7E5"/>
          </a:solidFill>
          <a:ln w="395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1" name="Forma libre: forma 40">
            <a:extLst>
              <a:ext uri="{FF2B5EF4-FFF2-40B4-BE49-F238E27FC236}">
                <a16:creationId xmlns:a16="http://schemas.microsoft.com/office/drawing/2014/main" id="{5E08A8A5-E692-4E25-8CFF-9A193B493C74}"/>
              </a:ext>
            </a:extLst>
          </p:cNvPr>
          <p:cNvSpPr/>
          <p:nvPr/>
        </p:nvSpPr>
        <p:spPr>
          <a:xfrm>
            <a:off x="5345329" y="1974977"/>
            <a:ext cx="184318" cy="751283"/>
          </a:xfrm>
          <a:custGeom>
            <a:avLst/>
            <a:gdLst>
              <a:gd name="connsiteX0" fmla="*/ 184116 w 184318"/>
              <a:gd name="connsiteY0" fmla="*/ 543195 h 751283"/>
              <a:gd name="connsiteX1" fmla="*/ 184116 w 184318"/>
              <a:gd name="connsiteY1" fmla="*/ 683744 h 751283"/>
              <a:gd name="connsiteX2" fmla="*/ 116219 w 184318"/>
              <a:gd name="connsiteY2" fmla="*/ 751284 h 751283"/>
              <a:gd name="connsiteX3" fmla="*/ 50899 w 184318"/>
              <a:gd name="connsiteY3" fmla="*/ 751085 h 751283"/>
              <a:gd name="connsiteX4" fmla="*/ 40673 w 184318"/>
              <a:gd name="connsiteY4" fmla="*/ 735112 h 751283"/>
              <a:gd name="connsiteX5" fmla="*/ 51534 w 184318"/>
              <a:gd name="connsiteY5" fmla="*/ 675381 h 751283"/>
              <a:gd name="connsiteX6" fmla="*/ 51534 w 184318"/>
              <a:gd name="connsiteY6" fmla="*/ 421989 h 751283"/>
              <a:gd name="connsiteX7" fmla="*/ 3971 w 184318"/>
              <a:gd name="connsiteY7" fmla="*/ 275732 h 751283"/>
              <a:gd name="connsiteX8" fmla="*/ 2028 w 184318"/>
              <a:gd name="connsiteY8" fmla="*/ 259521 h 751283"/>
              <a:gd name="connsiteX9" fmla="*/ 5714 w 184318"/>
              <a:gd name="connsiteY9" fmla="*/ 131973 h 751283"/>
              <a:gd name="connsiteX10" fmla="*/ 23075 w 184318"/>
              <a:gd name="connsiteY10" fmla="*/ 23370 h 751283"/>
              <a:gd name="connsiteX11" fmla="*/ 69568 w 184318"/>
              <a:gd name="connsiteY11" fmla="*/ 262 h 751283"/>
              <a:gd name="connsiteX12" fmla="*/ 110829 w 184318"/>
              <a:gd name="connsiteY12" fmla="*/ 32090 h 751283"/>
              <a:gd name="connsiteX13" fmla="*/ 148245 w 184318"/>
              <a:gd name="connsiteY13" fmla="*/ 187542 h 751283"/>
              <a:gd name="connsiteX14" fmla="*/ 125137 w 184318"/>
              <a:gd name="connsiteY14" fmla="*/ 265070 h 751283"/>
              <a:gd name="connsiteX15" fmla="*/ 126683 w 184318"/>
              <a:gd name="connsiteY15" fmla="*/ 280766 h 751283"/>
              <a:gd name="connsiteX16" fmla="*/ 183918 w 184318"/>
              <a:gd name="connsiteY16" fmla="*/ 402567 h 751283"/>
              <a:gd name="connsiteX17" fmla="*/ 184116 w 184318"/>
              <a:gd name="connsiteY17" fmla="*/ 543116 h 751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4318" h="751283">
                <a:moveTo>
                  <a:pt x="184116" y="543195"/>
                </a:moveTo>
                <a:cubicBezTo>
                  <a:pt x="184116" y="590045"/>
                  <a:pt x="184274" y="636894"/>
                  <a:pt x="184116" y="683744"/>
                </a:cubicBezTo>
                <a:cubicBezTo>
                  <a:pt x="183918" y="730514"/>
                  <a:pt x="162990" y="751204"/>
                  <a:pt x="116219" y="751284"/>
                </a:cubicBezTo>
                <a:cubicBezTo>
                  <a:pt x="94459" y="751284"/>
                  <a:pt x="72659" y="751284"/>
                  <a:pt x="50899" y="751085"/>
                </a:cubicBezTo>
                <a:cubicBezTo>
                  <a:pt x="39524" y="751006"/>
                  <a:pt x="34728" y="746527"/>
                  <a:pt x="40673" y="735112"/>
                </a:cubicBezTo>
                <a:cubicBezTo>
                  <a:pt x="50463" y="716364"/>
                  <a:pt x="51534" y="695952"/>
                  <a:pt x="51534" y="675381"/>
                </a:cubicBezTo>
                <a:cubicBezTo>
                  <a:pt x="51534" y="590917"/>
                  <a:pt x="51534" y="506453"/>
                  <a:pt x="51534" y="421989"/>
                </a:cubicBezTo>
                <a:cubicBezTo>
                  <a:pt x="51534" y="368084"/>
                  <a:pt x="44677" y="316399"/>
                  <a:pt x="3971" y="275732"/>
                </a:cubicBezTo>
                <a:cubicBezTo>
                  <a:pt x="-984" y="270778"/>
                  <a:pt x="-905" y="265585"/>
                  <a:pt x="2028" y="259521"/>
                </a:cubicBezTo>
                <a:cubicBezTo>
                  <a:pt x="22480" y="217586"/>
                  <a:pt x="16813" y="174898"/>
                  <a:pt x="5714" y="131973"/>
                </a:cubicBezTo>
                <a:cubicBezTo>
                  <a:pt x="-4274" y="93328"/>
                  <a:pt x="9599" y="57933"/>
                  <a:pt x="23075" y="23370"/>
                </a:cubicBezTo>
                <a:cubicBezTo>
                  <a:pt x="30487" y="4345"/>
                  <a:pt x="49631" y="-1363"/>
                  <a:pt x="69568" y="262"/>
                </a:cubicBezTo>
                <a:cubicBezTo>
                  <a:pt x="89980" y="1927"/>
                  <a:pt x="106786" y="12946"/>
                  <a:pt x="110829" y="32090"/>
                </a:cubicBezTo>
                <a:cubicBezTo>
                  <a:pt x="121848" y="84330"/>
                  <a:pt x="143331" y="134034"/>
                  <a:pt x="148245" y="187542"/>
                </a:cubicBezTo>
                <a:cubicBezTo>
                  <a:pt x="150861" y="216199"/>
                  <a:pt x="144242" y="242715"/>
                  <a:pt x="125137" y="265070"/>
                </a:cubicBezTo>
                <a:cubicBezTo>
                  <a:pt x="119747" y="271372"/>
                  <a:pt x="118915" y="275494"/>
                  <a:pt x="126683" y="280766"/>
                </a:cubicBezTo>
                <a:cubicBezTo>
                  <a:pt x="169767" y="309938"/>
                  <a:pt x="183085" y="353696"/>
                  <a:pt x="183918" y="402567"/>
                </a:cubicBezTo>
                <a:cubicBezTo>
                  <a:pt x="184710" y="449417"/>
                  <a:pt x="184076" y="496266"/>
                  <a:pt x="184116" y="543116"/>
                </a:cubicBezTo>
                <a:close/>
              </a:path>
            </a:pathLst>
          </a:custGeom>
          <a:solidFill>
            <a:srgbClr val="12B7E5"/>
          </a:solidFill>
          <a:ln w="395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2" name="Forma libre: forma 41">
            <a:extLst>
              <a:ext uri="{FF2B5EF4-FFF2-40B4-BE49-F238E27FC236}">
                <a16:creationId xmlns:a16="http://schemas.microsoft.com/office/drawing/2014/main" id="{BB45C88F-CB77-42A7-99A9-338572A02EB7}"/>
              </a:ext>
            </a:extLst>
          </p:cNvPr>
          <p:cNvSpPr/>
          <p:nvPr/>
        </p:nvSpPr>
        <p:spPr>
          <a:xfrm>
            <a:off x="575590" y="4192253"/>
            <a:ext cx="563152" cy="705500"/>
          </a:xfrm>
          <a:custGeom>
            <a:avLst/>
            <a:gdLst>
              <a:gd name="connsiteX0" fmla="*/ 563109 w 563152"/>
              <a:gd name="connsiteY0" fmla="*/ 447986 h 705500"/>
              <a:gd name="connsiteX1" fmla="*/ 404089 w 563152"/>
              <a:gd name="connsiteY1" fmla="*/ 681759 h 705500"/>
              <a:gd name="connsiteX2" fmla="*/ 138727 w 563152"/>
              <a:gd name="connsiteY2" fmla="*/ 672563 h 705500"/>
              <a:gd name="connsiteX3" fmla="*/ 14508 w 563152"/>
              <a:gd name="connsiteY3" fmla="*/ 362135 h 705500"/>
              <a:gd name="connsiteX4" fmla="*/ 142968 w 563152"/>
              <a:gd name="connsiteY4" fmla="*/ 115203 h 705500"/>
              <a:gd name="connsiteX5" fmla="*/ 187677 w 563152"/>
              <a:gd name="connsiteY5" fmla="*/ 49804 h 705500"/>
              <a:gd name="connsiteX6" fmla="*/ 377058 w 563152"/>
              <a:gd name="connsiteY6" fmla="*/ 51548 h 705500"/>
              <a:gd name="connsiteX7" fmla="*/ 538772 w 563152"/>
              <a:gd name="connsiteY7" fmla="*/ 334469 h 705500"/>
              <a:gd name="connsiteX8" fmla="*/ 563109 w 563152"/>
              <a:gd name="connsiteY8" fmla="*/ 447946 h 705500"/>
              <a:gd name="connsiteX9" fmla="*/ 283398 w 563152"/>
              <a:gd name="connsiteY9" fmla="*/ 653696 h 705500"/>
              <a:gd name="connsiteX10" fmla="*/ 332784 w 563152"/>
              <a:gd name="connsiteY10" fmla="*/ 649059 h 705500"/>
              <a:gd name="connsiteX11" fmla="*/ 501514 w 563152"/>
              <a:gd name="connsiteY11" fmla="*/ 382666 h 705500"/>
              <a:gd name="connsiteX12" fmla="*/ 479120 w 563152"/>
              <a:gd name="connsiteY12" fmla="*/ 323410 h 705500"/>
              <a:gd name="connsiteX13" fmla="*/ 335480 w 563152"/>
              <a:gd name="connsiteY13" fmla="*/ 82146 h 705500"/>
              <a:gd name="connsiteX14" fmla="*/ 229533 w 563152"/>
              <a:gd name="connsiteY14" fmla="*/ 80323 h 705500"/>
              <a:gd name="connsiteX15" fmla="*/ 143959 w 563152"/>
              <a:gd name="connsiteY15" fmla="*/ 208942 h 705500"/>
              <a:gd name="connsiteX16" fmla="*/ 58861 w 563152"/>
              <a:gd name="connsiteY16" fmla="*/ 393724 h 705500"/>
              <a:gd name="connsiteX17" fmla="*/ 107375 w 563152"/>
              <a:gd name="connsiteY17" fmla="*/ 585721 h 705500"/>
              <a:gd name="connsiteX18" fmla="*/ 283398 w 563152"/>
              <a:gd name="connsiteY18" fmla="*/ 653696 h 70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3152" h="705500">
                <a:moveTo>
                  <a:pt x="563109" y="447986"/>
                </a:moveTo>
                <a:cubicBezTo>
                  <a:pt x="563347" y="553100"/>
                  <a:pt x="502307" y="643906"/>
                  <a:pt x="404089" y="681759"/>
                </a:cubicBezTo>
                <a:cubicBezTo>
                  <a:pt x="314631" y="716242"/>
                  <a:pt x="225569" y="713150"/>
                  <a:pt x="138727" y="672563"/>
                </a:cubicBezTo>
                <a:cubicBezTo>
                  <a:pt x="27390" y="620521"/>
                  <a:pt x="-28497" y="488018"/>
                  <a:pt x="14508" y="362135"/>
                </a:cubicBezTo>
                <a:cubicBezTo>
                  <a:pt x="44909" y="273192"/>
                  <a:pt x="91560" y="193008"/>
                  <a:pt x="142968" y="115203"/>
                </a:cubicBezTo>
                <a:cubicBezTo>
                  <a:pt x="157515" y="93165"/>
                  <a:pt x="172378" y="71366"/>
                  <a:pt x="187677" y="49804"/>
                </a:cubicBezTo>
                <a:cubicBezTo>
                  <a:pt x="235399" y="-17498"/>
                  <a:pt x="330089" y="-16269"/>
                  <a:pt x="377058" y="51548"/>
                </a:cubicBezTo>
                <a:cubicBezTo>
                  <a:pt x="439167" y="141204"/>
                  <a:pt x="499017" y="232089"/>
                  <a:pt x="538772" y="334469"/>
                </a:cubicBezTo>
                <a:cubicBezTo>
                  <a:pt x="552922" y="370934"/>
                  <a:pt x="563941" y="408231"/>
                  <a:pt x="563109" y="447946"/>
                </a:cubicBezTo>
                <a:close/>
                <a:moveTo>
                  <a:pt x="283398" y="653696"/>
                </a:moveTo>
                <a:cubicBezTo>
                  <a:pt x="300164" y="654489"/>
                  <a:pt x="316494" y="651834"/>
                  <a:pt x="332784" y="649059"/>
                </a:cubicBezTo>
                <a:cubicBezTo>
                  <a:pt x="468141" y="626030"/>
                  <a:pt x="541943" y="502208"/>
                  <a:pt x="501514" y="382666"/>
                </a:cubicBezTo>
                <a:cubicBezTo>
                  <a:pt x="494737" y="362610"/>
                  <a:pt x="487800" y="342713"/>
                  <a:pt x="479120" y="323410"/>
                </a:cubicBezTo>
                <a:cubicBezTo>
                  <a:pt x="440436" y="237519"/>
                  <a:pt x="390019" y="158604"/>
                  <a:pt x="335480" y="82146"/>
                </a:cubicBezTo>
                <a:cubicBezTo>
                  <a:pt x="306585" y="41639"/>
                  <a:pt x="259220" y="40727"/>
                  <a:pt x="229533" y="80323"/>
                </a:cubicBezTo>
                <a:cubicBezTo>
                  <a:pt x="198617" y="121584"/>
                  <a:pt x="170000" y="164470"/>
                  <a:pt x="143959" y="208942"/>
                </a:cubicBezTo>
                <a:cubicBezTo>
                  <a:pt x="109555" y="267682"/>
                  <a:pt x="76499" y="327374"/>
                  <a:pt x="58861" y="393724"/>
                </a:cubicBezTo>
                <a:cubicBezTo>
                  <a:pt x="39598" y="466298"/>
                  <a:pt x="54897" y="530746"/>
                  <a:pt x="107375" y="585721"/>
                </a:cubicBezTo>
                <a:cubicBezTo>
                  <a:pt x="155533" y="636177"/>
                  <a:pt x="217048" y="651041"/>
                  <a:pt x="283398" y="653696"/>
                </a:cubicBezTo>
                <a:close/>
              </a:path>
            </a:pathLst>
          </a:custGeom>
          <a:solidFill>
            <a:srgbClr val="7BB8BF"/>
          </a:solidFill>
          <a:ln w="395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3" name="Forma libre: forma 42">
            <a:extLst>
              <a:ext uri="{FF2B5EF4-FFF2-40B4-BE49-F238E27FC236}">
                <a16:creationId xmlns:a16="http://schemas.microsoft.com/office/drawing/2014/main" id="{16DFE771-5AC5-4B60-801B-AE1F43906070}"/>
              </a:ext>
            </a:extLst>
          </p:cNvPr>
          <p:cNvSpPr/>
          <p:nvPr/>
        </p:nvSpPr>
        <p:spPr>
          <a:xfrm>
            <a:off x="4964513" y="4190965"/>
            <a:ext cx="563807" cy="704688"/>
          </a:xfrm>
          <a:custGeom>
            <a:avLst/>
            <a:gdLst>
              <a:gd name="connsiteX0" fmla="*/ 281693 w 563807"/>
              <a:gd name="connsiteY0" fmla="*/ 704688 h 704688"/>
              <a:gd name="connsiteX1" fmla="*/ 52082 w 563807"/>
              <a:gd name="connsiteY1" fmla="*/ 601793 h 704688"/>
              <a:gd name="connsiteX2" fmla="*/ 16014 w 563807"/>
              <a:gd name="connsiteY2" fmla="*/ 359855 h 704688"/>
              <a:gd name="connsiteX3" fmla="*/ 131869 w 563807"/>
              <a:gd name="connsiteY3" fmla="*/ 133059 h 704688"/>
              <a:gd name="connsiteX4" fmla="*/ 188588 w 563807"/>
              <a:gd name="connsiteY4" fmla="*/ 49546 h 704688"/>
              <a:gd name="connsiteX5" fmla="*/ 369011 w 563807"/>
              <a:gd name="connsiteY5" fmla="*/ 42610 h 704688"/>
              <a:gd name="connsiteX6" fmla="*/ 546183 w 563807"/>
              <a:gd name="connsiteY6" fmla="*/ 354782 h 704688"/>
              <a:gd name="connsiteX7" fmla="*/ 528506 w 563807"/>
              <a:gd name="connsiteY7" fmla="*/ 577774 h 704688"/>
              <a:gd name="connsiteX8" fmla="*/ 340988 w 563807"/>
              <a:gd name="connsiteY8" fmla="*/ 700090 h 704688"/>
              <a:gd name="connsiteX9" fmla="*/ 281733 w 563807"/>
              <a:gd name="connsiteY9" fmla="*/ 704688 h 704688"/>
              <a:gd name="connsiteX10" fmla="*/ 282169 w 563807"/>
              <a:gd name="connsiteY10" fmla="*/ 655420 h 704688"/>
              <a:gd name="connsiteX11" fmla="*/ 326680 w 563807"/>
              <a:gd name="connsiteY11" fmla="*/ 650466 h 704688"/>
              <a:gd name="connsiteX12" fmla="*/ 503456 w 563807"/>
              <a:gd name="connsiteY12" fmla="*/ 389305 h 704688"/>
              <a:gd name="connsiteX13" fmla="*/ 328305 w 563807"/>
              <a:gd name="connsiteY13" fmla="*/ 73882 h 704688"/>
              <a:gd name="connsiteX14" fmla="*/ 234764 w 563807"/>
              <a:gd name="connsiteY14" fmla="*/ 74596 h 704688"/>
              <a:gd name="connsiteX15" fmla="*/ 199171 w 563807"/>
              <a:gd name="connsiteY15" fmla="*/ 124577 h 704688"/>
              <a:gd name="connsiteX16" fmla="*/ 63339 w 563807"/>
              <a:gd name="connsiteY16" fmla="*/ 378920 h 704688"/>
              <a:gd name="connsiteX17" fmla="*/ 76657 w 563807"/>
              <a:gd name="connsiteY17" fmla="*/ 545351 h 704688"/>
              <a:gd name="connsiteX18" fmla="*/ 282208 w 563807"/>
              <a:gd name="connsiteY18" fmla="*/ 655460 h 704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3807" h="704688">
                <a:moveTo>
                  <a:pt x="281693" y="704688"/>
                </a:moveTo>
                <a:cubicBezTo>
                  <a:pt x="190491" y="703221"/>
                  <a:pt x="109436" y="677141"/>
                  <a:pt x="52082" y="601793"/>
                </a:cubicBezTo>
                <a:cubicBezTo>
                  <a:pt x="-3725" y="528506"/>
                  <a:pt x="-12881" y="446579"/>
                  <a:pt x="16014" y="359855"/>
                </a:cubicBezTo>
                <a:cubicBezTo>
                  <a:pt x="43124" y="278403"/>
                  <a:pt x="85693" y="204760"/>
                  <a:pt x="131869" y="133059"/>
                </a:cubicBezTo>
                <a:cubicBezTo>
                  <a:pt x="150102" y="104759"/>
                  <a:pt x="169325" y="77132"/>
                  <a:pt x="188588" y="49546"/>
                </a:cubicBezTo>
                <a:cubicBezTo>
                  <a:pt x="231792" y="-12405"/>
                  <a:pt x="323826" y="-17994"/>
                  <a:pt x="369011" y="42610"/>
                </a:cubicBezTo>
                <a:cubicBezTo>
                  <a:pt x="440911" y="139004"/>
                  <a:pt x="505557" y="240155"/>
                  <a:pt x="546183" y="354782"/>
                </a:cubicBezTo>
                <a:cubicBezTo>
                  <a:pt x="573572" y="432112"/>
                  <a:pt x="570044" y="506587"/>
                  <a:pt x="528506" y="577774"/>
                </a:cubicBezTo>
                <a:cubicBezTo>
                  <a:pt x="486611" y="649594"/>
                  <a:pt x="420458" y="685266"/>
                  <a:pt x="340988" y="700090"/>
                </a:cubicBezTo>
                <a:cubicBezTo>
                  <a:pt x="321408" y="703736"/>
                  <a:pt x="301709" y="704727"/>
                  <a:pt x="281733" y="704688"/>
                </a:cubicBezTo>
                <a:close/>
                <a:moveTo>
                  <a:pt x="282169" y="655420"/>
                </a:moveTo>
                <a:cubicBezTo>
                  <a:pt x="296517" y="653835"/>
                  <a:pt x="311658" y="652527"/>
                  <a:pt x="326680" y="650466"/>
                </a:cubicBezTo>
                <a:cubicBezTo>
                  <a:pt x="459539" y="632352"/>
                  <a:pt x="541705" y="511978"/>
                  <a:pt x="503456" y="389305"/>
                </a:cubicBezTo>
                <a:cubicBezTo>
                  <a:pt x="466951" y="272260"/>
                  <a:pt x="400244" y="171347"/>
                  <a:pt x="328305" y="73882"/>
                </a:cubicBezTo>
                <a:cubicBezTo>
                  <a:pt x="305712" y="43244"/>
                  <a:pt x="258783" y="44908"/>
                  <a:pt x="234764" y="74596"/>
                </a:cubicBezTo>
                <a:cubicBezTo>
                  <a:pt x="221922" y="90450"/>
                  <a:pt x="210586" y="107612"/>
                  <a:pt x="199171" y="124577"/>
                </a:cubicBezTo>
                <a:cubicBezTo>
                  <a:pt x="145147" y="204681"/>
                  <a:pt x="94730" y="286687"/>
                  <a:pt x="63339" y="378920"/>
                </a:cubicBezTo>
                <a:cubicBezTo>
                  <a:pt x="43798" y="436353"/>
                  <a:pt x="46890" y="492160"/>
                  <a:pt x="76657" y="545351"/>
                </a:cubicBezTo>
                <a:cubicBezTo>
                  <a:pt x="121366" y="625297"/>
                  <a:pt x="196278" y="649752"/>
                  <a:pt x="282208" y="655460"/>
                </a:cubicBezTo>
                <a:close/>
              </a:path>
            </a:pathLst>
          </a:custGeom>
          <a:solidFill>
            <a:srgbClr val="12B7E5"/>
          </a:solidFill>
          <a:ln w="395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4" name="Forma libre: forma 43">
            <a:extLst>
              <a:ext uri="{FF2B5EF4-FFF2-40B4-BE49-F238E27FC236}">
                <a16:creationId xmlns:a16="http://schemas.microsoft.com/office/drawing/2014/main" id="{0B416577-651E-42FF-A832-4FFBA60777CD}"/>
              </a:ext>
            </a:extLst>
          </p:cNvPr>
          <p:cNvSpPr/>
          <p:nvPr/>
        </p:nvSpPr>
        <p:spPr>
          <a:xfrm>
            <a:off x="1751062" y="979062"/>
            <a:ext cx="462920" cy="461014"/>
          </a:xfrm>
          <a:custGeom>
            <a:avLst/>
            <a:gdLst>
              <a:gd name="connsiteX0" fmla="*/ 153560 w 462920"/>
              <a:gd name="connsiteY0" fmla="*/ 460935 h 461014"/>
              <a:gd name="connsiteX1" fmla="*/ 127638 w 462920"/>
              <a:gd name="connsiteY1" fmla="*/ 449995 h 461014"/>
              <a:gd name="connsiteX2" fmla="*/ 11545 w 462920"/>
              <a:gd name="connsiteY2" fmla="*/ 333664 h 461014"/>
              <a:gd name="connsiteX3" fmla="*/ 12774 w 462920"/>
              <a:gd name="connsiteY3" fmla="*/ 287726 h 461014"/>
              <a:gd name="connsiteX4" fmla="*/ 236716 w 462920"/>
              <a:gd name="connsiteY4" fmla="*/ 63823 h 461014"/>
              <a:gd name="connsiteX5" fmla="*/ 253918 w 462920"/>
              <a:gd name="connsiteY5" fmla="*/ 47453 h 461014"/>
              <a:gd name="connsiteX6" fmla="*/ 297399 w 462920"/>
              <a:gd name="connsiteY6" fmla="*/ 47572 h 461014"/>
              <a:gd name="connsiteX7" fmla="*/ 351978 w 462920"/>
              <a:gd name="connsiteY7" fmla="*/ 45233 h 461014"/>
              <a:gd name="connsiteX8" fmla="*/ 389671 w 462920"/>
              <a:gd name="connsiteY8" fmla="*/ 7342 h 461014"/>
              <a:gd name="connsiteX9" fmla="*/ 414325 w 462920"/>
              <a:gd name="connsiteY9" fmla="*/ 6707 h 461014"/>
              <a:gd name="connsiteX10" fmla="*/ 456537 w 462920"/>
              <a:gd name="connsiteY10" fmla="*/ 48444 h 461014"/>
              <a:gd name="connsiteX11" fmla="*/ 455665 w 462920"/>
              <a:gd name="connsiteY11" fmla="*/ 70561 h 461014"/>
              <a:gd name="connsiteX12" fmla="*/ 400730 w 462920"/>
              <a:gd name="connsiteY12" fmla="*/ 124783 h 461014"/>
              <a:gd name="connsiteX13" fmla="*/ 400135 w 462920"/>
              <a:gd name="connsiteY13" fmla="*/ 150586 h 461014"/>
              <a:gd name="connsiteX14" fmla="*/ 398272 w 462920"/>
              <a:gd name="connsiteY14" fmla="*/ 224863 h 461014"/>
              <a:gd name="connsiteX15" fmla="*/ 351225 w 462920"/>
              <a:gd name="connsiteY15" fmla="*/ 224626 h 461014"/>
              <a:gd name="connsiteX16" fmla="*/ 314641 w 462920"/>
              <a:gd name="connsiteY16" fmla="*/ 188438 h 461014"/>
              <a:gd name="connsiteX17" fmla="*/ 290185 w 462920"/>
              <a:gd name="connsiteY17" fmla="*/ 186694 h 461014"/>
              <a:gd name="connsiteX18" fmla="*/ 292881 w 462920"/>
              <a:gd name="connsiteY18" fmla="*/ 209722 h 461014"/>
              <a:gd name="connsiteX19" fmla="*/ 339889 w 462920"/>
              <a:gd name="connsiteY19" fmla="*/ 257761 h 461014"/>
              <a:gd name="connsiteX20" fmla="*/ 340959 w 462920"/>
              <a:gd name="connsiteY20" fmla="*/ 282256 h 461014"/>
              <a:gd name="connsiteX21" fmla="*/ 268148 w 462920"/>
              <a:gd name="connsiteY21" fmla="*/ 284753 h 461014"/>
              <a:gd name="connsiteX22" fmla="*/ 242860 w 462920"/>
              <a:gd name="connsiteY22" fmla="*/ 259664 h 461014"/>
              <a:gd name="connsiteX23" fmla="*/ 218167 w 462920"/>
              <a:gd name="connsiteY23" fmla="*/ 258514 h 461014"/>
              <a:gd name="connsiteX24" fmla="*/ 220386 w 462920"/>
              <a:gd name="connsiteY24" fmla="*/ 282692 h 461014"/>
              <a:gd name="connsiteX25" fmla="*/ 267831 w 462920"/>
              <a:gd name="connsiteY25" fmla="*/ 330374 h 461014"/>
              <a:gd name="connsiteX26" fmla="*/ 268623 w 462920"/>
              <a:gd name="connsiteY26" fmla="*/ 354592 h 461014"/>
              <a:gd name="connsiteX27" fmla="*/ 194980 w 462920"/>
              <a:gd name="connsiteY27" fmla="*/ 355028 h 461014"/>
              <a:gd name="connsiteX28" fmla="*/ 169494 w 462920"/>
              <a:gd name="connsiteY28" fmla="*/ 330176 h 461014"/>
              <a:gd name="connsiteX29" fmla="*/ 146426 w 462920"/>
              <a:gd name="connsiteY29" fmla="*/ 329661 h 461014"/>
              <a:gd name="connsiteX30" fmla="*/ 147298 w 462920"/>
              <a:gd name="connsiteY30" fmla="*/ 352531 h 461014"/>
              <a:gd name="connsiteX31" fmla="*/ 195971 w 462920"/>
              <a:gd name="connsiteY31" fmla="*/ 401838 h 461014"/>
              <a:gd name="connsiteX32" fmla="*/ 196367 w 462920"/>
              <a:gd name="connsiteY32" fmla="*/ 426293 h 461014"/>
              <a:gd name="connsiteX33" fmla="*/ 153521 w 462920"/>
              <a:gd name="connsiteY33" fmla="*/ 461014 h 46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62920" h="461014">
                <a:moveTo>
                  <a:pt x="153560" y="460935"/>
                </a:moveTo>
                <a:cubicBezTo>
                  <a:pt x="140877" y="460935"/>
                  <a:pt x="133901" y="456258"/>
                  <a:pt x="127638" y="449995"/>
                </a:cubicBezTo>
                <a:cubicBezTo>
                  <a:pt x="88954" y="411231"/>
                  <a:pt x="49992" y="372705"/>
                  <a:pt x="11545" y="333664"/>
                </a:cubicBezTo>
                <a:cubicBezTo>
                  <a:pt x="-4587" y="317294"/>
                  <a:pt x="-3477" y="303937"/>
                  <a:pt x="12774" y="287726"/>
                </a:cubicBezTo>
                <a:cubicBezTo>
                  <a:pt x="87487" y="213171"/>
                  <a:pt x="162042" y="138457"/>
                  <a:pt x="236716" y="63823"/>
                </a:cubicBezTo>
                <a:cubicBezTo>
                  <a:pt x="242305" y="58234"/>
                  <a:pt x="248013" y="52685"/>
                  <a:pt x="253918" y="47453"/>
                </a:cubicBezTo>
                <a:cubicBezTo>
                  <a:pt x="269693" y="33501"/>
                  <a:pt x="281901" y="33620"/>
                  <a:pt x="297399" y="47572"/>
                </a:cubicBezTo>
                <a:cubicBezTo>
                  <a:pt x="315790" y="64140"/>
                  <a:pt x="333983" y="63360"/>
                  <a:pt x="351978" y="45233"/>
                </a:cubicBezTo>
                <a:cubicBezTo>
                  <a:pt x="364542" y="32590"/>
                  <a:pt x="377464" y="20302"/>
                  <a:pt x="389671" y="7342"/>
                </a:cubicBezTo>
                <a:cubicBezTo>
                  <a:pt x="398074" y="-1537"/>
                  <a:pt x="405169" y="-3083"/>
                  <a:pt x="414325" y="6707"/>
                </a:cubicBezTo>
                <a:cubicBezTo>
                  <a:pt x="427841" y="21135"/>
                  <a:pt x="441872" y="35206"/>
                  <a:pt x="456537" y="48444"/>
                </a:cubicBezTo>
                <a:cubicBezTo>
                  <a:pt x="466129" y="57085"/>
                  <a:pt x="464147" y="62594"/>
                  <a:pt x="455665" y="70561"/>
                </a:cubicBezTo>
                <a:cubicBezTo>
                  <a:pt x="436917" y="88159"/>
                  <a:pt x="419438" y="107145"/>
                  <a:pt x="400730" y="124783"/>
                </a:cubicBezTo>
                <a:cubicBezTo>
                  <a:pt x="390979" y="133978"/>
                  <a:pt x="390306" y="140439"/>
                  <a:pt x="400135" y="150586"/>
                </a:cubicBezTo>
                <a:cubicBezTo>
                  <a:pt x="434182" y="185901"/>
                  <a:pt x="433667" y="191371"/>
                  <a:pt x="398272" y="224863"/>
                </a:cubicBezTo>
                <a:cubicBezTo>
                  <a:pt x="382311" y="239978"/>
                  <a:pt x="366631" y="239899"/>
                  <a:pt x="351225" y="224626"/>
                </a:cubicBezTo>
                <a:cubicBezTo>
                  <a:pt x="339056" y="212537"/>
                  <a:pt x="327047" y="200289"/>
                  <a:pt x="314641" y="188438"/>
                </a:cubicBezTo>
                <a:cubicBezTo>
                  <a:pt x="307189" y="181343"/>
                  <a:pt x="297994" y="178252"/>
                  <a:pt x="290185" y="186694"/>
                </a:cubicBezTo>
                <a:cubicBezTo>
                  <a:pt x="283170" y="194225"/>
                  <a:pt x="286380" y="202945"/>
                  <a:pt x="292881" y="209722"/>
                </a:cubicBezTo>
                <a:cubicBezTo>
                  <a:pt x="308339" y="225973"/>
                  <a:pt x="323598" y="242422"/>
                  <a:pt x="339889" y="257761"/>
                </a:cubicBezTo>
                <a:cubicBezTo>
                  <a:pt x="349124" y="266441"/>
                  <a:pt x="349560" y="272585"/>
                  <a:pt x="340959" y="282256"/>
                </a:cubicBezTo>
                <a:cubicBezTo>
                  <a:pt x="305524" y="322170"/>
                  <a:pt x="305802" y="322407"/>
                  <a:pt x="268148" y="284753"/>
                </a:cubicBezTo>
                <a:cubicBezTo>
                  <a:pt x="259745" y="276350"/>
                  <a:pt x="251461" y="267829"/>
                  <a:pt x="242860" y="259664"/>
                </a:cubicBezTo>
                <a:cubicBezTo>
                  <a:pt x="235091" y="252252"/>
                  <a:pt x="226253" y="250865"/>
                  <a:pt x="218167" y="258514"/>
                </a:cubicBezTo>
                <a:cubicBezTo>
                  <a:pt x="209288" y="266917"/>
                  <a:pt x="213371" y="275439"/>
                  <a:pt x="220386" y="282692"/>
                </a:cubicBezTo>
                <a:cubicBezTo>
                  <a:pt x="236003" y="298784"/>
                  <a:pt x="251620" y="314916"/>
                  <a:pt x="267831" y="330374"/>
                </a:cubicBezTo>
                <a:cubicBezTo>
                  <a:pt x="276590" y="338737"/>
                  <a:pt x="278889" y="345277"/>
                  <a:pt x="268623" y="354592"/>
                </a:cubicBezTo>
                <a:cubicBezTo>
                  <a:pt x="223557" y="395377"/>
                  <a:pt x="241275" y="399697"/>
                  <a:pt x="194980" y="355028"/>
                </a:cubicBezTo>
                <a:cubicBezTo>
                  <a:pt x="186418" y="346783"/>
                  <a:pt x="178333" y="338064"/>
                  <a:pt x="169494" y="330176"/>
                </a:cubicBezTo>
                <a:cubicBezTo>
                  <a:pt x="162320" y="323795"/>
                  <a:pt x="153877" y="322288"/>
                  <a:pt x="146426" y="329661"/>
                </a:cubicBezTo>
                <a:cubicBezTo>
                  <a:pt x="138816" y="337152"/>
                  <a:pt x="140639" y="345555"/>
                  <a:pt x="147298" y="352531"/>
                </a:cubicBezTo>
                <a:cubicBezTo>
                  <a:pt x="163232" y="369257"/>
                  <a:pt x="179244" y="385944"/>
                  <a:pt x="195971" y="401838"/>
                </a:cubicBezTo>
                <a:cubicBezTo>
                  <a:pt x="205245" y="410597"/>
                  <a:pt x="205761" y="417454"/>
                  <a:pt x="196367" y="426293"/>
                </a:cubicBezTo>
                <a:cubicBezTo>
                  <a:pt x="182177" y="439611"/>
                  <a:pt x="171476" y="457368"/>
                  <a:pt x="153521" y="461014"/>
                </a:cubicBezTo>
                <a:close/>
              </a:path>
            </a:pathLst>
          </a:custGeom>
          <a:solidFill>
            <a:srgbClr val="7BB8BF"/>
          </a:solidFill>
          <a:ln w="395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5" name="Forma libre: forma 44">
            <a:extLst>
              <a:ext uri="{FF2B5EF4-FFF2-40B4-BE49-F238E27FC236}">
                <a16:creationId xmlns:a16="http://schemas.microsoft.com/office/drawing/2014/main" id="{CC3EE2C1-7E15-4DDB-8C8F-5CC7424BA0BA}"/>
              </a:ext>
            </a:extLst>
          </p:cNvPr>
          <p:cNvSpPr/>
          <p:nvPr/>
        </p:nvSpPr>
        <p:spPr>
          <a:xfrm>
            <a:off x="5326706" y="3070699"/>
            <a:ext cx="211536" cy="752979"/>
          </a:xfrm>
          <a:custGeom>
            <a:avLst/>
            <a:gdLst>
              <a:gd name="connsiteX0" fmla="*/ 105986 w 211536"/>
              <a:gd name="connsiteY0" fmla="*/ 752843 h 752979"/>
              <a:gd name="connsiteX1" fmla="*/ 32700 w 211536"/>
              <a:gd name="connsiteY1" fmla="*/ 752684 h 752979"/>
              <a:gd name="connsiteX2" fmla="*/ 1150 w 211536"/>
              <a:gd name="connsiteY2" fmla="*/ 730092 h 752979"/>
              <a:gd name="connsiteX3" fmla="*/ 32462 w 211536"/>
              <a:gd name="connsiteY3" fmla="*/ 705478 h 752979"/>
              <a:gd name="connsiteX4" fmla="*/ 51527 w 211536"/>
              <a:gd name="connsiteY4" fmla="*/ 679120 h 752979"/>
              <a:gd name="connsiteX5" fmla="*/ 33334 w 211536"/>
              <a:gd name="connsiteY5" fmla="*/ 649710 h 752979"/>
              <a:gd name="connsiteX6" fmla="*/ 198 w 211536"/>
              <a:gd name="connsiteY6" fmla="*/ 614157 h 752979"/>
              <a:gd name="connsiteX7" fmla="*/ 0 w 211536"/>
              <a:gd name="connsiteY7" fmla="*/ 285337 h 752979"/>
              <a:gd name="connsiteX8" fmla="*/ 27785 w 211536"/>
              <a:gd name="connsiteY8" fmla="*/ 252677 h 752979"/>
              <a:gd name="connsiteX9" fmla="*/ 42530 w 211536"/>
              <a:gd name="connsiteY9" fmla="*/ 236308 h 752979"/>
              <a:gd name="connsiteX10" fmla="*/ 42530 w 211536"/>
              <a:gd name="connsiteY10" fmla="*/ 192748 h 752979"/>
              <a:gd name="connsiteX11" fmla="*/ 66073 w 211536"/>
              <a:gd name="connsiteY11" fmla="*/ 164170 h 752979"/>
              <a:gd name="connsiteX12" fmla="*/ 83077 w 211536"/>
              <a:gd name="connsiteY12" fmla="*/ 142807 h 752979"/>
              <a:gd name="connsiteX13" fmla="*/ 82918 w 211536"/>
              <a:gd name="connsiteY13" fmla="*/ 47720 h 752979"/>
              <a:gd name="connsiteX14" fmla="*/ 83038 w 211536"/>
              <a:gd name="connsiteY14" fmla="*/ 29884 h 752979"/>
              <a:gd name="connsiteX15" fmla="*/ 105432 w 211536"/>
              <a:gd name="connsiteY15" fmla="*/ 117 h 752979"/>
              <a:gd name="connsiteX16" fmla="*/ 130482 w 211536"/>
              <a:gd name="connsiteY16" fmla="*/ 29369 h 752979"/>
              <a:gd name="connsiteX17" fmla="*/ 130601 w 211536"/>
              <a:gd name="connsiteY17" fmla="*/ 136306 h 752979"/>
              <a:gd name="connsiteX18" fmla="*/ 151330 w 211536"/>
              <a:gd name="connsiteY18" fmla="*/ 165003 h 752979"/>
              <a:gd name="connsiteX19" fmla="*/ 171069 w 211536"/>
              <a:gd name="connsiteY19" fmla="*/ 190727 h 752979"/>
              <a:gd name="connsiteX20" fmla="*/ 171188 w 211536"/>
              <a:gd name="connsiteY20" fmla="*/ 234286 h 752979"/>
              <a:gd name="connsiteX21" fmla="*/ 187676 w 211536"/>
              <a:gd name="connsiteY21" fmla="*/ 252955 h 752979"/>
              <a:gd name="connsiteX22" fmla="*/ 211537 w 211536"/>
              <a:gd name="connsiteY22" fmla="*/ 280224 h 752979"/>
              <a:gd name="connsiteX23" fmla="*/ 211379 w 211536"/>
              <a:gd name="connsiteY23" fmla="*/ 620895 h 752979"/>
              <a:gd name="connsiteX24" fmla="*/ 182285 w 211536"/>
              <a:gd name="connsiteY24" fmla="*/ 649552 h 752979"/>
              <a:gd name="connsiteX25" fmla="*/ 159693 w 211536"/>
              <a:gd name="connsiteY25" fmla="*/ 680666 h 752979"/>
              <a:gd name="connsiteX26" fmla="*/ 182325 w 211536"/>
              <a:gd name="connsiteY26" fmla="*/ 705438 h 752979"/>
              <a:gd name="connsiteX27" fmla="*/ 210784 w 211536"/>
              <a:gd name="connsiteY27" fmla="*/ 728427 h 752979"/>
              <a:gd name="connsiteX28" fmla="*/ 183118 w 211536"/>
              <a:gd name="connsiteY28" fmla="*/ 752011 h 752979"/>
              <a:gd name="connsiteX29" fmla="*/ 105907 w 211536"/>
              <a:gd name="connsiteY29" fmla="*/ 752011 h 752979"/>
              <a:gd name="connsiteX30" fmla="*/ 105907 w 211536"/>
              <a:gd name="connsiteY30" fmla="*/ 752803 h 752979"/>
              <a:gd name="connsiteX31" fmla="*/ 47761 w 211536"/>
              <a:gd name="connsiteY31" fmla="*/ 450540 h 752979"/>
              <a:gd name="connsiteX32" fmla="*/ 47563 w 211536"/>
              <a:gd name="connsiteY32" fmla="*/ 581219 h 752979"/>
              <a:gd name="connsiteX33" fmla="*/ 68134 w 211536"/>
              <a:gd name="connsiteY33" fmla="*/ 602385 h 752979"/>
              <a:gd name="connsiteX34" fmla="*/ 139400 w 211536"/>
              <a:gd name="connsiteY34" fmla="*/ 602187 h 752979"/>
              <a:gd name="connsiteX35" fmla="*/ 166154 w 211536"/>
              <a:gd name="connsiteY35" fmla="*/ 575829 h 752979"/>
              <a:gd name="connsiteX36" fmla="*/ 134881 w 211536"/>
              <a:gd name="connsiteY36" fmla="*/ 556368 h 752979"/>
              <a:gd name="connsiteX37" fmla="*/ 106621 w 211536"/>
              <a:gd name="connsiteY37" fmla="*/ 533617 h 752979"/>
              <a:gd name="connsiteX38" fmla="*/ 134564 w 211536"/>
              <a:gd name="connsiteY38" fmla="*/ 510549 h 752979"/>
              <a:gd name="connsiteX39" fmla="*/ 144473 w 211536"/>
              <a:gd name="connsiteY39" fmla="*/ 510549 h 752979"/>
              <a:gd name="connsiteX40" fmla="*/ 166273 w 211536"/>
              <a:gd name="connsiteY40" fmla="*/ 491048 h 752979"/>
              <a:gd name="connsiteX41" fmla="*/ 143799 w 211536"/>
              <a:gd name="connsiteY41" fmla="*/ 472141 h 752979"/>
              <a:gd name="connsiteX42" fmla="*/ 127984 w 211536"/>
              <a:gd name="connsiteY42" fmla="*/ 471626 h 752979"/>
              <a:gd name="connsiteX43" fmla="*/ 106502 w 211536"/>
              <a:gd name="connsiteY43" fmla="*/ 449866 h 752979"/>
              <a:gd name="connsiteX44" fmla="*/ 125765 w 211536"/>
              <a:gd name="connsiteY44" fmla="*/ 426401 h 752979"/>
              <a:gd name="connsiteX45" fmla="*/ 145385 w 211536"/>
              <a:gd name="connsiteY45" fmla="*/ 424499 h 752979"/>
              <a:gd name="connsiteX46" fmla="*/ 166075 w 211536"/>
              <a:gd name="connsiteY46" fmla="*/ 405553 h 752979"/>
              <a:gd name="connsiteX47" fmla="*/ 145979 w 211536"/>
              <a:gd name="connsiteY47" fmla="*/ 388034 h 752979"/>
              <a:gd name="connsiteX48" fmla="*/ 124417 w 211536"/>
              <a:gd name="connsiteY48" fmla="*/ 385814 h 752979"/>
              <a:gd name="connsiteX49" fmla="*/ 106502 w 211536"/>
              <a:gd name="connsiteY49" fmla="*/ 363182 h 752979"/>
              <a:gd name="connsiteX50" fmla="*/ 125844 w 211536"/>
              <a:gd name="connsiteY50" fmla="*/ 341382 h 752979"/>
              <a:gd name="connsiteX51" fmla="*/ 145543 w 211536"/>
              <a:gd name="connsiteY51" fmla="*/ 340431 h 752979"/>
              <a:gd name="connsiteX52" fmla="*/ 166233 w 211536"/>
              <a:gd name="connsiteY52" fmla="*/ 317641 h 752979"/>
              <a:gd name="connsiteX53" fmla="*/ 144553 w 211536"/>
              <a:gd name="connsiteY53" fmla="*/ 297981 h 752979"/>
              <a:gd name="connsiteX54" fmla="*/ 69323 w 211536"/>
              <a:gd name="connsiteY54" fmla="*/ 297942 h 752979"/>
              <a:gd name="connsiteX55" fmla="*/ 47484 w 211536"/>
              <a:gd name="connsiteY55" fmla="*/ 319781 h 752979"/>
              <a:gd name="connsiteX56" fmla="*/ 47761 w 211536"/>
              <a:gd name="connsiteY56" fmla="*/ 450461 h 752979"/>
              <a:gd name="connsiteX57" fmla="*/ 88665 w 211536"/>
              <a:gd name="connsiteY57" fmla="*/ 232146 h 752979"/>
              <a:gd name="connsiteX58" fmla="*/ 105709 w 211536"/>
              <a:gd name="connsiteY58" fmla="*/ 253034 h 752979"/>
              <a:gd name="connsiteX59" fmla="*/ 125963 w 211536"/>
              <a:gd name="connsiteY59" fmla="*/ 231631 h 752979"/>
              <a:gd name="connsiteX60" fmla="*/ 108048 w 211536"/>
              <a:gd name="connsiteY60" fmla="*/ 210346 h 752979"/>
              <a:gd name="connsiteX61" fmla="*/ 88705 w 211536"/>
              <a:gd name="connsiteY61" fmla="*/ 232146 h 752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11536" h="752979">
                <a:moveTo>
                  <a:pt x="105986" y="752843"/>
                </a:moveTo>
                <a:cubicBezTo>
                  <a:pt x="81571" y="752843"/>
                  <a:pt x="57115" y="753239"/>
                  <a:pt x="32700" y="752684"/>
                </a:cubicBezTo>
                <a:cubicBezTo>
                  <a:pt x="17480" y="752367"/>
                  <a:pt x="2775" y="749355"/>
                  <a:pt x="1150" y="730092"/>
                </a:cubicBezTo>
                <a:cubicBezTo>
                  <a:pt x="-119" y="715110"/>
                  <a:pt x="10821" y="705399"/>
                  <a:pt x="32462" y="705478"/>
                </a:cubicBezTo>
                <a:cubicBezTo>
                  <a:pt x="53311" y="705597"/>
                  <a:pt x="52161" y="692675"/>
                  <a:pt x="51527" y="679120"/>
                </a:cubicBezTo>
                <a:cubicBezTo>
                  <a:pt x="50933" y="666199"/>
                  <a:pt x="56363" y="650463"/>
                  <a:pt x="33334" y="649710"/>
                </a:cubicBezTo>
                <a:cubicBezTo>
                  <a:pt x="6263" y="648838"/>
                  <a:pt x="238" y="641545"/>
                  <a:pt x="198" y="614157"/>
                </a:cubicBezTo>
                <a:cubicBezTo>
                  <a:pt x="40" y="504564"/>
                  <a:pt x="198" y="394970"/>
                  <a:pt x="0" y="285337"/>
                </a:cubicBezTo>
                <a:cubicBezTo>
                  <a:pt x="0" y="265995"/>
                  <a:pt x="6263" y="252876"/>
                  <a:pt x="27785" y="252677"/>
                </a:cubicBezTo>
                <a:cubicBezTo>
                  <a:pt x="39081" y="252558"/>
                  <a:pt x="42648" y="246534"/>
                  <a:pt x="42530" y="236308"/>
                </a:cubicBezTo>
                <a:cubicBezTo>
                  <a:pt x="42331" y="221801"/>
                  <a:pt x="42767" y="207255"/>
                  <a:pt x="42530" y="192748"/>
                </a:cubicBezTo>
                <a:cubicBezTo>
                  <a:pt x="42252" y="176339"/>
                  <a:pt x="49426" y="165914"/>
                  <a:pt x="66073" y="164170"/>
                </a:cubicBezTo>
                <a:cubicBezTo>
                  <a:pt x="79747" y="162744"/>
                  <a:pt x="83275" y="155371"/>
                  <a:pt x="83077" y="142807"/>
                </a:cubicBezTo>
                <a:cubicBezTo>
                  <a:pt x="82562" y="111138"/>
                  <a:pt x="82918" y="79429"/>
                  <a:pt x="82918" y="47720"/>
                </a:cubicBezTo>
                <a:cubicBezTo>
                  <a:pt x="82918" y="41775"/>
                  <a:pt x="82839" y="35829"/>
                  <a:pt x="83038" y="29884"/>
                </a:cubicBezTo>
                <a:cubicBezTo>
                  <a:pt x="83592" y="14783"/>
                  <a:pt x="87873" y="1861"/>
                  <a:pt x="105432" y="117"/>
                </a:cubicBezTo>
                <a:cubicBezTo>
                  <a:pt x="119780" y="-1309"/>
                  <a:pt x="130125" y="10383"/>
                  <a:pt x="130482" y="29369"/>
                </a:cubicBezTo>
                <a:cubicBezTo>
                  <a:pt x="131116" y="65001"/>
                  <a:pt x="131274" y="100674"/>
                  <a:pt x="130601" y="136306"/>
                </a:cubicBezTo>
                <a:cubicBezTo>
                  <a:pt x="130323" y="151923"/>
                  <a:pt x="132305" y="163060"/>
                  <a:pt x="151330" y="165003"/>
                </a:cubicBezTo>
                <a:cubicBezTo>
                  <a:pt x="165242" y="166430"/>
                  <a:pt x="170752" y="177488"/>
                  <a:pt x="171069" y="190727"/>
                </a:cubicBezTo>
                <a:cubicBezTo>
                  <a:pt x="171386" y="205233"/>
                  <a:pt x="171663" y="219779"/>
                  <a:pt x="171188" y="234286"/>
                </a:cubicBezTo>
                <a:cubicBezTo>
                  <a:pt x="170831" y="246177"/>
                  <a:pt x="174200" y="252955"/>
                  <a:pt x="187676" y="252955"/>
                </a:cubicBezTo>
                <a:cubicBezTo>
                  <a:pt x="205274" y="252955"/>
                  <a:pt x="211576" y="263855"/>
                  <a:pt x="211537" y="280224"/>
                </a:cubicBezTo>
                <a:cubicBezTo>
                  <a:pt x="211458" y="393781"/>
                  <a:pt x="211616" y="507338"/>
                  <a:pt x="211379" y="620895"/>
                </a:cubicBezTo>
                <a:cubicBezTo>
                  <a:pt x="211339" y="641664"/>
                  <a:pt x="203768" y="650463"/>
                  <a:pt x="182285" y="649552"/>
                </a:cubicBezTo>
                <a:cubicBezTo>
                  <a:pt x="156166" y="648442"/>
                  <a:pt x="160684" y="665049"/>
                  <a:pt x="159693" y="680666"/>
                </a:cubicBezTo>
                <a:cubicBezTo>
                  <a:pt x="158623" y="697590"/>
                  <a:pt x="162706" y="706945"/>
                  <a:pt x="182325" y="705438"/>
                </a:cubicBezTo>
                <a:cubicBezTo>
                  <a:pt x="197664" y="704249"/>
                  <a:pt x="210427" y="710829"/>
                  <a:pt x="210784" y="728427"/>
                </a:cubicBezTo>
                <a:cubicBezTo>
                  <a:pt x="211180" y="746263"/>
                  <a:pt x="199012" y="751971"/>
                  <a:pt x="183118" y="752011"/>
                </a:cubicBezTo>
                <a:cubicBezTo>
                  <a:pt x="157394" y="752050"/>
                  <a:pt x="131631" y="752011"/>
                  <a:pt x="105907" y="752011"/>
                </a:cubicBezTo>
                <a:cubicBezTo>
                  <a:pt x="105907" y="752288"/>
                  <a:pt x="105907" y="752566"/>
                  <a:pt x="105907" y="752803"/>
                </a:cubicBezTo>
                <a:close/>
                <a:moveTo>
                  <a:pt x="47761" y="450540"/>
                </a:moveTo>
                <a:cubicBezTo>
                  <a:pt x="47761" y="494100"/>
                  <a:pt x="48158" y="537660"/>
                  <a:pt x="47563" y="581219"/>
                </a:cubicBezTo>
                <a:cubicBezTo>
                  <a:pt x="47365" y="596281"/>
                  <a:pt x="52399" y="602900"/>
                  <a:pt x="68134" y="602385"/>
                </a:cubicBezTo>
                <a:cubicBezTo>
                  <a:pt x="91876" y="601553"/>
                  <a:pt x="115658" y="602266"/>
                  <a:pt x="139400" y="602187"/>
                </a:cubicBezTo>
                <a:cubicBezTo>
                  <a:pt x="165559" y="602108"/>
                  <a:pt x="165242" y="601117"/>
                  <a:pt x="166154" y="575829"/>
                </a:cubicBezTo>
                <a:cubicBezTo>
                  <a:pt x="167105" y="549194"/>
                  <a:pt x="148397" y="556962"/>
                  <a:pt x="134881" y="556368"/>
                </a:cubicBezTo>
                <a:cubicBezTo>
                  <a:pt x="119304" y="555694"/>
                  <a:pt x="106423" y="551928"/>
                  <a:pt x="106621" y="533617"/>
                </a:cubicBezTo>
                <a:cubicBezTo>
                  <a:pt x="106779" y="516098"/>
                  <a:pt x="118274" y="509835"/>
                  <a:pt x="134564" y="510549"/>
                </a:cubicBezTo>
                <a:cubicBezTo>
                  <a:pt x="137854" y="510707"/>
                  <a:pt x="141183" y="510311"/>
                  <a:pt x="144473" y="510549"/>
                </a:cubicBezTo>
                <a:cubicBezTo>
                  <a:pt x="158742" y="511777"/>
                  <a:pt x="166313" y="507695"/>
                  <a:pt x="166273" y="491048"/>
                </a:cubicBezTo>
                <a:cubicBezTo>
                  <a:pt x="166273" y="473766"/>
                  <a:pt x="157434" y="471309"/>
                  <a:pt x="143799" y="472141"/>
                </a:cubicBezTo>
                <a:cubicBezTo>
                  <a:pt x="138567" y="472458"/>
                  <a:pt x="133217" y="472300"/>
                  <a:pt x="127984" y="471626"/>
                </a:cubicBezTo>
                <a:cubicBezTo>
                  <a:pt x="115262" y="470041"/>
                  <a:pt x="107215" y="463104"/>
                  <a:pt x="106502" y="449866"/>
                </a:cubicBezTo>
                <a:cubicBezTo>
                  <a:pt x="105788" y="436588"/>
                  <a:pt x="113002" y="428819"/>
                  <a:pt x="125765" y="426401"/>
                </a:cubicBezTo>
                <a:cubicBezTo>
                  <a:pt x="132226" y="425173"/>
                  <a:pt x="138884" y="424261"/>
                  <a:pt x="145385" y="424499"/>
                </a:cubicBezTo>
                <a:cubicBezTo>
                  <a:pt x="158861" y="424935"/>
                  <a:pt x="166313" y="421090"/>
                  <a:pt x="166075" y="405553"/>
                </a:cubicBezTo>
                <a:cubicBezTo>
                  <a:pt x="165837" y="390809"/>
                  <a:pt x="158346" y="387836"/>
                  <a:pt x="145979" y="388034"/>
                </a:cubicBezTo>
                <a:cubicBezTo>
                  <a:pt x="138805" y="388153"/>
                  <a:pt x="131433" y="387360"/>
                  <a:pt x="124417" y="385814"/>
                </a:cubicBezTo>
                <a:cubicBezTo>
                  <a:pt x="112645" y="383238"/>
                  <a:pt x="106026" y="375430"/>
                  <a:pt x="106502" y="363182"/>
                </a:cubicBezTo>
                <a:cubicBezTo>
                  <a:pt x="106977" y="351054"/>
                  <a:pt x="114271" y="343681"/>
                  <a:pt x="125844" y="341382"/>
                </a:cubicBezTo>
                <a:cubicBezTo>
                  <a:pt x="132226" y="340114"/>
                  <a:pt x="139043" y="339797"/>
                  <a:pt x="145543" y="340431"/>
                </a:cubicBezTo>
                <a:cubicBezTo>
                  <a:pt x="163221" y="342175"/>
                  <a:pt x="165956" y="332702"/>
                  <a:pt x="166233" y="317641"/>
                </a:cubicBezTo>
                <a:cubicBezTo>
                  <a:pt x="166510" y="301112"/>
                  <a:pt x="159019" y="297545"/>
                  <a:pt x="144553" y="297981"/>
                </a:cubicBezTo>
                <a:cubicBezTo>
                  <a:pt x="119502" y="298734"/>
                  <a:pt x="94373" y="298933"/>
                  <a:pt x="69323" y="297942"/>
                </a:cubicBezTo>
                <a:cubicBezTo>
                  <a:pt x="52835" y="297268"/>
                  <a:pt x="47206" y="303570"/>
                  <a:pt x="47484" y="319781"/>
                </a:cubicBezTo>
                <a:cubicBezTo>
                  <a:pt x="48197" y="363341"/>
                  <a:pt x="47722" y="406901"/>
                  <a:pt x="47761" y="450461"/>
                </a:cubicBezTo>
                <a:close/>
                <a:moveTo>
                  <a:pt x="88665" y="232146"/>
                </a:moveTo>
                <a:cubicBezTo>
                  <a:pt x="86684" y="244790"/>
                  <a:pt x="89339" y="252955"/>
                  <a:pt x="105709" y="253034"/>
                </a:cubicBezTo>
                <a:cubicBezTo>
                  <a:pt x="121762" y="253113"/>
                  <a:pt x="126241" y="246455"/>
                  <a:pt x="125963" y="231631"/>
                </a:cubicBezTo>
                <a:cubicBezTo>
                  <a:pt x="125686" y="218749"/>
                  <a:pt x="124259" y="210386"/>
                  <a:pt x="108048" y="210346"/>
                </a:cubicBezTo>
                <a:cubicBezTo>
                  <a:pt x="92153" y="210346"/>
                  <a:pt x="86129" y="216371"/>
                  <a:pt x="88705" y="232146"/>
                </a:cubicBezTo>
                <a:close/>
              </a:path>
            </a:pathLst>
          </a:custGeom>
          <a:solidFill>
            <a:srgbClr val="12B7E5"/>
          </a:solidFill>
          <a:ln w="395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6" name="Forma libre: forma 45">
            <a:extLst>
              <a:ext uri="{FF2B5EF4-FFF2-40B4-BE49-F238E27FC236}">
                <a16:creationId xmlns:a16="http://schemas.microsoft.com/office/drawing/2014/main" id="{90ACCB9E-CFC7-48DD-838C-A94E469AF392}"/>
              </a:ext>
            </a:extLst>
          </p:cNvPr>
          <p:cNvSpPr/>
          <p:nvPr/>
        </p:nvSpPr>
        <p:spPr>
          <a:xfrm>
            <a:off x="668292" y="3426864"/>
            <a:ext cx="378733" cy="286186"/>
          </a:xfrm>
          <a:custGeom>
            <a:avLst/>
            <a:gdLst>
              <a:gd name="connsiteX0" fmla="*/ 188912 w 378733"/>
              <a:gd name="connsiteY0" fmla="*/ 285856 h 286186"/>
              <a:gd name="connsiteX1" fmla="*/ 26524 w 378733"/>
              <a:gd name="connsiteY1" fmla="*/ 286173 h 286186"/>
              <a:gd name="connsiteX2" fmla="*/ 7 w 378733"/>
              <a:gd name="connsiteY2" fmla="*/ 260568 h 286186"/>
              <a:gd name="connsiteX3" fmla="*/ 87 w 378733"/>
              <a:gd name="connsiteY3" fmla="*/ 24893 h 286186"/>
              <a:gd name="connsiteX4" fmla="*/ 25255 w 378733"/>
              <a:gd name="connsiteY4" fmla="*/ 41 h 286186"/>
              <a:gd name="connsiteX5" fmla="*/ 353996 w 378733"/>
              <a:gd name="connsiteY5" fmla="*/ 2 h 286186"/>
              <a:gd name="connsiteX6" fmla="*/ 378728 w 378733"/>
              <a:gd name="connsiteY6" fmla="*/ 25329 h 286186"/>
              <a:gd name="connsiteX7" fmla="*/ 378728 w 378733"/>
              <a:gd name="connsiteY7" fmla="*/ 261004 h 286186"/>
              <a:gd name="connsiteX8" fmla="*/ 353282 w 378733"/>
              <a:gd name="connsiteY8" fmla="*/ 286093 h 286186"/>
              <a:gd name="connsiteX9" fmla="*/ 188912 w 378733"/>
              <a:gd name="connsiteY9" fmla="*/ 285816 h 286186"/>
              <a:gd name="connsiteX10" fmla="*/ 190022 w 378733"/>
              <a:gd name="connsiteY10" fmla="*/ 246180 h 286186"/>
              <a:gd name="connsiteX11" fmla="*/ 226487 w 378733"/>
              <a:gd name="connsiteY11" fmla="*/ 216849 h 286186"/>
              <a:gd name="connsiteX12" fmla="*/ 258513 w 378733"/>
              <a:gd name="connsiteY12" fmla="*/ 185854 h 286186"/>
              <a:gd name="connsiteX13" fmla="*/ 287090 w 378733"/>
              <a:gd name="connsiteY13" fmla="*/ 157871 h 286186"/>
              <a:gd name="connsiteX14" fmla="*/ 287090 w 378733"/>
              <a:gd name="connsiteY14" fmla="*/ 143999 h 286186"/>
              <a:gd name="connsiteX15" fmla="*/ 254866 w 378733"/>
              <a:gd name="connsiteY15" fmla="*/ 112052 h 286186"/>
              <a:gd name="connsiteX16" fmla="*/ 226368 w 378733"/>
              <a:gd name="connsiteY16" fmla="*/ 83078 h 286186"/>
              <a:gd name="connsiteX17" fmla="*/ 193351 w 378733"/>
              <a:gd name="connsiteY17" fmla="*/ 49507 h 286186"/>
              <a:gd name="connsiteX18" fmla="*/ 183442 w 378733"/>
              <a:gd name="connsiteY18" fmla="*/ 49507 h 286186"/>
              <a:gd name="connsiteX19" fmla="*/ 152566 w 378733"/>
              <a:gd name="connsiteY19" fmla="*/ 79352 h 286186"/>
              <a:gd name="connsiteX20" fmla="*/ 119946 w 378733"/>
              <a:gd name="connsiteY20" fmla="*/ 112052 h 286186"/>
              <a:gd name="connsiteX21" fmla="*/ 114000 w 378733"/>
              <a:gd name="connsiteY21" fmla="*/ 112052 h 286186"/>
              <a:gd name="connsiteX22" fmla="*/ 89584 w 378733"/>
              <a:gd name="connsiteY22" fmla="*/ 136745 h 286186"/>
              <a:gd name="connsiteX23" fmla="*/ 135047 w 378733"/>
              <a:gd name="connsiteY23" fmla="*/ 185973 h 286186"/>
              <a:gd name="connsiteX24" fmla="*/ 152566 w 378733"/>
              <a:gd name="connsiteY24" fmla="*/ 203770 h 286186"/>
              <a:gd name="connsiteX25" fmla="*/ 152487 w 378733"/>
              <a:gd name="connsiteY25" fmla="*/ 219584 h 286186"/>
              <a:gd name="connsiteX26" fmla="*/ 178052 w 378733"/>
              <a:gd name="connsiteY26" fmla="*/ 246180 h 286186"/>
              <a:gd name="connsiteX27" fmla="*/ 189903 w 378733"/>
              <a:gd name="connsiteY27" fmla="*/ 246180 h 28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78733" h="286186">
                <a:moveTo>
                  <a:pt x="188912" y="285856"/>
                </a:moveTo>
                <a:cubicBezTo>
                  <a:pt x="134769" y="285856"/>
                  <a:pt x="80627" y="285261"/>
                  <a:pt x="26524" y="286173"/>
                </a:cubicBezTo>
                <a:cubicBezTo>
                  <a:pt x="7340" y="286490"/>
                  <a:pt x="-270" y="281258"/>
                  <a:pt x="7" y="260568"/>
                </a:cubicBezTo>
                <a:cubicBezTo>
                  <a:pt x="1077" y="182010"/>
                  <a:pt x="959" y="103451"/>
                  <a:pt x="87" y="24893"/>
                </a:cubicBezTo>
                <a:cubicBezTo>
                  <a:pt x="-112" y="5630"/>
                  <a:pt x="6587" y="-78"/>
                  <a:pt x="25255" y="41"/>
                </a:cubicBezTo>
                <a:cubicBezTo>
                  <a:pt x="134849" y="675"/>
                  <a:pt x="244442" y="715"/>
                  <a:pt x="353996" y="2"/>
                </a:cubicBezTo>
                <a:cubicBezTo>
                  <a:pt x="373298" y="-117"/>
                  <a:pt x="378927" y="6700"/>
                  <a:pt x="378728" y="25329"/>
                </a:cubicBezTo>
                <a:cubicBezTo>
                  <a:pt x="377975" y="103887"/>
                  <a:pt x="377936" y="182445"/>
                  <a:pt x="378728" y="261004"/>
                </a:cubicBezTo>
                <a:cubicBezTo>
                  <a:pt x="378927" y="280227"/>
                  <a:pt x="371871" y="286371"/>
                  <a:pt x="353282" y="286093"/>
                </a:cubicBezTo>
                <a:cubicBezTo>
                  <a:pt x="298505" y="285301"/>
                  <a:pt x="243689" y="285816"/>
                  <a:pt x="188912" y="285816"/>
                </a:cubicBezTo>
                <a:close/>
                <a:moveTo>
                  <a:pt x="190022" y="246180"/>
                </a:moveTo>
                <a:cubicBezTo>
                  <a:pt x="214279" y="246180"/>
                  <a:pt x="226435" y="236402"/>
                  <a:pt x="226487" y="216849"/>
                </a:cubicBezTo>
                <a:cubicBezTo>
                  <a:pt x="226566" y="196425"/>
                  <a:pt x="237240" y="186092"/>
                  <a:pt x="258513" y="185854"/>
                </a:cubicBezTo>
                <a:cubicBezTo>
                  <a:pt x="284950" y="185577"/>
                  <a:pt x="286852" y="183714"/>
                  <a:pt x="287090" y="157871"/>
                </a:cubicBezTo>
                <a:cubicBezTo>
                  <a:pt x="287130" y="153234"/>
                  <a:pt x="287090" y="148636"/>
                  <a:pt x="287090" y="143999"/>
                </a:cubicBezTo>
                <a:cubicBezTo>
                  <a:pt x="286971" y="112449"/>
                  <a:pt x="286852" y="112290"/>
                  <a:pt x="254866" y="112052"/>
                </a:cubicBezTo>
                <a:cubicBezTo>
                  <a:pt x="235972" y="111894"/>
                  <a:pt x="226475" y="102234"/>
                  <a:pt x="226368" y="83078"/>
                </a:cubicBezTo>
                <a:cubicBezTo>
                  <a:pt x="226209" y="50141"/>
                  <a:pt x="225654" y="49586"/>
                  <a:pt x="193351" y="49507"/>
                </a:cubicBezTo>
                <a:cubicBezTo>
                  <a:pt x="190061" y="49507"/>
                  <a:pt x="186772" y="49507"/>
                  <a:pt x="183442" y="49507"/>
                </a:cubicBezTo>
                <a:cubicBezTo>
                  <a:pt x="154508" y="49586"/>
                  <a:pt x="152804" y="51211"/>
                  <a:pt x="152566" y="79352"/>
                </a:cubicBezTo>
                <a:cubicBezTo>
                  <a:pt x="152407" y="100942"/>
                  <a:pt x="141534" y="111842"/>
                  <a:pt x="119946" y="112052"/>
                </a:cubicBezTo>
                <a:cubicBezTo>
                  <a:pt x="117964" y="112052"/>
                  <a:pt x="115982" y="112250"/>
                  <a:pt x="114000" y="112052"/>
                </a:cubicBezTo>
                <a:cubicBezTo>
                  <a:pt x="96085" y="110665"/>
                  <a:pt x="89030" y="119028"/>
                  <a:pt x="89584" y="136745"/>
                </a:cubicBezTo>
                <a:cubicBezTo>
                  <a:pt x="90932" y="179948"/>
                  <a:pt x="81855" y="189699"/>
                  <a:pt x="135047" y="185973"/>
                </a:cubicBezTo>
                <a:cubicBezTo>
                  <a:pt x="147889" y="185062"/>
                  <a:pt x="153081" y="191522"/>
                  <a:pt x="152566" y="203770"/>
                </a:cubicBezTo>
                <a:cubicBezTo>
                  <a:pt x="152368" y="209041"/>
                  <a:pt x="153121" y="214392"/>
                  <a:pt x="152487" y="219584"/>
                </a:cubicBezTo>
                <a:cubicBezTo>
                  <a:pt x="150227" y="238966"/>
                  <a:pt x="157758" y="248479"/>
                  <a:pt x="178052" y="246180"/>
                </a:cubicBezTo>
                <a:cubicBezTo>
                  <a:pt x="181976" y="245744"/>
                  <a:pt x="185979" y="246101"/>
                  <a:pt x="189903" y="246180"/>
                </a:cubicBezTo>
                <a:close/>
              </a:path>
            </a:pathLst>
          </a:custGeom>
          <a:solidFill>
            <a:srgbClr val="7BB8BF"/>
          </a:solidFill>
          <a:ln w="395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7" name="Forma libre: forma 46">
            <a:extLst>
              <a:ext uri="{FF2B5EF4-FFF2-40B4-BE49-F238E27FC236}">
                <a16:creationId xmlns:a16="http://schemas.microsoft.com/office/drawing/2014/main" id="{86878E36-0F92-4ECD-AD75-C92E524B3F55}"/>
              </a:ext>
            </a:extLst>
          </p:cNvPr>
          <p:cNvSpPr/>
          <p:nvPr/>
        </p:nvSpPr>
        <p:spPr>
          <a:xfrm>
            <a:off x="3978187" y="2044618"/>
            <a:ext cx="575176" cy="599056"/>
          </a:xfrm>
          <a:custGeom>
            <a:avLst/>
            <a:gdLst>
              <a:gd name="connsiteX0" fmla="*/ 346960 w 575176"/>
              <a:gd name="connsiteY0" fmla="*/ 80644 h 599056"/>
              <a:gd name="connsiteX1" fmla="*/ 369354 w 575176"/>
              <a:gd name="connsiteY1" fmla="*/ 91702 h 599056"/>
              <a:gd name="connsiteX2" fmla="*/ 403917 w 575176"/>
              <a:gd name="connsiteY2" fmla="*/ 89958 h 599056"/>
              <a:gd name="connsiteX3" fmla="*/ 409426 w 575176"/>
              <a:gd name="connsiteY3" fmla="*/ 84290 h 599056"/>
              <a:gd name="connsiteX4" fmla="*/ 410417 w 575176"/>
              <a:gd name="connsiteY4" fmla="*/ 43228 h 599056"/>
              <a:gd name="connsiteX5" fmla="*/ 407920 w 575176"/>
              <a:gd name="connsiteY5" fmla="*/ 6881 h 599056"/>
              <a:gd name="connsiteX6" fmla="*/ 442680 w 575176"/>
              <a:gd name="connsiteY6" fmla="*/ 10211 h 599056"/>
              <a:gd name="connsiteX7" fmla="*/ 560954 w 575176"/>
              <a:gd name="connsiteY7" fmla="*/ 121350 h 599056"/>
              <a:gd name="connsiteX8" fmla="*/ 569912 w 575176"/>
              <a:gd name="connsiteY8" fmla="*/ 159123 h 599056"/>
              <a:gd name="connsiteX9" fmla="*/ 528690 w 575176"/>
              <a:gd name="connsiteY9" fmla="*/ 155040 h 599056"/>
              <a:gd name="connsiteX10" fmla="*/ 496863 w 575176"/>
              <a:gd name="connsiteY10" fmla="*/ 156745 h 599056"/>
              <a:gd name="connsiteX11" fmla="*/ 489966 w 575176"/>
              <a:gd name="connsiteY11" fmla="*/ 163840 h 599056"/>
              <a:gd name="connsiteX12" fmla="*/ 489490 w 575176"/>
              <a:gd name="connsiteY12" fmla="*/ 204189 h 599056"/>
              <a:gd name="connsiteX13" fmla="*/ 490600 w 575176"/>
              <a:gd name="connsiteY13" fmla="*/ 244261 h 599056"/>
              <a:gd name="connsiteX14" fmla="*/ 301180 w 575176"/>
              <a:gd name="connsiteY14" fmla="*/ 443828 h 599056"/>
              <a:gd name="connsiteX15" fmla="*/ 264557 w 575176"/>
              <a:gd name="connsiteY15" fmla="*/ 444105 h 599056"/>
              <a:gd name="connsiteX16" fmla="*/ 239190 w 575176"/>
              <a:gd name="connsiteY16" fmla="*/ 445572 h 599056"/>
              <a:gd name="connsiteX17" fmla="*/ 210414 w 575176"/>
              <a:gd name="connsiteY17" fmla="*/ 475576 h 599056"/>
              <a:gd name="connsiteX18" fmla="*/ 171095 w 575176"/>
              <a:gd name="connsiteY18" fmla="*/ 478232 h 599056"/>
              <a:gd name="connsiteX19" fmla="*/ 145332 w 575176"/>
              <a:gd name="connsiteY19" fmla="*/ 480293 h 599056"/>
              <a:gd name="connsiteX20" fmla="*/ 46480 w 575176"/>
              <a:gd name="connsiteY20" fmla="*/ 585685 h 599056"/>
              <a:gd name="connsiteX21" fmla="*/ 15524 w 575176"/>
              <a:gd name="connsiteY21" fmla="*/ 597853 h 599056"/>
              <a:gd name="connsiteX22" fmla="*/ 9420 w 575176"/>
              <a:gd name="connsiteY22" fmla="*/ 556196 h 599056"/>
              <a:gd name="connsiteX23" fmla="*/ 107718 w 575176"/>
              <a:gd name="connsiteY23" fmla="*/ 453023 h 599056"/>
              <a:gd name="connsiteX24" fmla="*/ 110096 w 575176"/>
              <a:gd name="connsiteY24" fmla="*/ 420007 h 599056"/>
              <a:gd name="connsiteX25" fmla="*/ 111126 w 575176"/>
              <a:gd name="connsiteY25" fmla="*/ 384770 h 599056"/>
              <a:gd name="connsiteX26" fmla="*/ 140893 w 575176"/>
              <a:gd name="connsiteY26" fmla="*/ 353022 h 599056"/>
              <a:gd name="connsiteX27" fmla="*/ 141447 w 575176"/>
              <a:gd name="connsiteY27" fmla="*/ 328527 h 599056"/>
              <a:gd name="connsiteX28" fmla="*/ 142121 w 575176"/>
              <a:gd name="connsiteY28" fmla="*/ 287583 h 599056"/>
              <a:gd name="connsiteX29" fmla="*/ 323852 w 575176"/>
              <a:gd name="connsiteY29" fmla="*/ 94437 h 599056"/>
              <a:gd name="connsiteX30" fmla="*/ 346880 w 575176"/>
              <a:gd name="connsiteY30" fmla="*/ 80763 h 599056"/>
              <a:gd name="connsiteX31" fmla="*/ 278191 w 575176"/>
              <a:gd name="connsiteY31" fmla="*/ 317667 h 599056"/>
              <a:gd name="connsiteX32" fmla="*/ 313903 w 575176"/>
              <a:gd name="connsiteY32" fmla="*/ 297214 h 599056"/>
              <a:gd name="connsiteX33" fmla="*/ 338993 w 575176"/>
              <a:gd name="connsiteY33" fmla="*/ 319411 h 599056"/>
              <a:gd name="connsiteX34" fmla="*/ 355600 w 575176"/>
              <a:gd name="connsiteY34" fmla="*/ 319688 h 599056"/>
              <a:gd name="connsiteX35" fmla="*/ 357463 w 575176"/>
              <a:gd name="connsiteY35" fmla="*/ 272165 h 599056"/>
              <a:gd name="connsiteX36" fmla="*/ 350289 w 575176"/>
              <a:gd name="connsiteY36" fmla="*/ 265347 h 599056"/>
              <a:gd name="connsiteX37" fmla="*/ 349813 w 575176"/>
              <a:gd name="connsiteY37" fmla="*/ 231855 h 599056"/>
              <a:gd name="connsiteX38" fmla="*/ 381879 w 575176"/>
              <a:gd name="connsiteY38" fmla="*/ 231459 h 599056"/>
              <a:gd name="connsiteX39" fmla="*/ 402608 w 575176"/>
              <a:gd name="connsiteY39" fmla="*/ 249850 h 599056"/>
              <a:gd name="connsiteX40" fmla="*/ 424924 w 575176"/>
              <a:gd name="connsiteY40" fmla="*/ 244895 h 599056"/>
              <a:gd name="connsiteX41" fmla="*/ 433009 w 575176"/>
              <a:gd name="connsiteY41" fmla="*/ 216040 h 599056"/>
              <a:gd name="connsiteX42" fmla="*/ 356948 w 575176"/>
              <a:gd name="connsiteY42" fmla="*/ 143863 h 599056"/>
              <a:gd name="connsiteX43" fmla="*/ 340618 w 575176"/>
              <a:gd name="connsiteY43" fmla="*/ 144577 h 599056"/>
              <a:gd name="connsiteX44" fmla="*/ 196779 w 575176"/>
              <a:gd name="connsiteY44" fmla="*/ 297294 h 599056"/>
              <a:gd name="connsiteX45" fmla="*/ 197810 w 575176"/>
              <a:gd name="connsiteY45" fmla="*/ 318182 h 599056"/>
              <a:gd name="connsiteX46" fmla="*/ 267093 w 575176"/>
              <a:gd name="connsiteY46" fmla="*/ 383145 h 599056"/>
              <a:gd name="connsiteX47" fmla="*/ 297177 w 575176"/>
              <a:gd name="connsiteY47" fmla="*/ 381956 h 599056"/>
              <a:gd name="connsiteX48" fmla="*/ 300031 w 575176"/>
              <a:gd name="connsiteY48" fmla="*/ 347354 h 599056"/>
              <a:gd name="connsiteX49" fmla="*/ 278231 w 575176"/>
              <a:gd name="connsiteY49" fmla="*/ 317746 h 599056"/>
              <a:gd name="connsiteX50" fmla="*/ 187980 w 575176"/>
              <a:gd name="connsiteY50" fmla="*/ 427418 h 599056"/>
              <a:gd name="connsiteX51" fmla="*/ 212594 w 575176"/>
              <a:gd name="connsiteY51" fmla="*/ 401853 h 599056"/>
              <a:gd name="connsiteX52" fmla="*/ 188496 w 575176"/>
              <a:gd name="connsiteY52" fmla="*/ 376605 h 599056"/>
              <a:gd name="connsiteX53" fmla="*/ 162851 w 575176"/>
              <a:gd name="connsiteY53" fmla="*/ 400308 h 599056"/>
              <a:gd name="connsiteX54" fmla="*/ 188020 w 575176"/>
              <a:gd name="connsiteY54" fmla="*/ 427418 h 599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75176" h="599056">
                <a:moveTo>
                  <a:pt x="346960" y="80644"/>
                </a:moveTo>
                <a:cubicBezTo>
                  <a:pt x="356234" y="80644"/>
                  <a:pt x="363805" y="84885"/>
                  <a:pt x="369354" y="91702"/>
                </a:cubicBezTo>
                <a:cubicBezTo>
                  <a:pt x="381958" y="107200"/>
                  <a:pt x="393096" y="104941"/>
                  <a:pt x="403917" y="89958"/>
                </a:cubicBezTo>
                <a:cubicBezTo>
                  <a:pt x="405462" y="87858"/>
                  <a:pt x="407603" y="86193"/>
                  <a:pt x="409426" y="84290"/>
                </a:cubicBezTo>
                <a:cubicBezTo>
                  <a:pt x="432217" y="60469"/>
                  <a:pt x="431464" y="62808"/>
                  <a:pt x="410417" y="43228"/>
                </a:cubicBezTo>
                <a:cubicBezTo>
                  <a:pt x="398605" y="32249"/>
                  <a:pt x="395633" y="19010"/>
                  <a:pt x="407920" y="6881"/>
                </a:cubicBezTo>
                <a:cubicBezTo>
                  <a:pt x="419811" y="-4851"/>
                  <a:pt x="431701" y="-134"/>
                  <a:pt x="442680" y="10211"/>
                </a:cubicBezTo>
                <a:cubicBezTo>
                  <a:pt x="482039" y="47350"/>
                  <a:pt x="521596" y="84211"/>
                  <a:pt x="560954" y="121350"/>
                </a:cubicBezTo>
                <a:cubicBezTo>
                  <a:pt x="572092" y="131853"/>
                  <a:pt x="581406" y="143625"/>
                  <a:pt x="569912" y="159123"/>
                </a:cubicBezTo>
                <a:cubicBezTo>
                  <a:pt x="560875" y="171331"/>
                  <a:pt x="544386" y="170300"/>
                  <a:pt x="528690" y="155040"/>
                </a:cubicBezTo>
                <a:cubicBezTo>
                  <a:pt x="516245" y="142952"/>
                  <a:pt x="506851" y="142476"/>
                  <a:pt x="496863" y="156745"/>
                </a:cubicBezTo>
                <a:cubicBezTo>
                  <a:pt x="495000" y="159400"/>
                  <a:pt x="492265" y="161461"/>
                  <a:pt x="489966" y="163840"/>
                </a:cubicBezTo>
                <a:cubicBezTo>
                  <a:pt x="470505" y="183697"/>
                  <a:pt x="470227" y="183975"/>
                  <a:pt x="489490" y="204189"/>
                </a:cubicBezTo>
                <a:cubicBezTo>
                  <a:pt x="502293" y="217626"/>
                  <a:pt x="503204" y="230904"/>
                  <a:pt x="490600" y="244261"/>
                </a:cubicBezTo>
                <a:cubicBezTo>
                  <a:pt x="427619" y="310929"/>
                  <a:pt x="364518" y="377477"/>
                  <a:pt x="301180" y="443828"/>
                </a:cubicBezTo>
                <a:cubicBezTo>
                  <a:pt x="289686" y="455877"/>
                  <a:pt x="275932" y="456115"/>
                  <a:pt x="264557" y="444105"/>
                </a:cubicBezTo>
                <a:cubicBezTo>
                  <a:pt x="254370" y="433324"/>
                  <a:pt x="247632" y="435782"/>
                  <a:pt x="239190" y="445572"/>
                </a:cubicBezTo>
                <a:cubicBezTo>
                  <a:pt x="230153" y="456075"/>
                  <a:pt x="219808" y="465390"/>
                  <a:pt x="210414" y="475576"/>
                </a:cubicBezTo>
                <a:cubicBezTo>
                  <a:pt x="198008" y="489052"/>
                  <a:pt x="184611" y="491827"/>
                  <a:pt x="171095" y="478232"/>
                </a:cubicBezTo>
                <a:cubicBezTo>
                  <a:pt x="160869" y="467966"/>
                  <a:pt x="154091" y="470740"/>
                  <a:pt x="145332" y="480293"/>
                </a:cubicBezTo>
                <a:cubicBezTo>
                  <a:pt x="112711" y="515727"/>
                  <a:pt x="79219" y="550369"/>
                  <a:pt x="46480" y="585685"/>
                </a:cubicBezTo>
                <a:cubicBezTo>
                  <a:pt x="37800" y="595078"/>
                  <a:pt x="28842" y="601935"/>
                  <a:pt x="15524" y="597853"/>
                </a:cubicBezTo>
                <a:cubicBezTo>
                  <a:pt x="-2153" y="592423"/>
                  <a:pt x="-5483" y="572169"/>
                  <a:pt x="9420" y="556196"/>
                </a:cubicBezTo>
                <a:cubicBezTo>
                  <a:pt x="41843" y="521474"/>
                  <a:pt x="74503" y="486991"/>
                  <a:pt x="107718" y="453023"/>
                </a:cubicBezTo>
                <a:cubicBezTo>
                  <a:pt x="118538" y="441965"/>
                  <a:pt x="126227" y="433800"/>
                  <a:pt x="110096" y="420007"/>
                </a:cubicBezTo>
                <a:cubicBezTo>
                  <a:pt x="98363" y="409939"/>
                  <a:pt x="100900" y="396146"/>
                  <a:pt x="111126" y="384770"/>
                </a:cubicBezTo>
                <a:cubicBezTo>
                  <a:pt x="120837" y="373989"/>
                  <a:pt x="130389" y="362971"/>
                  <a:pt x="140893" y="353022"/>
                </a:cubicBezTo>
                <a:cubicBezTo>
                  <a:pt x="150009" y="344421"/>
                  <a:pt x="150564" y="338079"/>
                  <a:pt x="141447" y="328527"/>
                </a:cubicBezTo>
                <a:cubicBezTo>
                  <a:pt x="126782" y="313188"/>
                  <a:pt x="127416" y="303318"/>
                  <a:pt x="142121" y="287583"/>
                </a:cubicBezTo>
                <a:cubicBezTo>
                  <a:pt x="202566" y="223095"/>
                  <a:pt x="263249" y="158766"/>
                  <a:pt x="323852" y="94437"/>
                </a:cubicBezTo>
                <a:cubicBezTo>
                  <a:pt x="330194" y="87699"/>
                  <a:pt x="336496" y="80723"/>
                  <a:pt x="346880" y="80763"/>
                </a:cubicBezTo>
                <a:close/>
                <a:moveTo>
                  <a:pt x="278191" y="317667"/>
                </a:moveTo>
                <a:cubicBezTo>
                  <a:pt x="278588" y="297730"/>
                  <a:pt x="297811" y="287028"/>
                  <a:pt x="313903" y="297214"/>
                </a:cubicBezTo>
                <a:cubicBezTo>
                  <a:pt x="323218" y="303120"/>
                  <a:pt x="331026" y="311602"/>
                  <a:pt x="338993" y="319411"/>
                </a:cubicBezTo>
                <a:cubicBezTo>
                  <a:pt x="344819" y="325118"/>
                  <a:pt x="349100" y="325435"/>
                  <a:pt x="355600" y="319688"/>
                </a:cubicBezTo>
                <a:cubicBezTo>
                  <a:pt x="379580" y="298483"/>
                  <a:pt x="380016" y="293291"/>
                  <a:pt x="357463" y="272165"/>
                </a:cubicBezTo>
                <a:cubicBezTo>
                  <a:pt x="355045" y="269905"/>
                  <a:pt x="352509" y="267765"/>
                  <a:pt x="350289" y="265347"/>
                </a:cubicBezTo>
                <a:cubicBezTo>
                  <a:pt x="340301" y="254368"/>
                  <a:pt x="339350" y="242517"/>
                  <a:pt x="349813" y="231855"/>
                </a:cubicBezTo>
                <a:cubicBezTo>
                  <a:pt x="359683" y="221787"/>
                  <a:pt x="371217" y="222858"/>
                  <a:pt x="381879" y="231459"/>
                </a:cubicBezTo>
                <a:cubicBezTo>
                  <a:pt x="389053" y="237245"/>
                  <a:pt x="395831" y="243548"/>
                  <a:pt x="402608" y="249850"/>
                </a:cubicBezTo>
                <a:cubicBezTo>
                  <a:pt x="412557" y="259085"/>
                  <a:pt x="419533" y="253615"/>
                  <a:pt x="424924" y="244895"/>
                </a:cubicBezTo>
                <a:cubicBezTo>
                  <a:pt x="430275" y="236175"/>
                  <a:pt x="447714" y="230111"/>
                  <a:pt x="433009" y="216040"/>
                </a:cubicBezTo>
                <a:cubicBezTo>
                  <a:pt x="407801" y="191823"/>
                  <a:pt x="382196" y="168041"/>
                  <a:pt x="356948" y="143863"/>
                </a:cubicBezTo>
                <a:cubicBezTo>
                  <a:pt x="350884" y="138076"/>
                  <a:pt x="346643" y="138156"/>
                  <a:pt x="340618" y="144577"/>
                </a:cubicBezTo>
                <a:cubicBezTo>
                  <a:pt x="292896" y="195707"/>
                  <a:pt x="244937" y="246599"/>
                  <a:pt x="196779" y="297294"/>
                </a:cubicBezTo>
                <a:cubicBezTo>
                  <a:pt x="189169" y="305340"/>
                  <a:pt x="189209" y="310532"/>
                  <a:pt x="197810" y="318182"/>
                </a:cubicBezTo>
                <a:cubicBezTo>
                  <a:pt x="221472" y="339189"/>
                  <a:pt x="244937" y="360553"/>
                  <a:pt x="267093" y="383145"/>
                </a:cubicBezTo>
                <a:cubicBezTo>
                  <a:pt x="279024" y="395313"/>
                  <a:pt x="287070" y="394441"/>
                  <a:pt x="297177" y="381956"/>
                </a:cubicBezTo>
                <a:cubicBezTo>
                  <a:pt x="306293" y="370699"/>
                  <a:pt x="319651" y="361702"/>
                  <a:pt x="300031" y="347354"/>
                </a:cubicBezTo>
                <a:cubicBezTo>
                  <a:pt x="289805" y="339902"/>
                  <a:pt x="278429" y="331341"/>
                  <a:pt x="278231" y="317746"/>
                </a:cubicBezTo>
                <a:close/>
                <a:moveTo>
                  <a:pt x="187980" y="427418"/>
                </a:moveTo>
                <a:cubicBezTo>
                  <a:pt x="193489" y="427934"/>
                  <a:pt x="213902" y="408155"/>
                  <a:pt x="212594" y="401853"/>
                </a:cubicBezTo>
                <a:cubicBezTo>
                  <a:pt x="209899" y="388773"/>
                  <a:pt x="198999" y="377438"/>
                  <a:pt x="188496" y="376605"/>
                </a:cubicBezTo>
                <a:cubicBezTo>
                  <a:pt x="177080" y="375694"/>
                  <a:pt x="168915" y="389645"/>
                  <a:pt x="162851" y="400308"/>
                </a:cubicBezTo>
                <a:cubicBezTo>
                  <a:pt x="160433" y="404509"/>
                  <a:pt x="181797" y="426824"/>
                  <a:pt x="188020" y="427418"/>
                </a:cubicBezTo>
                <a:close/>
              </a:path>
            </a:pathLst>
          </a:custGeom>
          <a:solidFill>
            <a:srgbClr val="7BB8BF"/>
          </a:solidFill>
          <a:ln w="395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8" name="Forma libre: forma 47">
            <a:extLst>
              <a:ext uri="{FF2B5EF4-FFF2-40B4-BE49-F238E27FC236}">
                <a16:creationId xmlns:a16="http://schemas.microsoft.com/office/drawing/2014/main" id="{0065C7BD-4EFF-4448-8F79-4B067D204096}"/>
              </a:ext>
            </a:extLst>
          </p:cNvPr>
          <p:cNvSpPr/>
          <p:nvPr/>
        </p:nvSpPr>
        <p:spPr>
          <a:xfrm>
            <a:off x="1775693" y="1975390"/>
            <a:ext cx="554594" cy="553272"/>
          </a:xfrm>
          <a:custGeom>
            <a:avLst/>
            <a:gdLst>
              <a:gd name="connsiteX0" fmla="*/ 408244 w 554594"/>
              <a:gd name="connsiteY0" fmla="*/ 8 h 553272"/>
              <a:gd name="connsiteX1" fmla="*/ 428458 w 554594"/>
              <a:gd name="connsiteY1" fmla="*/ 10987 h 553272"/>
              <a:gd name="connsiteX2" fmla="*/ 543085 w 554594"/>
              <a:gd name="connsiteY2" fmla="*/ 125931 h 553272"/>
              <a:gd name="connsiteX3" fmla="*/ 546771 w 554594"/>
              <a:gd name="connsiteY3" fmla="*/ 163586 h 553272"/>
              <a:gd name="connsiteX4" fmla="*/ 509157 w 554594"/>
              <a:gd name="connsiteY4" fmla="*/ 157323 h 553272"/>
              <a:gd name="connsiteX5" fmla="*/ 475783 w 554594"/>
              <a:gd name="connsiteY5" fmla="*/ 157957 h 553272"/>
              <a:gd name="connsiteX6" fmla="*/ 467420 w 554594"/>
              <a:gd name="connsiteY6" fmla="*/ 166360 h 553272"/>
              <a:gd name="connsiteX7" fmla="*/ 466509 w 554594"/>
              <a:gd name="connsiteY7" fmla="*/ 204331 h 553272"/>
              <a:gd name="connsiteX8" fmla="*/ 465993 w 554594"/>
              <a:gd name="connsiteY8" fmla="*/ 245513 h 553272"/>
              <a:gd name="connsiteX9" fmla="*/ 277366 w 554594"/>
              <a:gd name="connsiteY9" fmla="*/ 434735 h 553272"/>
              <a:gd name="connsiteX10" fmla="*/ 234242 w 554594"/>
              <a:gd name="connsiteY10" fmla="*/ 435488 h 553272"/>
              <a:gd name="connsiteX11" fmla="*/ 212760 w 554594"/>
              <a:gd name="connsiteY11" fmla="*/ 436400 h 553272"/>
              <a:gd name="connsiteX12" fmla="*/ 182042 w 554594"/>
              <a:gd name="connsiteY12" fmla="*/ 467276 h 553272"/>
              <a:gd name="connsiteX13" fmla="*/ 142366 w 554594"/>
              <a:gd name="connsiteY13" fmla="*/ 467791 h 553272"/>
              <a:gd name="connsiteX14" fmla="*/ 118109 w 554594"/>
              <a:gd name="connsiteY14" fmla="*/ 468267 h 553272"/>
              <a:gd name="connsiteX15" fmla="*/ 45417 w 554594"/>
              <a:gd name="connsiteY15" fmla="*/ 541157 h 553272"/>
              <a:gd name="connsiteX16" fmla="*/ 7208 w 554594"/>
              <a:gd name="connsiteY16" fmla="*/ 546865 h 553272"/>
              <a:gd name="connsiteX17" fmla="*/ 13312 w 554594"/>
              <a:gd name="connsiteY17" fmla="*/ 507586 h 553272"/>
              <a:gd name="connsiteX18" fmla="*/ 82001 w 554594"/>
              <a:gd name="connsiteY18" fmla="*/ 439174 h 553272"/>
              <a:gd name="connsiteX19" fmla="*/ 83983 w 554594"/>
              <a:gd name="connsiteY19" fmla="*/ 409209 h 553272"/>
              <a:gd name="connsiteX20" fmla="*/ 86757 w 554594"/>
              <a:gd name="connsiteY20" fmla="*/ 371278 h 553272"/>
              <a:gd name="connsiteX21" fmla="*/ 116286 w 554594"/>
              <a:gd name="connsiteY21" fmla="*/ 342026 h 553272"/>
              <a:gd name="connsiteX22" fmla="*/ 117594 w 554594"/>
              <a:gd name="connsiteY22" fmla="*/ 318879 h 553272"/>
              <a:gd name="connsiteX23" fmla="*/ 119179 w 554594"/>
              <a:gd name="connsiteY23" fmla="*/ 276270 h 553272"/>
              <a:gd name="connsiteX24" fmla="*/ 306816 w 554594"/>
              <a:gd name="connsiteY24" fmla="*/ 88753 h 553272"/>
              <a:gd name="connsiteX25" fmla="*/ 352000 w 554594"/>
              <a:gd name="connsiteY25" fmla="*/ 89823 h 553272"/>
              <a:gd name="connsiteX26" fmla="*/ 384740 w 554594"/>
              <a:gd name="connsiteY26" fmla="*/ 89268 h 553272"/>
              <a:gd name="connsiteX27" fmla="*/ 393103 w 554594"/>
              <a:gd name="connsiteY27" fmla="*/ 80905 h 553272"/>
              <a:gd name="connsiteX28" fmla="*/ 394609 w 554594"/>
              <a:gd name="connsiteY28" fmla="*/ 42815 h 553272"/>
              <a:gd name="connsiteX29" fmla="*/ 385651 w 554594"/>
              <a:gd name="connsiteY29" fmla="*/ 12850 h 553272"/>
              <a:gd name="connsiteX30" fmla="*/ 408204 w 554594"/>
              <a:gd name="connsiteY30" fmla="*/ 8 h 553272"/>
              <a:gd name="connsiteX31" fmla="*/ 320331 w 554594"/>
              <a:gd name="connsiteY31" fmla="*/ 246147 h 553272"/>
              <a:gd name="connsiteX32" fmla="*/ 352119 w 554594"/>
              <a:gd name="connsiteY32" fmla="*/ 223357 h 553272"/>
              <a:gd name="connsiteX33" fmla="*/ 367419 w 554594"/>
              <a:gd name="connsiteY33" fmla="*/ 235564 h 553272"/>
              <a:gd name="connsiteX34" fmla="*/ 413872 w 554594"/>
              <a:gd name="connsiteY34" fmla="*/ 231085 h 553272"/>
              <a:gd name="connsiteX35" fmla="*/ 412921 w 554594"/>
              <a:gd name="connsiteY35" fmla="*/ 215627 h 553272"/>
              <a:gd name="connsiteX36" fmla="*/ 337375 w 554594"/>
              <a:gd name="connsiteY36" fmla="*/ 140121 h 553272"/>
              <a:gd name="connsiteX37" fmla="*/ 320728 w 554594"/>
              <a:gd name="connsiteY37" fmla="*/ 140319 h 553272"/>
              <a:gd name="connsiteX38" fmla="*/ 176057 w 554594"/>
              <a:gd name="connsiteY38" fmla="*/ 286378 h 553272"/>
              <a:gd name="connsiteX39" fmla="*/ 176255 w 554594"/>
              <a:gd name="connsiteY39" fmla="*/ 311071 h 553272"/>
              <a:gd name="connsiteX40" fmla="*/ 233727 w 554594"/>
              <a:gd name="connsiteY40" fmla="*/ 368265 h 553272"/>
              <a:gd name="connsiteX41" fmla="*/ 278080 w 554594"/>
              <a:gd name="connsiteY41" fmla="*/ 367076 h 553272"/>
              <a:gd name="connsiteX42" fmla="*/ 277564 w 554594"/>
              <a:gd name="connsiteY42" fmla="*/ 344523 h 553272"/>
              <a:gd name="connsiteX43" fmla="*/ 259807 w 554594"/>
              <a:gd name="connsiteY43" fmla="*/ 325974 h 553272"/>
              <a:gd name="connsiteX44" fmla="*/ 261115 w 554594"/>
              <a:gd name="connsiteY44" fmla="*/ 293948 h 553272"/>
              <a:gd name="connsiteX45" fmla="*/ 293260 w 554594"/>
              <a:gd name="connsiteY45" fmla="*/ 293710 h 553272"/>
              <a:gd name="connsiteX46" fmla="*/ 308639 w 554594"/>
              <a:gd name="connsiteY46" fmla="*/ 309010 h 553272"/>
              <a:gd name="connsiteX47" fmla="*/ 334799 w 554594"/>
              <a:gd name="connsiteY47" fmla="*/ 310159 h 553272"/>
              <a:gd name="connsiteX48" fmla="*/ 341973 w 554594"/>
              <a:gd name="connsiteY48" fmla="*/ 275398 h 553272"/>
              <a:gd name="connsiteX49" fmla="*/ 320292 w 554594"/>
              <a:gd name="connsiteY49" fmla="*/ 246107 h 553272"/>
              <a:gd name="connsiteX50" fmla="*/ 186243 w 554594"/>
              <a:gd name="connsiteY50" fmla="*/ 392840 h 553272"/>
              <a:gd name="connsiteX51" fmla="*/ 161748 w 554594"/>
              <a:gd name="connsiteY51" fmla="*/ 366482 h 553272"/>
              <a:gd name="connsiteX52" fmla="*/ 135271 w 554594"/>
              <a:gd name="connsiteY52" fmla="*/ 391254 h 553272"/>
              <a:gd name="connsiteX53" fmla="*/ 159885 w 554594"/>
              <a:gd name="connsiteY53" fmla="*/ 417691 h 553272"/>
              <a:gd name="connsiteX54" fmla="*/ 186243 w 554594"/>
              <a:gd name="connsiteY54" fmla="*/ 392840 h 553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54594" h="553272">
                <a:moveTo>
                  <a:pt x="408244" y="8"/>
                </a:moveTo>
                <a:cubicBezTo>
                  <a:pt x="415457" y="-230"/>
                  <a:pt x="422235" y="4764"/>
                  <a:pt x="428458" y="10987"/>
                </a:cubicBezTo>
                <a:cubicBezTo>
                  <a:pt x="466667" y="49315"/>
                  <a:pt x="505035" y="87485"/>
                  <a:pt x="543085" y="125931"/>
                </a:cubicBezTo>
                <a:cubicBezTo>
                  <a:pt x="556997" y="139963"/>
                  <a:pt x="558385" y="153835"/>
                  <a:pt x="546771" y="163586"/>
                </a:cubicBezTo>
                <a:cubicBezTo>
                  <a:pt x="532344" y="175675"/>
                  <a:pt x="518868" y="170205"/>
                  <a:pt x="509157" y="157323"/>
                </a:cubicBezTo>
                <a:cubicBezTo>
                  <a:pt x="496790" y="140953"/>
                  <a:pt x="486723" y="142896"/>
                  <a:pt x="475783" y="157957"/>
                </a:cubicBezTo>
                <a:cubicBezTo>
                  <a:pt x="473484" y="161128"/>
                  <a:pt x="470631" y="164101"/>
                  <a:pt x="467420" y="166360"/>
                </a:cubicBezTo>
                <a:cubicBezTo>
                  <a:pt x="449822" y="178726"/>
                  <a:pt x="449188" y="189666"/>
                  <a:pt x="466509" y="204331"/>
                </a:cubicBezTo>
                <a:cubicBezTo>
                  <a:pt x="481451" y="217015"/>
                  <a:pt x="480302" y="231046"/>
                  <a:pt x="465993" y="245513"/>
                </a:cubicBezTo>
                <a:cubicBezTo>
                  <a:pt x="403329" y="308812"/>
                  <a:pt x="340466" y="371912"/>
                  <a:pt x="277366" y="434735"/>
                </a:cubicBezTo>
                <a:cubicBezTo>
                  <a:pt x="262344" y="449677"/>
                  <a:pt x="251286" y="449995"/>
                  <a:pt x="234242" y="435488"/>
                </a:cubicBezTo>
                <a:cubicBezTo>
                  <a:pt x="225522" y="428076"/>
                  <a:pt x="219973" y="428710"/>
                  <a:pt x="212760" y="436400"/>
                </a:cubicBezTo>
                <a:cubicBezTo>
                  <a:pt x="202851" y="446982"/>
                  <a:pt x="192585" y="457288"/>
                  <a:pt x="182042" y="467276"/>
                </a:cubicBezTo>
                <a:cubicBezTo>
                  <a:pt x="169160" y="479444"/>
                  <a:pt x="155327" y="482219"/>
                  <a:pt x="142366" y="467791"/>
                </a:cubicBezTo>
                <a:cubicBezTo>
                  <a:pt x="133448" y="457882"/>
                  <a:pt x="126829" y="459269"/>
                  <a:pt x="118109" y="468267"/>
                </a:cubicBezTo>
                <a:cubicBezTo>
                  <a:pt x="94248" y="492920"/>
                  <a:pt x="69555" y="516781"/>
                  <a:pt x="45417" y="541157"/>
                </a:cubicBezTo>
                <a:cubicBezTo>
                  <a:pt x="33883" y="552810"/>
                  <a:pt x="21437" y="558557"/>
                  <a:pt x="7208" y="546865"/>
                </a:cubicBezTo>
                <a:cubicBezTo>
                  <a:pt x="-4406" y="537313"/>
                  <a:pt x="-1710" y="522608"/>
                  <a:pt x="13312" y="507586"/>
                </a:cubicBezTo>
                <a:cubicBezTo>
                  <a:pt x="36142" y="484716"/>
                  <a:pt x="58774" y="461648"/>
                  <a:pt x="82001" y="439174"/>
                </a:cubicBezTo>
                <a:cubicBezTo>
                  <a:pt x="92266" y="429265"/>
                  <a:pt x="95081" y="420862"/>
                  <a:pt x="83983" y="409209"/>
                </a:cubicBezTo>
                <a:cubicBezTo>
                  <a:pt x="71775" y="396407"/>
                  <a:pt x="73756" y="383327"/>
                  <a:pt x="86757" y="371278"/>
                </a:cubicBezTo>
                <a:cubicBezTo>
                  <a:pt x="96943" y="361884"/>
                  <a:pt x="106060" y="351380"/>
                  <a:pt x="116286" y="342026"/>
                </a:cubicBezTo>
                <a:cubicBezTo>
                  <a:pt x="124649" y="334337"/>
                  <a:pt x="125679" y="328233"/>
                  <a:pt x="117594" y="318879"/>
                </a:cubicBezTo>
                <a:cubicBezTo>
                  <a:pt x="102730" y="301677"/>
                  <a:pt x="103325" y="292204"/>
                  <a:pt x="119179" y="276270"/>
                </a:cubicBezTo>
                <a:cubicBezTo>
                  <a:pt x="181526" y="213566"/>
                  <a:pt x="244072" y="151021"/>
                  <a:pt x="306816" y="88753"/>
                </a:cubicBezTo>
                <a:cubicBezTo>
                  <a:pt x="323899" y="71789"/>
                  <a:pt x="335116" y="71591"/>
                  <a:pt x="352000" y="89823"/>
                </a:cubicBezTo>
                <a:cubicBezTo>
                  <a:pt x="364486" y="103339"/>
                  <a:pt x="373959" y="104092"/>
                  <a:pt x="384740" y="89268"/>
                </a:cubicBezTo>
                <a:cubicBezTo>
                  <a:pt x="387039" y="86097"/>
                  <a:pt x="389972" y="83164"/>
                  <a:pt x="393103" y="80905"/>
                </a:cubicBezTo>
                <a:cubicBezTo>
                  <a:pt x="409869" y="68776"/>
                  <a:pt x="413317" y="57044"/>
                  <a:pt x="394609" y="42815"/>
                </a:cubicBezTo>
                <a:cubicBezTo>
                  <a:pt x="385374" y="35799"/>
                  <a:pt x="380459" y="25177"/>
                  <a:pt x="385651" y="12850"/>
                </a:cubicBezTo>
                <a:cubicBezTo>
                  <a:pt x="389377" y="3972"/>
                  <a:pt x="396432" y="-111"/>
                  <a:pt x="408204" y="8"/>
                </a:cubicBezTo>
                <a:close/>
                <a:moveTo>
                  <a:pt x="320331" y="246147"/>
                </a:moveTo>
                <a:cubicBezTo>
                  <a:pt x="320094" y="227241"/>
                  <a:pt x="336939" y="216024"/>
                  <a:pt x="352119" y="223357"/>
                </a:cubicBezTo>
                <a:cubicBezTo>
                  <a:pt x="357867" y="226131"/>
                  <a:pt x="362742" y="231046"/>
                  <a:pt x="367419" y="235564"/>
                </a:cubicBezTo>
                <a:cubicBezTo>
                  <a:pt x="389179" y="256651"/>
                  <a:pt x="396076" y="255858"/>
                  <a:pt x="413872" y="231085"/>
                </a:cubicBezTo>
                <a:cubicBezTo>
                  <a:pt x="418272" y="224942"/>
                  <a:pt x="417875" y="220542"/>
                  <a:pt x="412921" y="215627"/>
                </a:cubicBezTo>
                <a:cubicBezTo>
                  <a:pt x="387712" y="190498"/>
                  <a:pt x="362464" y="165369"/>
                  <a:pt x="337375" y="140121"/>
                </a:cubicBezTo>
                <a:cubicBezTo>
                  <a:pt x="331469" y="134176"/>
                  <a:pt x="326673" y="134295"/>
                  <a:pt x="320728" y="140319"/>
                </a:cubicBezTo>
                <a:cubicBezTo>
                  <a:pt x="272649" y="189151"/>
                  <a:pt x="224492" y="237943"/>
                  <a:pt x="176057" y="286378"/>
                </a:cubicBezTo>
                <a:cubicBezTo>
                  <a:pt x="167020" y="295415"/>
                  <a:pt x="167059" y="302232"/>
                  <a:pt x="176255" y="311071"/>
                </a:cubicBezTo>
                <a:cubicBezTo>
                  <a:pt x="195756" y="329779"/>
                  <a:pt x="214622" y="349161"/>
                  <a:pt x="233727" y="368265"/>
                </a:cubicBezTo>
                <a:cubicBezTo>
                  <a:pt x="256121" y="390660"/>
                  <a:pt x="255685" y="390224"/>
                  <a:pt x="278080" y="367076"/>
                </a:cubicBezTo>
                <a:cubicBezTo>
                  <a:pt x="286720" y="358119"/>
                  <a:pt x="286403" y="352252"/>
                  <a:pt x="277564" y="344523"/>
                </a:cubicBezTo>
                <a:cubicBezTo>
                  <a:pt x="271143" y="338935"/>
                  <a:pt x="265079" y="332672"/>
                  <a:pt x="259807" y="325974"/>
                </a:cubicBezTo>
                <a:cubicBezTo>
                  <a:pt x="251325" y="315233"/>
                  <a:pt x="251008" y="303698"/>
                  <a:pt x="261115" y="293948"/>
                </a:cubicBezTo>
                <a:cubicBezTo>
                  <a:pt x="271222" y="284198"/>
                  <a:pt x="282717" y="285228"/>
                  <a:pt x="293260" y="293710"/>
                </a:cubicBezTo>
                <a:cubicBezTo>
                  <a:pt x="298888" y="298229"/>
                  <a:pt x="304517" y="303183"/>
                  <a:pt x="308639" y="309010"/>
                </a:cubicBezTo>
                <a:cubicBezTo>
                  <a:pt x="317279" y="321218"/>
                  <a:pt x="325762" y="322605"/>
                  <a:pt x="334799" y="310159"/>
                </a:cubicBezTo>
                <a:cubicBezTo>
                  <a:pt x="342290" y="299854"/>
                  <a:pt x="364248" y="292640"/>
                  <a:pt x="341973" y="275398"/>
                </a:cubicBezTo>
                <a:cubicBezTo>
                  <a:pt x="331707" y="267432"/>
                  <a:pt x="321481" y="258434"/>
                  <a:pt x="320292" y="246107"/>
                </a:cubicBezTo>
                <a:close/>
                <a:moveTo>
                  <a:pt x="186243" y="392840"/>
                </a:moveTo>
                <a:cubicBezTo>
                  <a:pt x="186639" y="387489"/>
                  <a:pt x="166782" y="364896"/>
                  <a:pt x="161748" y="366482"/>
                </a:cubicBezTo>
                <a:cubicBezTo>
                  <a:pt x="149382" y="370406"/>
                  <a:pt x="141613" y="380592"/>
                  <a:pt x="135271" y="391254"/>
                </a:cubicBezTo>
                <a:cubicBezTo>
                  <a:pt x="133131" y="394861"/>
                  <a:pt x="154614" y="417136"/>
                  <a:pt x="159885" y="417691"/>
                </a:cubicBezTo>
                <a:cubicBezTo>
                  <a:pt x="165513" y="418286"/>
                  <a:pt x="185767" y="399181"/>
                  <a:pt x="186243" y="392840"/>
                </a:cubicBezTo>
                <a:close/>
              </a:path>
            </a:pathLst>
          </a:custGeom>
          <a:solidFill>
            <a:srgbClr val="7BB8BF"/>
          </a:solidFill>
          <a:ln w="395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9" name="Forma libre: forma 48">
            <a:extLst>
              <a:ext uri="{FF2B5EF4-FFF2-40B4-BE49-F238E27FC236}">
                <a16:creationId xmlns:a16="http://schemas.microsoft.com/office/drawing/2014/main" id="{80B027D7-1E06-4164-8F0F-60EE6008AC44}"/>
              </a:ext>
            </a:extLst>
          </p:cNvPr>
          <p:cNvSpPr/>
          <p:nvPr/>
        </p:nvSpPr>
        <p:spPr>
          <a:xfrm>
            <a:off x="574014" y="1975422"/>
            <a:ext cx="283025" cy="751126"/>
          </a:xfrm>
          <a:custGeom>
            <a:avLst/>
            <a:gdLst>
              <a:gd name="connsiteX0" fmla="*/ 282913 w 283025"/>
              <a:gd name="connsiteY0" fmla="*/ 530543 h 751126"/>
              <a:gd name="connsiteX1" fmla="*/ 282873 w 283025"/>
              <a:gd name="connsiteY1" fmla="*/ 671131 h 751126"/>
              <a:gd name="connsiteX2" fmla="*/ 203641 w 283025"/>
              <a:gd name="connsiteY2" fmla="*/ 750680 h 751126"/>
              <a:gd name="connsiteX3" fmla="*/ 78907 w 283025"/>
              <a:gd name="connsiteY3" fmla="*/ 750680 h 751126"/>
              <a:gd name="connsiteX4" fmla="*/ 467 w 283025"/>
              <a:gd name="connsiteY4" fmla="*/ 671765 h 751126"/>
              <a:gd name="connsiteX5" fmla="*/ 665 w 283025"/>
              <a:gd name="connsiteY5" fmla="*/ 394552 h 751126"/>
              <a:gd name="connsiteX6" fmla="*/ 45335 w 283025"/>
              <a:gd name="connsiteY6" fmla="*/ 285910 h 751126"/>
              <a:gd name="connsiteX7" fmla="*/ 49933 w 283025"/>
              <a:gd name="connsiteY7" fmla="*/ 263753 h 751126"/>
              <a:gd name="connsiteX8" fmla="*/ 40777 w 283025"/>
              <a:gd name="connsiteY8" fmla="*/ 167597 h 751126"/>
              <a:gd name="connsiteX9" fmla="*/ 72842 w 283025"/>
              <a:gd name="connsiteY9" fmla="*/ 49204 h 751126"/>
              <a:gd name="connsiteX10" fmla="*/ 133802 w 283025"/>
              <a:gd name="connsiteY10" fmla="*/ 293 h 751126"/>
              <a:gd name="connsiteX11" fmla="*/ 206693 w 283025"/>
              <a:gd name="connsiteY11" fmla="*/ 39810 h 751126"/>
              <a:gd name="connsiteX12" fmla="*/ 247280 w 283025"/>
              <a:gd name="connsiteY12" fmla="*/ 204379 h 751126"/>
              <a:gd name="connsiteX13" fmla="*/ 234319 w 283025"/>
              <a:gd name="connsiteY13" fmla="*/ 263516 h 751126"/>
              <a:gd name="connsiteX14" fmla="*/ 237014 w 283025"/>
              <a:gd name="connsiteY14" fmla="*/ 283770 h 751126"/>
              <a:gd name="connsiteX15" fmla="*/ 282873 w 283025"/>
              <a:gd name="connsiteY15" fmla="*/ 395899 h 751126"/>
              <a:gd name="connsiteX16" fmla="*/ 282913 w 283025"/>
              <a:gd name="connsiteY16" fmla="*/ 530543 h 751126"/>
              <a:gd name="connsiteX17" fmla="*/ 48466 w 283025"/>
              <a:gd name="connsiteY17" fmla="*/ 527768 h 751126"/>
              <a:gd name="connsiteX18" fmla="*/ 48387 w 283025"/>
              <a:gd name="connsiteY18" fmla="*/ 527768 h 751126"/>
              <a:gd name="connsiteX19" fmla="*/ 48466 w 283025"/>
              <a:gd name="connsiteY19" fmla="*/ 668317 h 751126"/>
              <a:gd name="connsiteX20" fmla="*/ 81404 w 283025"/>
              <a:gd name="connsiteY20" fmla="*/ 702602 h 751126"/>
              <a:gd name="connsiteX21" fmla="*/ 202174 w 283025"/>
              <a:gd name="connsiteY21" fmla="*/ 702523 h 751126"/>
              <a:gd name="connsiteX22" fmla="*/ 236895 w 283025"/>
              <a:gd name="connsiteY22" fmla="*/ 667049 h 751126"/>
              <a:gd name="connsiteX23" fmla="*/ 236737 w 283025"/>
              <a:gd name="connsiteY23" fmla="*/ 397802 h 751126"/>
              <a:gd name="connsiteX24" fmla="*/ 181445 w 283025"/>
              <a:gd name="connsiteY24" fmla="*/ 302081 h 751126"/>
              <a:gd name="connsiteX25" fmla="*/ 177243 w 283025"/>
              <a:gd name="connsiteY25" fmla="*/ 260384 h 751126"/>
              <a:gd name="connsiteX26" fmla="*/ 199677 w 283025"/>
              <a:gd name="connsiteY26" fmla="*/ 190467 h 751126"/>
              <a:gd name="connsiteX27" fmla="*/ 167176 w 283025"/>
              <a:gd name="connsiteY27" fmla="*/ 66208 h 751126"/>
              <a:gd name="connsiteX28" fmla="*/ 141175 w 283025"/>
              <a:gd name="connsiteY28" fmla="*/ 46350 h 751126"/>
              <a:gd name="connsiteX29" fmla="*/ 116402 w 283025"/>
              <a:gd name="connsiteY29" fmla="*/ 68229 h 751126"/>
              <a:gd name="connsiteX30" fmla="*/ 86556 w 283025"/>
              <a:gd name="connsiteY30" fmla="*/ 178972 h 751126"/>
              <a:gd name="connsiteX31" fmla="*/ 108475 w 283025"/>
              <a:gd name="connsiteY31" fmla="*/ 262326 h 751126"/>
              <a:gd name="connsiteX32" fmla="*/ 101539 w 283025"/>
              <a:gd name="connsiteY32" fmla="*/ 302597 h 751126"/>
              <a:gd name="connsiteX33" fmla="*/ 48506 w 283025"/>
              <a:gd name="connsiteY33" fmla="*/ 395107 h 751126"/>
              <a:gd name="connsiteX34" fmla="*/ 48506 w 283025"/>
              <a:gd name="connsiteY34" fmla="*/ 527728 h 751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83025" h="751126">
                <a:moveTo>
                  <a:pt x="282913" y="530543"/>
                </a:moveTo>
                <a:cubicBezTo>
                  <a:pt x="282913" y="577392"/>
                  <a:pt x="283190" y="624282"/>
                  <a:pt x="282873" y="671131"/>
                </a:cubicBezTo>
                <a:cubicBezTo>
                  <a:pt x="282516" y="719963"/>
                  <a:pt x="252750" y="750046"/>
                  <a:pt x="203641" y="750680"/>
                </a:cubicBezTo>
                <a:cubicBezTo>
                  <a:pt x="162063" y="751235"/>
                  <a:pt x="120445" y="751315"/>
                  <a:pt x="78907" y="750680"/>
                </a:cubicBezTo>
                <a:cubicBezTo>
                  <a:pt x="32097" y="749927"/>
                  <a:pt x="705" y="718615"/>
                  <a:pt x="467" y="671765"/>
                </a:cubicBezTo>
                <a:cubicBezTo>
                  <a:pt x="-8" y="579374"/>
                  <a:pt x="-365" y="486943"/>
                  <a:pt x="665" y="394552"/>
                </a:cubicBezTo>
                <a:cubicBezTo>
                  <a:pt x="1141" y="353053"/>
                  <a:pt x="13785" y="315122"/>
                  <a:pt x="45335" y="285910"/>
                </a:cubicBezTo>
                <a:cubicBezTo>
                  <a:pt x="52707" y="279092"/>
                  <a:pt x="55323" y="273068"/>
                  <a:pt x="49933" y="263753"/>
                </a:cubicBezTo>
                <a:cubicBezTo>
                  <a:pt x="32295" y="233194"/>
                  <a:pt x="33325" y="200574"/>
                  <a:pt x="40777" y="167597"/>
                </a:cubicBezTo>
                <a:cubicBezTo>
                  <a:pt x="49814" y="127723"/>
                  <a:pt x="64162" y="89316"/>
                  <a:pt x="72842" y="49204"/>
                </a:cubicBezTo>
                <a:cubicBezTo>
                  <a:pt x="78788" y="21736"/>
                  <a:pt x="106057" y="2355"/>
                  <a:pt x="133802" y="293"/>
                </a:cubicBezTo>
                <a:cubicBezTo>
                  <a:pt x="166780" y="-2164"/>
                  <a:pt x="198726" y="10797"/>
                  <a:pt x="206693" y="39810"/>
                </a:cubicBezTo>
                <a:cubicBezTo>
                  <a:pt x="221596" y="94231"/>
                  <a:pt x="244862" y="146827"/>
                  <a:pt x="247280" y="204379"/>
                </a:cubicBezTo>
                <a:cubicBezTo>
                  <a:pt x="248152" y="225267"/>
                  <a:pt x="244704" y="245323"/>
                  <a:pt x="234319" y="263516"/>
                </a:cubicBezTo>
                <a:cubicBezTo>
                  <a:pt x="229682" y="271681"/>
                  <a:pt x="229642" y="276754"/>
                  <a:pt x="237014" y="283770"/>
                </a:cubicBezTo>
                <a:cubicBezTo>
                  <a:pt x="268882" y="314170"/>
                  <a:pt x="282754" y="352379"/>
                  <a:pt x="282873" y="395899"/>
                </a:cubicBezTo>
                <a:cubicBezTo>
                  <a:pt x="282992" y="440767"/>
                  <a:pt x="282873" y="485675"/>
                  <a:pt x="282913" y="530543"/>
                </a:cubicBezTo>
                <a:close/>
                <a:moveTo>
                  <a:pt x="48466" y="527768"/>
                </a:moveTo>
                <a:lnTo>
                  <a:pt x="48387" y="527768"/>
                </a:lnTo>
                <a:cubicBezTo>
                  <a:pt x="48387" y="574618"/>
                  <a:pt x="48189" y="621467"/>
                  <a:pt x="48466" y="668317"/>
                </a:cubicBezTo>
                <a:cubicBezTo>
                  <a:pt x="48625" y="693407"/>
                  <a:pt x="57226" y="702404"/>
                  <a:pt x="81404" y="702602"/>
                </a:cubicBezTo>
                <a:cubicBezTo>
                  <a:pt x="121674" y="702959"/>
                  <a:pt x="161904" y="702959"/>
                  <a:pt x="202174" y="702523"/>
                </a:cubicBezTo>
                <a:cubicBezTo>
                  <a:pt x="226749" y="702245"/>
                  <a:pt x="236776" y="692336"/>
                  <a:pt x="236895" y="667049"/>
                </a:cubicBezTo>
                <a:cubicBezTo>
                  <a:pt x="237252" y="577313"/>
                  <a:pt x="237648" y="487538"/>
                  <a:pt x="236737" y="397802"/>
                </a:cubicBezTo>
                <a:cubicBezTo>
                  <a:pt x="236301" y="356303"/>
                  <a:pt x="220645" y="322375"/>
                  <a:pt x="181445" y="302081"/>
                </a:cubicBezTo>
                <a:cubicBezTo>
                  <a:pt x="162538" y="292291"/>
                  <a:pt x="160953" y="275367"/>
                  <a:pt x="177243" y="260384"/>
                </a:cubicBezTo>
                <a:cubicBezTo>
                  <a:pt x="198250" y="241042"/>
                  <a:pt x="203998" y="217974"/>
                  <a:pt x="199677" y="190467"/>
                </a:cubicBezTo>
                <a:cubicBezTo>
                  <a:pt x="192979" y="147937"/>
                  <a:pt x="173954" y="108737"/>
                  <a:pt x="167176" y="66208"/>
                </a:cubicBezTo>
                <a:cubicBezTo>
                  <a:pt x="165154" y="53406"/>
                  <a:pt x="154809" y="45756"/>
                  <a:pt x="141175" y="46350"/>
                </a:cubicBezTo>
                <a:cubicBezTo>
                  <a:pt x="127540" y="46905"/>
                  <a:pt x="118820" y="55744"/>
                  <a:pt x="116402" y="68229"/>
                </a:cubicBezTo>
                <a:cubicBezTo>
                  <a:pt x="109149" y="105923"/>
                  <a:pt x="94008" y="141477"/>
                  <a:pt x="86556" y="178972"/>
                </a:cubicBezTo>
                <a:cubicBezTo>
                  <a:pt x="80413" y="209730"/>
                  <a:pt x="81523" y="238822"/>
                  <a:pt x="108475" y="262326"/>
                </a:cubicBezTo>
                <a:cubicBezTo>
                  <a:pt x="123616" y="275486"/>
                  <a:pt x="119930" y="292727"/>
                  <a:pt x="101539" y="302597"/>
                </a:cubicBezTo>
                <a:cubicBezTo>
                  <a:pt x="64281" y="322533"/>
                  <a:pt x="48546" y="354163"/>
                  <a:pt x="48506" y="395107"/>
                </a:cubicBezTo>
                <a:cubicBezTo>
                  <a:pt x="48506" y="439301"/>
                  <a:pt x="48506" y="483534"/>
                  <a:pt x="48506" y="527728"/>
                </a:cubicBezTo>
                <a:close/>
              </a:path>
            </a:pathLst>
          </a:custGeom>
          <a:solidFill>
            <a:srgbClr val="7BB8BF"/>
          </a:solidFill>
          <a:ln w="395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50" name="Forma libre: forma 49">
            <a:extLst>
              <a:ext uri="{FF2B5EF4-FFF2-40B4-BE49-F238E27FC236}">
                <a16:creationId xmlns:a16="http://schemas.microsoft.com/office/drawing/2014/main" id="{97F5FA4B-F0E4-4DBA-9EFB-C9AF2D01BA71}"/>
              </a:ext>
            </a:extLst>
          </p:cNvPr>
          <p:cNvSpPr/>
          <p:nvPr/>
        </p:nvSpPr>
        <p:spPr>
          <a:xfrm>
            <a:off x="1579876" y="2324391"/>
            <a:ext cx="400887" cy="401430"/>
          </a:xfrm>
          <a:custGeom>
            <a:avLst/>
            <a:gdLst>
              <a:gd name="connsiteX0" fmla="*/ 198783 w 400887"/>
              <a:gd name="connsiteY0" fmla="*/ 2 h 401430"/>
              <a:gd name="connsiteX1" fmla="*/ 233385 w 400887"/>
              <a:gd name="connsiteY1" fmla="*/ 59535 h 401430"/>
              <a:gd name="connsiteX2" fmla="*/ 239331 w 400887"/>
              <a:gd name="connsiteY2" fmla="*/ 89143 h 401430"/>
              <a:gd name="connsiteX3" fmla="*/ 237190 w 400887"/>
              <a:gd name="connsiteY3" fmla="*/ 103927 h 401430"/>
              <a:gd name="connsiteX4" fmla="*/ 190975 w 400887"/>
              <a:gd name="connsiteY4" fmla="*/ 150103 h 401430"/>
              <a:gd name="connsiteX5" fmla="*/ 181621 w 400887"/>
              <a:gd name="connsiteY5" fmla="*/ 200718 h 401430"/>
              <a:gd name="connsiteX6" fmla="*/ 247615 w 400887"/>
              <a:gd name="connsiteY6" fmla="*/ 211777 h 401430"/>
              <a:gd name="connsiteX7" fmla="*/ 295455 w 400887"/>
              <a:gd name="connsiteY7" fmla="*/ 164372 h 401430"/>
              <a:gd name="connsiteX8" fmla="*/ 313767 w 400887"/>
              <a:gd name="connsiteY8" fmla="*/ 167186 h 401430"/>
              <a:gd name="connsiteX9" fmla="*/ 331127 w 400887"/>
              <a:gd name="connsiteY9" fmla="*/ 172141 h 401430"/>
              <a:gd name="connsiteX10" fmla="*/ 342662 w 400887"/>
              <a:gd name="connsiteY10" fmla="*/ 164531 h 401430"/>
              <a:gd name="connsiteX11" fmla="*/ 392524 w 400887"/>
              <a:gd name="connsiteY11" fmla="*/ 175510 h 401430"/>
              <a:gd name="connsiteX12" fmla="*/ 392246 w 400887"/>
              <a:gd name="connsiteY12" fmla="*/ 225094 h 401430"/>
              <a:gd name="connsiteX13" fmla="*/ 343652 w 400887"/>
              <a:gd name="connsiteY13" fmla="*/ 235082 h 401430"/>
              <a:gd name="connsiteX14" fmla="*/ 308099 w 400887"/>
              <a:gd name="connsiteY14" fmla="*/ 247766 h 401430"/>
              <a:gd name="connsiteX15" fmla="*/ 323161 w 400887"/>
              <a:gd name="connsiteY15" fmla="*/ 275392 h 401430"/>
              <a:gd name="connsiteX16" fmla="*/ 353522 w 400887"/>
              <a:gd name="connsiteY16" fmla="*/ 305397 h 401430"/>
              <a:gd name="connsiteX17" fmla="*/ 338024 w 400887"/>
              <a:gd name="connsiteY17" fmla="*/ 345587 h 401430"/>
              <a:gd name="connsiteX18" fmla="*/ 295019 w 400887"/>
              <a:gd name="connsiteY18" fmla="*/ 348283 h 401430"/>
              <a:gd name="connsiteX19" fmla="*/ 274488 w 400887"/>
              <a:gd name="connsiteY19" fmla="*/ 316138 h 401430"/>
              <a:gd name="connsiteX20" fmla="*/ 255066 w 400887"/>
              <a:gd name="connsiteY20" fmla="*/ 305516 h 401430"/>
              <a:gd name="connsiteX21" fmla="*/ 247734 w 400887"/>
              <a:gd name="connsiteY21" fmla="*/ 308528 h 401430"/>
              <a:gd name="connsiteX22" fmla="*/ 235407 w 400887"/>
              <a:gd name="connsiteY22" fmla="*/ 342813 h 401430"/>
              <a:gd name="connsiteX23" fmla="*/ 224665 w 400887"/>
              <a:gd name="connsiteY23" fmla="*/ 392873 h 401430"/>
              <a:gd name="connsiteX24" fmla="*/ 175398 w 400887"/>
              <a:gd name="connsiteY24" fmla="*/ 391961 h 401430"/>
              <a:gd name="connsiteX25" fmla="*/ 166401 w 400887"/>
              <a:gd name="connsiteY25" fmla="*/ 341981 h 401430"/>
              <a:gd name="connsiteX26" fmla="*/ 174407 w 400887"/>
              <a:gd name="connsiteY26" fmla="*/ 318318 h 401430"/>
              <a:gd name="connsiteX27" fmla="*/ 134613 w 400887"/>
              <a:gd name="connsiteY27" fmla="*/ 302503 h 401430"/>
              <a:gd name="connsiteX28" fmla="*/ 125496 w 400887"/>
              <a:gd name="connsiteY28" fmla="*/ 319903 h 401430"/>
              <a:gd name="connsiteX29" fmla="*/ 83760 w 400887"/>
              <a:gd name="connsiteY29" fmla="*/ 354109 h 401430"/>
              <a:gd name="connsiteX30" fmla="*/ 47889 w 400887"/>
              <a:gd name="connsiteY30" fmla="*/ 320379 h 401430"/>
              <a:gd name="connsiteX31" fmla="*/ 75952 w 400887"/>
              <a:gd name="connsiteY31" fmla="*/ 276066 h 401430"/>
              <a:gd name="connsiteX32" fmla="*/ 91092 w 400887"/>
              <a:gd name="connsiteY32" fmla="*/ 245626 h 401430"/>
              <a:gd name="connsiteX33" fmla="*/ 58433 w 400887"/>
              <a:gd name="connsiteY33" fmla="*/ 234647 h 401430"/>
              <a:gd name="connsiteX34" fmla="*/ 8174 w 400887"/>
              <a:gd name="connsiteY34" fmla="*/ 225491 h 401430"/>
              <a:gd name="connsiteX35" fmla="*/ 9205 w 400887"/>
              <a:gd name="connsiteY35" fmla="*/ 174043 h 401430"/>
              <a:gd name="connsiteX36" fmla="*/ 59859 w 400887"/>
              <a:gd name="connsiteY36" fmla="*/ 166235 h 401430"/>
              <a:gd name="connsiteX37" fmla="*/ 81382 w 400887"/>
              <a:gd name="connsiteY37" fmla="*/ 174360 h 401430"/>
              <a:gd name="connsiteX38" fmla="*/ 97276 w 400887"/>
              <a:gd name="connsiteY38" fmla="*/ 134804 h 401430"/>
              <a:gd name="connsiteX39" fmla="*/ 76308 w 400887"/>
              <a:gd name="connsiteY39" fmla="*/ 124538 h 401430"/>
              <a:gd name="connsiteX40" fmla="*/ 46185 w 400887"/>
              <a:gd name="connsiteY40" fmla="*/ 81414 h 401430"/>
              <a:gd name="connsiteX41" fmla="*/ 83879 w 400887"/>
              <a:gd name="connsiteY41" fmla="*/ 46614 h 401430"/>
              <a:gd name="connsiteX42" fmla="*/ 124347 w 400887"/>
              <a:gd name="connsiteY42" fmla="*/ 79749 h 401430"/>
              <a:gd name="connsiteX43" fmla="*/ 151260 w 400887"/>
              <a:gd name="connsiteY43" fmla="*/ 92473 h 401430"/>
              <a:gd name="connsiteX44" fmla="*/ 158553 w 400887"/>
              <a:gd name="connsiteY44" fmla="*/ 89421 h 401430"/>
              <a:gd name="connsiteX45" fmla="*/ 168105 w 400887"/>
              <a:gd name="connsiteY45" fmla="*/ 61200 h 401430"/>
              <a:gd name="connsiteX46" fmla="*/ 198823 w 400887"/>
              <a:gd name="connsiteY46" fmla="*/ 81 h 40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00887" h="401430">
                <a:moveTo>
                  <a:pt x="198783" y="2"/>
                </a:moveTo>
                <a:cubicBezTo>
                  <a:pt x="231840" y="-276"/>
                  <a:pt x="249359" y="29650"/>
                  <a:pt x="233385" y="59535"/>
                </a:cubicBezTo>
                <a:cubicBezTo>
                  <a:pt x="227163" y="71228"/>
                  <a:pt x="213885" y="82484"/>
                  <a:pt x="239331" y="89143"/>
                </a:cubicBezTo>
                <a:cubicBezTo>
                  <a:pt x="250389" y="92036"/>
                  <a:pt x="241075" y="99924"/>
                  <a:pt x="237190" y="103927"/>
                </a:cubicBezTo>
                <a:cubicBezTo>
                  <a:pt x="222010" y="119544"/>
                  <a:pt x="205957" y="134288"/>
                  <a:pt x="190975" y="150103"/>
                </a:cubicBezTo>
                <a:cubicBezTo>
                  <a:pt x="175477" y="166512"/>
                  <a:pt x="172584" y="184784"/>
                  <a:pt x="181621" y="200718"/>
                </a:cubicBezTo>
                <a:cubicBezTo>
                  <a:pt x="195533" y="225253"/>
                  <a:pt x="226727" y="230881"/>
                  <a:pt x="247615" y="211777"/>
                </a:cubicBezTo>
                <a:cubicBezTo>
                  <a:pt x="264143" y="196636"/>
                  <a:pt x="279640" y="180306"/>
                  <a:pt x="295455" y="164372"/>
                </a:cubicBezTo>
                <a:cubicBezTo>
                  <a:pt x="303026" y="156762"/>
                  <a:pt x="310002" y="153789"/>
                  <a:pt x="313767" y="167186"/>
                </a:cubicBezTo>
                <a:cubicBezTo>
                  <a:pt x="317096" y="179117"/>
                  <a:pt x="323280" y="177610"/>
                  <a:pt x="331127" y="172141"/>
                </a:cubicBezTo>
                <a:cubicBezTo>
                  <a:pt x="334893" y="169485"/>
                  <a:pt x="338579" y="166512"/>
                  <a:pt x="342662" y="164531"/>
                </a:cubicBezTo>
                <a:cubicBezTo>
                  <a:pt x="360894" y="155613"/>
                  <a:pt x="380355" y="160052"/>
                  <a:pt x="392524" y="175510"/>
                </a:cubicBezTo>
                <a:cubicBezTo>
                  <a:pt x="403780" y="189858"/>
                  <a:pt x="403661" y="211024"/>
                  <a:pt x="392246" y="225094"/>
                </a:cubicBezTo>
                <a:cubicBezTo>
                  <a:pt x="381108" y="238848"/>
                  <a:pt x="361013" y="242970"/>
                  <a:pt x="343652" y="235082"/>
                </a:cubicBezTo>
                <a:cubicBezTo>
                  <a:pt x="318840" y="223826"/>
                  <a:pt x="320307" y="224619"/>
                  <a:pt x="308099" y="247766"/>
                </a:cubicBezTo>
                <a:cubicBezTo>
                  <a:pt x="297675" y="267465"/>
                  <a:pt x="304413" y="272023"/>
                  <a:pt x="323161" y="275392"/>
                </a:cubicBezTo>
                <a:cubicBezTo>
                  <a:pt x="338579" y="278167"/>
                  <a:pt x="350549" y="287838"/>
                  <a:pt x="353522" y="305397"/>
                </a:cubicBezTo>
                <a:cubicBezTo>
                  <a:pt x="356336" y="322083"/>
                  <a:pt x="351104" y="335758"/>
                  <a:pt x="338024" y="345587"/>
                </a:cubicBezTo>
                <a:cubicBezTo>
                  <a:pt x="324746" y="355536"/>
                  <a:pt x="309803" y="356051"/>
                  <a:pt x="295019" y="348283"/>
                </a:cubicBezTo>
                <a:cubicBezTo>
                  <a:pt x="282217" y="341545"/>
                  <a:pt x="276470" y="329654"/>
                  <a:pt x="274488" y="316138"/>
                </a:cubicBezTo>
                <a:cubicBezTo>
                  <a:pt x="272585" y="303177"/>
                  <a:pt x="267829" y="297787"/>
                  <a:pt x="255066" y="305516"/>
                </a:cubicBezTo>
                <a:cubicBezTo>
                  <a:pt x="252847" y="306863"/>
                  <a:pt x="250191" y="307537"/>
                  <a:pt x="247734" y="308528"/>
                </a:cubicBezTo>
                <a:cubicBezTo>
                  <a:pt x="231376" y="315028"/>
                  <a:pt x="227269" y="326455"/>
                  <a:pt x="235407" y="342813"/>
                </a:cubicBezTo>
                <a:cubicBezTo>
                  <a:pt x="244087" y="360253"/>
                  <a:pt x="239529" y="381537"/>
                  <a:pt x="224665" y="392873"/>
                </a:cubicBezTo>
                <a:cubicBezTo>
                  <a:pt x="209326" y="404605"/>
                  <a:pt x="189865" y="404249"/>
                  <a:pt x="175398" y="391961"/>
                </a:cubicBezTo>
                <a:cubicBezTo>
                  <a:pt x="160217" y="379080"/>
                  <a:pt x="157007" y="359896"/>
                  <a:pt x="166401" y="341981"/>
                </a:cubicBezTo>
                <a:cubicBezTo>
                  <a:pt x="170444" y="334291"/>
                  <a:pt x="182691" y="325056"/>
                  <a:pt x="174407" y="318318"/>
                </a:cubicBezTo>
                <a:cubicBezTo>
                  <a:pt x="163745" y="309638"/>
                  <a:pt x="148565" y="304842"/>
                  <a:pt x="134613" y="302503"/>
                </a:cubicBezTo>
                <a:cubicBezTo>
                  <a:pt x="126804" y="301195"/>
                  <a:pt x="127240" y="313244"/>
                  <a:pt x="125496" y="319903"/>
                </a:cubicBezTo>
                <a:cubicBezTo>
                  <a:pt x="119472" y="342971"/>
                  <a:pt x="103736" y="356012"/>
                  <a:pt x="83760" y="354109"/>
                </a:cubicBezTo>
                <a:cubicBezTo>
                  <a:pt x="64536" y="352286"/>
                  <a:pt x="49752" y="338334"/>
                  <a:pt x="47889" y="320379"/>
                </a:cubicBezTo>
                <a:cubicBezTo>
                  <a:pt x="45670" y="298619"/>
                  <a:pt x="55935" y="282408"/>
                  <a:pt x="75952" y="276066"/>
                </a:cubicBezTo>
                <a:cubicBezTo>
                  <a:pt x="92757" y="270755"/>
                  <a:pt x="97803" y="260608"/>
                  <a:pt x="91092" y="245626"/>
                </a:cubicBezTo>
                <a:cubicBezTo>
                  <a:pt x="84382" y="230643"/>
                  <a:pt x="73494" y="226985"/>
                  <a:pt x="58433" y="234647"/>
                </a:cubicBezTo>
                <a:cubicBezTo>
                  <a:pt x="40517" y="244001"/>
                  <a:pt x="20105" y="240275"/>
                  <a:pt x="8174" y="225491"/>
                </a:cubicBezTo>
                <a:cubicBezTo>
                  <a:pt x="-3122" y="211460"/>
                  <a:pt x="-2646" y="187678"/>
                  <a:pt x="9205" y="174043"/>
                </a:cubicBezTo>
                <a:cubicBezTo>
                  <a:pt x="21611" y="159774"/>
                  <a:pt x="42340" y="156722"/>
                  <a:pt x="59859" y="166235"/>
                </a:cubicBezTo>
                <a:cubicBezTo>
                  <a:pt x="66915" y="170080"/>
                  <a:pt x="75436" y="181891"/>
                  <a:pt x="81382" y="174360"/>
                </a:cubicBezTo>
                <a:cubicBezTo>
                  <a:pt x="89943" y="163540"/>
                  <a:pt x="95809" y="148557"/>
                  <a:pt x="97276" y="134804"/>
                </a:cubicBezTo>
                <a:cubicBezTo>
                  <a:pt x="98267" y="125450"/>
                  <a:pt x="84236" y="126718"/>
                  <a:pt x="76308" y="124538"/>
                </a:cubicBezTo>
                <a:cubicBezTo>
                  <a:pt x="56609" y="119068"/>
                  <a:pt x="43728" y="100677"/>
                  <a:pt x="46185" y="81414"/>
                </a:cubicBezTo>
                <a:cubicBezTo>
                  <a:pt x="48603" y="62587"/>
                  <a:pt x="64536" y="47882"/>
                  <a:pt x="83879" y="46614"/>
                </a:cubicBezTo>
                <a:cubicBezTo>
                  <a:pt x="103380" y="45345"/>
                  <a:pt x="120423" y="57910"/>
                  <a:pt x="124347" y="79749"/>
                </a:cubicBezTo>
                <a:cubicBezTo>
                  <a:pt x="127756" y="98735"/>
                  <a:pt x="134494" y="104403"/>
                  <a:pt x="151260" y="92473"/>
                </a:cubicBezTo>
                <a:cubicBezTo>
                  <a:pt x="153360" y="90966"/>
                  <a:pt x="156016" y="89896"/>
                  <a:pt x="158553" y="89421"/>
                </a:cubicBezTo>
                <a:cubicBezTo>
                  <a:pt x="178609" y="85576"/>
                  <a:pt x="178410" y="77054"/>
                  <a:pt x="168105" y="61200"/>
                </a:cubicBezTo>
                <a:cubicBezTo>
                  <a:pt x="149754" y="32979"/>
                  <a:pt x="166956" y="359"/>
                  <a:pt x="198823" y="81"/>
                </a:cubicBezTo>
                <a:close/>
              </a:path>
            </a:pathLst>
          </a:custGeom>
          <a:solidFill>
            <a:srgbClr val="7BB8BF"/>
          </a:solidFill>
          <a:ln w="395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51" name="Forma libre: forma 50">
            <a:extLst>
              <a:ext uri="{FF2B5EF4-FFF2-40B4-BE49-F238E27FC236}">
                <a16:creationId xmlns:a16="http://schemas.microsoft.com/office/drawing/2014/main" id="{60E82CEC-A48E-4C5A-A472-887963F9E3CA}"/>
              </a:ext>
            </a:extLst>
          </p:cNvPr>
          <p:cNvSpPr/>
          <p:nvPr/>
        </p:nvSpPr>
        <p:spPr>
          <a:xfrm>
            <a:off x="806013" y="1974096"/>
            <a:ext cx="193256" cy="752249"/>
          </a:xfrm>
          <a:custGeom>
            <a:avLst/>
            <a:gdLst>
              <a:gd name="connsiteX0" fmla="*/ 15955 w 193256"/>
              <a:gd name="connsiteY0" fmla="*/ 87193 h 752249"/>
              <a:gd name="connsiteX1" fmla="*/ 418 w 193256"/>
              <a:gd name="connsiteY1" fmla="*/ 29484 h 752249"/>
              <a:gd name="connsiteX2" fmla="*/ 11318 w 193256"/>
              <a:gd name="connsiteY2" fmla="*/ 12480 h 752249"/>
              <a:gd name="connsiteX3" fmla="*/ 118731 w 193256"/>
              <a:gd name="connsiteY3" fmla="*/ 47518 h 752249"/>
              <a:gd name="connsiteX4" fmla="*/ 155315 w 193256"/>
              <a:gd name="connsiteY4" fmla="*/ 185094 h 752249"/>
              <a:gd name="connsiteX5" fmla="*/ 143781 w 193256"/>
              <a:gd name="connsiteY5" fmla="*/ 263890 h 752249"/>
              <a:gd name="connsiteX6" fmla="*/ 147308 w 193256"/>
              <a:gd name="connsiteY6" fmla="*/ 286047 h 752249"/>
              <a:gd name="connsiteX7" fmla="*/ 192691 w 193256"/>
              <a:gd name="connsiteY7" fmla="*/ 396552 h 752249"/>
              <a:gd name="connsiteX8" fmla="*/ 192810 w 193256"/>
              <a:gd name="connsiteY8" fmla="*/ 669921 h 752249"/>
              <a:gd name="connsiteX9" fmla="*/ 109258 w 193256"/>
              <a:gd name="connsiteY9" fmla="*/ 752165 h 752249"/>
              <a:gd name="connsiteX10" fmla="*/ 63716 w 193256"/>
              <a:gd name="connsiteY10" fmla="*/ 752046 h 752249"/>
              <a:gd name="connsiteX11" fmla="*/ 57256 w 193256"/>
              <a:gd name="connsiteY11" fmla="*/ 737222 h 752249"/>
              <a:gd name="connsiteX12" fmla="*/ 67085 w 193256"/>
              <a:gd name="connsiteY12" fmla="*/ 720100 h 752249"/>
              <a:gd name="connsiteX13" fmla="*/ 93166 w 193256"/>
              <a:gd name="connsiteY13" fmla="*/ 703928 h 752249"/>
              <a:gd name="connsiteX14" fmla="*/ 144891 w 193256"/>
              <a:gd name="connsiteY14" fmla="*/ 650935 h 752249"/>
              <a:gd name="connsiteX15" fmla="*/ 144970 w 193256"/>
              <a:gd name="connsiteY15" fmla="*/ 403330 h 752249"/>
              <a:gd name="connsiteX16" fmla="*/ 88806 w 193256"/>
              <a:gd name="connsiteY16" fmla="*/ 302734 h 752249"/>
              <a:gd name="connsiteX17" fmla="*/ 82266 w 193256"/>
              <a:gd name="connsiteY17" fmla="*/ 266388 h 752249"/>
              <a:gd name="connsiteX18" fmla="*/ 101569 w 193256"/>
              <a:gd name="connsiteY18" fmla="*/ 158855 h 752249"/>
              <a:gd name="connsiteX19" fmla="*/ 79333 w 193256"/>
              <a:gd name="connsiteY19" fmla="*/ 78791 h 752249"/>
              <a:gd name="connsiteX20" fmla="*/ 51588 w 193256"/>
              <a:gd name="connsiteY20" fmla="*/ 47875 h 752249"/>
              <a:gd name="connsiteX21" fmla="*/ 23248 w 193256"/>
              <a:gd name="connsiteY21" fmla="*/ 77483 h 752249"/>
              <a:gd name="connsiteX22" fmla="*/ 15915 w 193256"/>
              <a:gd name="connsiteY22" fmla="*/ 87193 h 75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93256" h="752249">
                <a:moveTo>
                  <a:pt x="15955" y="87193"/>
                </a:moveTo>
                <a:cubicBezTo>
                  <a:pt x="10564" y="67296"/>
                  <a:pt x="5214" y="48430"/>
                  <a:pt x="418" y="29484"/>
                </a:cubicBezTo>
                <a:cubicBezTo>
                  <a:pt x="-1842" y="20486"/>
                  <a:pt x="5531" y="16562"/>
                  <a:pt x="11318" y="12480"/>
                </a:cubicBezTo>
                <a:cubicBezTo>
                  <a:pt x="48496" y="-13759"/>
                  <a:pt x="106761" y="3007"/>
                  <a:pt x="118731" y="47518"/>
                </a:cubicBezTo>
                <a:cubicBezTo>
                  <a:pt x="131018" y="93297"/>
                  <a:pt x="147863" y="137967"/>
                  <a:pt x="155315" y="185094"/>
                </a:cubicBezTo>
                <a:cubicBezTo>
                  <a:pt x="159675" y="212681"/>
                  <a:pt x="157257" y="239158"/>
                  <a:pt x="143781" y="263890"/>
                </a:cubicBezTo>
                <a:cubicBezTo>
                  <a:pt x="138906" y="272848"/>
                  <a:pt x="139460" y="278635"/>
                  <a:pt x="147308" y="286047"/>
                </a:cubicBezTo>
                <a:cubicBezTo>
                  <a:pt x="178898" y="315893"/>
                  <a:pt x="192335" y="354141"/>
                  <a:pt x="192691" y="396552"/>
                </a:cubicBezTo>
                <a:cubicBezTo>
                  <a:pt x="193445" y="487675"/>
                  <a:pt x="193405" y="578798"/>
                  <a:pt x="192810" y="669921"/>
                </a:cubicBezTo>
                <a:cubicBezTo>
                  <a:pt x="192493" y="721764"/>
                  <a:pt x="161379" y="751650"/>
                  <a:pt x="109258" y="752165"/>
                </a:cubicBezTo>
                <a:cubicBezTo>
                  <a:pt x="94077" y="752324"/>
                  <a:pt x="78897" y="752244"/>
                  <a:pt x="63716" y="752046"/>
                </a:cubicBezTo>
                <a:cubicBezTo>
                  <a:pt x="51033" y="751848"/>
                  <a:pt x="50874" y="746180"/>
                  <a:pt x="57256" y="737222"/>
                </a:cubicBezTo>
                <a:cubicBezTo>
                  <a:pt x="61061" y="731872"/>
                  <a:pt x="64826" y="726204"/>
                  <a:pt x="67085" y="720100"/>
                </a:cubicBezTo>
                <a:cubicBezTo>
                  <a:pt x="71723" y="707495"/>
                  <a:pt x="80443" y="704127"/>
                  <a:pt x="93166" y="703928"/>
                </a:cubicBezTo>
                <a:cubicBezTo>
                  <a:pt x="144138" y="703096"/>
                  <a:pt x="144891" y="701946"/>
                  <a:pt x="144891" y="650935"/>
                </a:cubicBezTo>
                <a:cubicBezTo>
                  <a:pt x="144891" y="568413"/>
                  <a:pt x="144653" y="485852"/>
                  <a:pt x="144970" y="403330"/>
                </a:cubicBezTo>
                <a:cubicBezTo>
                  <a:pt x="145128" y="359017"/>
                  <a:pt x="131414" y="323384"/>
                  <a:pt x="88806" y="302734"/>
                </a:cubicBezTo>
                <a:cubicBezTo>
                  <a:pt x="73506" y="295322"/>
                  <a:pt x="69741" y="277129"/>
                  <a:pt x="82266" y="266388"/>
                </a:cubicBezTo>
                <a:cubicBezTo>
                  <a:pt x="118691" y="235234"/>
                  <a:pt x="111953" y="197421"/>
                  <a:pt x="101569" y="158855"/>
                </a:cubicBezTo>
                <a:cubicBezTo>
                  <a:pt x="94394" y="132101"/>
                  <a:pt x="84010" y="106298"/>
                  <a:pt x="79333" y="78791"/>
                </a:cubicBezTo>
                <a:cubicBezTo>
                  <a:pt x="76638" y="62936"/>
                  <a:pt x="70335" y="48350"/>
                  <a:pt x="51588" y="47875"/>
                </a:cubicBezTo>
                <a:cubicBezTo>
                  <a:pt x="32800" y="47439"/>
                  <a:pt x="25705" y="60875"/>
                  <a:pt x="23248" y="77483"/>
                </a:cubicBezTo>
                <a:cubicBezTo>
                  <a:pt x="22772" y="80693"/>
                  <a:pt x="22416" y="84062"/>
                  <a:pt x="15915" y="87193"/>
                </a:cubicBezTo>
                <a:close/>
              </a:path>
            </a:pathLst>
          </a:custGeom>
          <a:solidFill>
            <a:srgbClr val="7BB8BF"/>
          </a:solidFill>
          <a:ln w="395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52" name="Forma libre: forma 51">
            <a:extLst>
              <a:ext uri="{FF2B5EF4-FFF2-40B4-BE49-F238E27FC236}">
                <a16:creationId xmlns:a16="http://schemas.microsoft.com/office/drawing/2014/main" id="{CA79CD9C-0863-4574-B1A7-93C6DCCED8EE}"/>
              </a:ext>
            </a:extLst>
          </p:cNvPr>
          <p:cNvSpPr/>
          <p:nvPr/>
        </p:nvSpPr>
        <p:spPr>
          <a:xfrm>
            <a:off x="947076" y="1974429"/>
            <a:ext cx="191622" cy="751791"/>
          </a:xfrm>
          <a:custGeom>
            <a:avLst/>
            <a:gdLst>
              <a:gd name="connsiteX0" fmla="*/ 16670 w 191622"/>
              <a:gd name="connsiteY0" fmla="*/ 88882 h 751791"/>
              <a:gd name="connsiteX1" fmla="*/ 300 w 191622"/>
              <a:gd name="connsiteY1" fmla="*/ 27644 h 751791"/>
              <a:gd name="connsiteX2" fmla="*/ 10922 w 191622"/>
              <a:gd name="connsiteY2" fmla="*/ 12543 h 751791"/>
              <a:gd name="connsiteX3" fmla="*/ 117860 w 191622"/>
              <a:gd name="connsiteY3" fmla="*/ 45361 h 751791"/>
              <a:gd name="connsiteX4" fmla="*/ 156267 w 191622"/>
              <a:gd name="connsiteY4" fmla="*/ 198475 h 751791"/>
              <a:gd name="connsiteX5" fmla="*/ 144376 w 191622"/>
              <a:gd name="connsiteY5" fmla="*/ 263636 h 751791"/>
              <a:gd name="connsiteX6" fmla="*/ 147666 w 191622"/>
              <a:gd name="connsiteY6" fmla="*/ 286189 h 751791"/>
              <a:gd name="connsiteX7" fmla="*/ 190909 w 191622"/>
              <a:gd name="connsiteY7" fmla="*/ 397289 h 751791"/>
              <a:gd name="connsiteX8" fmla="*/ 191622 w 191622"/>
              <a:gd name="connsiteY8" fmla="*/ 670618 h 751791"/>
              <a:gd name="connsiteX9" fmla="*/ 110408 w 191622"/>
              <a:gd name="connsiteY9" fmla="*/ 751753 h 751791"/>
              <a:gd name="connsiteX10" fmla="*/ 66849 w 191622"/>
              <a:gd name="connsiteY10" fmla="*/ 751713 h 751791"/>
              <a:gd name="connsiteX11" fmla="*/ 57970 w 191622"/>
              <a:gd name="connsiteY11" fmla="*/ 734709 h 751791"/>
              <a:gd name="connsiteX12" fmla="*/ 111360 w 191622"/>
              <a:gd name="connsiteY12" fmla="*/ 703080 h 751791"/>
              <a:gd name="connsiteX13" fmla="*/ 145684 w 191622"/>
              <a:gd name="connsiteY13" fmla="*/ 670222 h 751791"/>
              <a:gd name="connsiteX14" fmla="*/ 146041 w 191622"/>
              <a:gd name="connsiteY14" fmla="*/ 392929 h 751791"/>
              <a:gd name="connsiteX15" fmla="*/ 92889 w 191622"/>
              <a:gd name="connsiteY15" fmla="*/ 304422 h 751791"/>
              <a:gd name="connsiteX16" fmla="*/ 87420 w 191622"/>
              <a:gd name="connsiteY16" fmla="*/ 260584 h 751791"/>
              <a:gd name="connsiteX17" fmla="*/ 109418 w 191622"/>
              <a:gd name="connsiteY17" fmla="*/ 194274 h 751791"/>
              <a:gd name="connsiteX18" fmla="*/ 76163 w 191622"/>
              <a:gd name="connsiteY18" fmla="*/ 66012 h 751791"/>
              <a:gd name="connsiteX19" fmla="*/ 51311 w 191622"/>
              <a:gd name="connsiteY19" fmla="*/ 47304 h 751791"/>
              <a:gd name="connsiteX20" fmla="*/ 26143 w 191622"/>
              <a:gd name="connsiteY20" fmla="*/ 66527 h 751791"/>
              <a:gd name="connsiteX21" fmla="*/ 16670 w 191622"/>
              <a:gd name="connsiteY21" fmla="*/ 88842 h 751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1622" h="751791">
                <a:moveTo>
                  <a:pt x="16670" y="88882"/>
                </a:moveTo>
                <a:cubicBezTo>
                  <a:pt x="11002" y="67954"/>
                  <a:pt x="5136" y="47898"/>
                  <a:pt x="300" y="27644"/>
                </a:cubicBezTo>
                <a:cubicBezTo>
                  <a:pt x="-1523" y="19955"/>
                  <a:pt x="5334" y="16229"/>
                  <a:pt x="10922" y="12543"/>
                </a:cubicBezTo>
                <a:cubicBezTo>
                  <a:pt x="49250" y="-12745"/>
                  <a:pt x="105216" y="1207"/>
                  <a:pt x="117860" y="45361"/>
                </a:cubicBezTo>
                <a:cubicBezTo>
                  <a:pt x="132327" y="95778"/>
                  <a:pt x="152938" y="145085"/>
                  <a:pt x="156267" y="198475"/>
                </a:cubicBezTo>
                <a:cubicBezTo>
                  <a:pt x="157694" y="221266"/>
                  <a:pt x="156267" y="243501"/>
                  <a:pt x="144376" y="263636"/>
                </a:cubicBezTo>
                <a:cubicBezTo>
                  <a:pt x="139065" y="272634"/>
                  <a:pt x="140373" y="279055"/>
                  <a:pt x="147666" y="286189"/>
                </a:cubicBezTo>
                <a:cubicBezTo>
                  <a:pt x="178701" y="316630"/>
                  <a:pt x="190869" y="354521"/>
                  <a:pt x="190909" y="397289"/>
                </a:cubicBezTo>
                <a:cubicBezTo>
                  <a:pt x="190949" y="488412"/>
                  <a:pt x="191583" y="579495"/>
                  <a:pt x="191622" y="670618"/>
                </a:cubicBezTo>
                <a:cubicBezTo>
                  <a:pt x="191622" y="722105"/>
                  <a:pt x="162094" y="751396"/>
                  <a:pt x="110408" y="751753"/>
                </a:cubicBezTo>
                <a:cubicBezTo>
                  <a:pt x="95902" y="751871"/>
                  <a:pt x="81355" y="751673"/>
                  <a:pt x="66849" y="751713"/>
                </a:cubicBezTo>
                <a:cubicBezTo>
                  <a:pt x="52699" y="751713"/>
                  <a:pt x="52897" y="746957"/>
                  <a:pt x="57970" y="734709"/>
                </a:cubicBezTo>
                <a:cubicBezTo>
                  <a:pt x="68276" y="709778"/>
                  <a:pt x="84407" y="700622"/>
                  <a:pt x="111360" y="703080"/>
                </a:cubicBezTo>
                <a:cubicBezTo>
                  <a:pt x="135022" y="705260"/>
                  <a:pt x="145566" y="693726"/>
                  <a:pt x="145684" y="670222"/>
                </a:cubicBezTo>
                <a:cubicBezTo>
                  <a:pt x="146200" y="577791"/>
                  <a:pt x="146992" y="485360"/>
                  <a:pt x="146041" y="392929"/>
                </a:cubicBezTo>
                <a:cubicBezTo>
                  <a:pt x="145645" y="354244"/>
                  <a:pt x="129275" y="323170"/>
                  <a:pt x="92889" y="304422"/>
                </a:cubicBezTo>
                <a:cubicBezTo>
                  <a:pt x="70971" y="293125"/>
                  <a:pt x="68870" y="276756"/>
                  <a:pt x="87420" y="260584"/>
                </a:cubicBezTo>
                <a:cubicBezTo>
                  <a:pt x="108347" y="242352"/>
                  <a:pt x="112866" y="219601"/>
                  <a:pt x="109418" y="194274"/>
                </a:cubicBezTo>
                <a:cubicBezTo>
                  <a:pt x="103433" y="150278"/>
                  <a:pt x="83971" y="109691"/>
                  <a:pt x="76163" y="66012"/>
                </a:cubicBezTo>
                <a:cubicBezTo>
                  <a:pt x="74181" y="54834"/>
                  <a:pt x="64629" y="46709"/>
                  <a:pt x="51311" y="47304"/>
                </a:cubicBezTo>
                <a:cubicBezTo>
                  <a:pt x="38588" y="47858"/>
                  <a:pt x="30978" y="55429"/>
                  <a:pt x="26143" y="66527"/>
                </a:cubicBezTo>
                <a:cubicBezTo>
                  <a:pt x="23130" y="73463"/>
                  <a:pt x="25905" y="82619"/>
                  <a:pt x="16670" y="88842"/>
                </a:cubicBezTo>
                <a:close/>
              </a:path>
            </a:pathLst>
          </a:custGeom>
          <a:solidFill>
            <a:srgbClr val="7BB8BF"/>
          </a:solidFill>
          <a:ln w="395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53" name="Forma libre: forma 52">
            <a:extLst>
              <a:ext uri="{FF2B5EF4-FFF2-40B4-BE49-F238E27FC236}">
                <a16:creationId xmlns:a16="http://schemas.microsoft.com/office/drawing/2014/main" id="{6FADC4DC-A3EE-452F-B3DC-62767F9B6D91}"/>
              </a:ext>
            </a:extLst>
          </p:cNvPr>
          <p:cNvSpPr/>
          <p:nvPr/>
        </p:nvSpPr>
        <p:spPr>
          <a:xfrm>
            <a:off x="672682" y="3269031"/>
            <a:ext cx="368206" cy="127951"/>
          </a:xfrm>
          <a:custGeom>
            <a:avLst/>
            <a:gdLst>
              <a:gd name="connsiteX0" fmla="*/ 181272 w 368206"/>
              <a:gd name="connsiteY0" fmla="*/ 127750 h 127951"/>
              <a:gd name="connsiteX1" fmla="*/ 20866 w 368206"/>
              <a:gd name="connsiteY1" fmla="*/ 127750 h 127951"/>
              <a:gd name="connsiteX2" fmla="*/ 5963 w 368206"/>
              <a:gd name="connsiteY2" fmla="*/ 102502 h 127951"/>
              <a:gd name="connsiteX3" fmla="*/ 46470 w 368206"/>
              <a:gd name="connsiteY3" fmla="*/ 57674 h 127951"/>
              <a:gd name="connsiteX4" fmla="*/ 64663 w 368206"/>
              <a:gd name="connsiteY4" fmla="*/ 24578 h 127951"/>
              <a:gd name="connsiteX5" fmla="*/ 88247 w 368206"/>
              <a:gd name="connsiteY5" fmla="*/ 4 h 127951"/>
              <a:gd name="connsiteX6" fmla="*/ 280322 w 368206"/>
              <a:gd name="connsiteY6" fmla="*/ 123 h 127951"/>
              <a:gd name="connsiteX7" fmla="*/ 303073 w 368206"/>
              <a:gd name="connsiteY7" fmla="*/ 23231 h 127951"/>
              <a:gd name="connsiteX8" fmla="*/ 323803 w 368206"/>
              <a:gd name="connsiteY8" fmla="*/ 58705 h 127951"/>
              <a:gd name="connsiteX9" fmla="*/ 365341 w 368206"/>
              <a:gd name="connsiteY9" fmla="*/ 107497 h 127951"/>
              <a:gd name="connsiteX10" fmla="*/ 351588 w 368206"/>
              <a:gd name="connsiteY10" fmla="*/ 127949 h 127951"/>
              <a:gd name="connsiteX11" fmla="*/ 181272 w 368206"/>
              <a:gd name="connsiteY11" fmla="*/ 127790 h 12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8206" h="127951">
                <a:moveTo>
                  <a:pt x="181272" y="127750"/>
                </a:moveTo>
                <a:cubicBezTo>
                  <a:pt x="127803" y="127750"/>
                  <a:pt x="74334" y="127830"/>
                  <a:pt x="20866" y="127750"/>
                </a:cubicBezTo>
                <a:cubicBezTo>
                  <a:pt x="-2520" y="127750"/>
                  <a:pt x="-4303" y="124104"/>
                  <a:pt x="5963" y="102502"/>
                </a:cubicBezTo>
                <a:cubicBezTo>
                  <a:pt x="15079" y="83398"/>
                  <a:pt x="28317" y="67425"/>
                  <a:pt x="46470" y="57674"/>
                </a:cubicBezTo>
                <a:cubicBezTo>
                  <a:pt x="61096" y="49787"/>
                  <a:pt x="66487" y="40076"/>
                  <a:pt x="64663" y="24578"/>
                </a:cubicBezTo>
                <a:cubicBezTo>
                  <a:pt x="62563" y="6940"/>
                  <a:pt x="70054" y="-194"/>
                  <a:pt x="88247" y="4"/>
                </a:cubicBezTo>
                <a:cubicBezTo>
                  <a:pt x="152259" y="678"/>
                  <a:pt x="216310" y="559"/>
                  <a:pt x="280322" y="123"/>
                </a:cubicBezTo>
                <a:cubicBezTo>
                  <a:pt x="296969" y="4"/>
                  <a:pt x="305650" y="5830"/>
                  <a:pt x="303073" y="23231"/>
                </a:cubicBezTo>
                <a:cubicBezTo>
                  <a:pt x="300457" y="40829"/>
                  <a:pt x="307869" y="50778"/>
                  <a:pt x="323803" y="58705"/>
                </a:cubicBezTo>
                <a:cubicBezTo>
                  <a:pt x="343898" y="68693"/>
                  <a:pt x="356423" y="87005"/>
                  <a:pt x="365341" y="107497"/>
                </a:cubicBezTo>
                <a:cubicBezTo>
                  <a:pt x="371524" y="121647"/>
                  <a:pt x="368036" y="128107"/>
                  <a:pt x="351588" y="127949"/>
                </a:cubicBezTo>
                <a:cubicBezTo>
                  <a:pt x="294829" y="127473"/>
                  <a:pt x="238070" y="127790"/>
                  <a:pt x="181272" y="127790"/>
                </a:cubicBezTo>
                <a:close/>
              </a:path>
            </a:pathLst>
          </a:custGeom>
          <a:solidFill>
            <a:srgbClr val="7BB8BF"/>
          </a:solidFill>
          <a:ln w="395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54" name="Forma libre: forma 53">
            <a:extLst>
              <a:ext uri="{FF2B5EF4-FFF2-40B4-BE49-F238E27FC236}">
                <a16:creationId xmlns:a16="http://schemas.microsoft.com/office/drawing/2014/main" id="{09E5E789-4CD5-4EEE-B6AE-B4B391BB4E97}"/>
              </a:ext>
            </a:extLst>
          </p:cNvPr>
          <p:cNvSpPr/>
          <p:nvPr/>
        </p:nvSpPr>
        <p:spPr>
          <a:xfrm>
            <a:off x="3743173" y="1975547"/>
            <a:ext cx="293437" cy="572220"/>
          </a:xfrm>
          <a:custGeom>
            <a:avLst/>
            <a:gdLst>
              <a:gd name="connsiteX0" fmla="*/ 209476 w 293437"/>
              <a:gd name="connsiteY0" fmla="*/ 42777 h 572220"/>
              <a:gd name="connsiteX1" fmla="*/ 130323 w 293437"/>
              <a:gd name="connsiteY1" fmla="*/ 281703 h 572220"/>
              <a:gd name="connsiteX2" fmla="*/ 122753 w 293437"/>
              <a:gd name="connsiteY2" fmla="*/ 290779 h 572220"/>
              <a:gd name="connsiteX3" fmla="*/ 93818 w 293437"/>
              <a:gd name="connsiteY3" fmla="*/ 390503 h 572220"/>
              <a:gd name="connsiteX4" fmla="*/ 108682 w 293437"/>
              <a:gd name="connsiteY4" fmla="*/ 405961 h 572220"/>
              <a:gd name="connsiteX5" fmla="*/ 154977 w 293437"/>
              <a:gd name="connsiteY5" fmla="*/ 416703 h 572220"/>
              <a:gd name="connsiteX6" fmla="*/ 292236 w 293437"/>
              <a:gd name="connsiteY6" fmla="*/ 525146 h 572220"/>
              <a:gd name="connsiteX7" fmla="*/ 267741 w 293437"/>
              <a:gd name="connsiteY7" fmla="*/ 572115 h 572220"/>
              <a:gd name="connsiteX8" fmla="*/ 258506 w 293437"/>
              <a:gd name="connsiteY8" fmla="*/ 563752 h 572220"/>
              <a:gd name="connsiteX9" fmla="*/ 117164 w 293437"/>
              <a:gd name="connsiteY9" fmla="*/ 455784 h 572220"/>
              <a:gd name="connsiteX10" fmla="*/ 72574 w 293437"/>
              <a:gd name="connsiteY10" fmla="*/ 446390 h 572220"/>
              <a:gd name="connsiteX11" fmla="*/ 45502 w 293437"/>
              <a:gd name="connsiteY11" fmla="*/ 413373 h 572220"/>
              <a:gd name="connsiteX12" fmla="*/ 45542 w 293437"/>
              <a:gd name="connsiteY12" fmla="*/ 365810 h 572220"/>
              <a:gd name="connsiteX13" fmla="*/ 27349 w 293437"/>
              <a:gd name="connsiteY13" fmla="*/ 349639 h 572220"/>
              <a:gd name="connsiteX14" fmla="*/ 1269 w 293437"/>
              <a:gd name="connsiteY14" fmla="*/ 334141 h 572220"/>
              <a:gd name="connsiteX15" fmla="*/ 14031 w 293437"/>
              <a:gd name="connsiteY15" fmla="*/ 306475 h 572220"/>
              <a:gd name="connsiteX16" fmla="*/ 151092 w 293437"/>
              <a:gd name="connsiteY16" fmla="*/ 121494 h 572220"/>
              <a:gd name="connsiteX17" fmla="*/ 163498 w 293437"/>
              <a:gd name="connsiteY17" fmla="*/ 29380 h 572220"/>
              <a:gd name="connsiteX18" fmla="*/ 187478 w 293437"/>
              <a:gd name="connsiteY18" fmla="*/ 10 h 572220"/>
              <a:gd name="connsiteX19" fmla="*/ 209437 w 293437"/>
              <a:gd name="connsiteY19" fmla="*/ 30847 h 572220"/>
              <a:gd name="connsiteX20" fmla="*/ 209437 w 293437"/>
              <a:gd name="connsiteY20" fmla="*/ 42738 h 572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93437" h="572220">
                <a:moveTo>
                  <a:pt x="209476" y="42777"/>
                </a:moveTo>
                <a:cubicBezTo>
                  <a:pt x="202143" y="128748"/>
                  <a:pt x="184981" y="211428"/>
                  <a:pt x="130323" y="281703"/>
                </a:cubicBezTo>
                <a:cubicBezTo>
                  <a:pt x="127905" y="284834"/>
                  <a:pt x="125924" y="288797"/>
                  <a:pt x="122753" y="290779"/>
                </a:cubicBezTo>
                <a:cubicBezTo>
                  <a:pt x="83394" y="315512"/>
                  <a:pt x="94255" y="354633"/>
                  <a:pt x="93818" y="390503"/>
                </a:cubicBezTo>
                <a:cubicBezTo>
                  <a:pt x="93700" y="400373"/>
                  <a:pt x="100121" y="404098"/>
                  <a:pt x="108682" y="405961"/>
                </a:cubicBezTo>
                <a:cubicBezTo>
                  <a:pt x="124140" y="409330"/>
                  <a:pt x="139717" y="412422"/>
                  <a:pt x="154977" y="416703"/>
                </a:cubicBezTo>
                <a:cubicBezTo>
                  <a:pt x="215739" y="433706"/>
                  <a:pt x="262628" y="468626"/>
                  <a:pt x="292236" y="525146"/>
                </a:cubicBezTo>
                <a:cubicBezTo>
                  <a:pt x="298261" y="536601"/>
                  <a:pt x="280306" y="570331"/>
                  <a:pt x="267741" y="572115"/>
                </a:cubicBezTo>
                <a:cubicBezTo>
                  <a:pt x="261360" y="573027"/>
                  <a:pt x="260289" y="567834"/>
                  <a:pt x="258506" y="563752"/>
                </a:cubicBezTo>
                <a:cubicBezTo>
                  <a:pt x="231553" y="501365"/>
                  <a:pt x="183079" y="467278"/>
                  <a:pt x="117164" y="455784"/>
                </a:cubicBezTo>
                <a:cubicBezTo>
                  <a:pt x="102221" y="453168"/>
                  <a:pt x="87516" y="449164"/>
                  <a:pt x="72574" y="446390"/>
                </a:cubicBezTo>
                <a:cubicBezTo>
                  <a:pt x="54024" y="442942"/>
                  <a:pt x="45185" y="432240"/>
                  <a:pt x="45502" y="413373"/>
                </a:cubicBezTo>
                <a:cubicBezTo>
                  <a:pt x="45780" y="397519"/>
                  <a:pt x="45146" y="381664"/>
                  <a:pt x="45542" y="365810"/>
                </a:cubicBezTo>
                <a:cubicBezTo>
                  <a:pt x="45859" y="352730"/>
                  <a:pt x="43045" y="345794"/>
                  <a:pt x="27349" y="349639"/>
                </a:cubicBezTo>
                <a:cubicBezTo>
                  <a:pt x="15181" y="352611"/>
                  <a:pt x="4995" y="346904"/>
                  <a:pt x="1269" y="334141"/>
                </a:cubicBezTo>
                <a:cubicBezTo>
                  <a:pt x="-2378" y="321695"/>
                  <a:pt x="1824" y="310716"/>
                  <a:pt x="14031" y="306475"/>
                </a:cubicBezTo>
                <a:cubicBezTo>
                  <a:pt x="102023" y="275955"/>
                  <a:pt x="130997" y="201955"/>
                  <a:pt x="151092" y="121494"/>
                </a:cubicBezTo>
                <a:cubicBezTo>
                  <a:pt x="158623" y="91331"/>
                  <a:pt x="161794" y="60376"/>
                  <a:pt x="163498" y="29380"/>
                </a:cubicBezTo>
                <a:cubicBezTo>
                  <a:pt x="164410" y="13011"/>
                  <a:pt x="168255" y="-426"/>
                  <a:pt x="187478" y="10"/>
                </a:cubicBezTo>
                <a:cubicBezTo>
                  <a:pt x="207138" y="486"/>
                  <a:pt x="209991" y="14913"/>
                  <a:pt x="209437" y="30847"/>
                </a:cubicBezTo>
                <a:cubicBezTo>
                  <a:pt x="209318" y="34811"/>
                  <a:pt x="209437" y="38774"/>
                  <a:pt x="209437" y="42738"/>
                </a:cubicBezTo>
                <a:close/>
              </a:path>
            </a:pathLst>
          </a:custGeom>
          <a:solidFill>
            <a:srgbClr val="7BB8BF"/>
          </a:solidFill>
          <a:ln w="395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55" name="Forma libre: forma 54">
            <a:extLst>
              <a:ext uri="{FF2B5EF4-FFF2-40B4-BE49-F238E27FC236}">
                <a16:creationId xmlns:a16="http://schemas.microsoft.com/office/drawing/2014/main" id="{90CF8DCE-FFDF-4CBA-A87B-C40EF7AEE31A}"/>
              </a:ext>
            </a:extLst>
          </p:cNvPr>
          <p:cNvSpPr/>
          <p:nvPr/>
        </p:nvSpPr>
        <p:spPr>
          <a:xfrm>
            <a:off x="4295616" y="878062"/>
            <a:ext cx="230306" cy="227794"/>
          </a:xfrm>
          <a:custGeom>
            <a:avLst/>
            <a:gdLst>
              <a:gd name="connsiteX0" fmla="*/ 163025 w 230306"/>
              <a:gd name="connsiteY0" fmla="*/ 16 h 227794"/>
              <a:gd name="connsiteX1" fmla="*/ 221211 w 230306"/>
              <a:gd name="connsiteY1" fmla="*/ 96767 h 227794"/>
              <a:gd name="connsiteX2" fmla="*/ 153235 w 230306"/>
              <a:gd name="connsiteY2" fmla="*/ 217221 h 227794"/>
              <a:gd name="connsiteX3" fmla="*/ 129770 w 230306"/>
              <a:gd name="connsiteY3" fmla="*/ 220590 h 227794"/>
              <a:gd name="connsiteX4" fmla="*/ 6582 w 230306"/>
              <a:gd name="connsiteY4" fmla="*/ 97600 h 227794"/>
              <a:gd name="connsiteX5" fmla="*/ 10347 w 230306"/>
              <a:gd name="connsiteY5" fmla="*/ 75602 h 227794"/>
              <a:gd name="connsiteX6" fmla="*/ 132624 w 230306"/>
              <a:gd name="connsiteY6" fmla="*/ 6952 h 227794"/>
              <a:gd name="connsiteX7" fmla="*/ 163025 w 230306"/>
              <a:gd name="connsiteY7" fmla="*/ 56 h 22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0306" h="227794">
                <a:moveTo>
                  <a:pt x="163025" y="16"/>
                </a:moveTo>
                <a:cubicBezTo>
                  <a:pt x="213125" y="135"/>
                  <a:pt x="247568" y="54397"/>
                  <a:pt x="221211" y="96767"/>
                </a:cubicBezTo>
                <a:cubicBezTo>
                  <a:pt x="196755" y="136047"/>
                  <a:pt x="175154" y="176673"/>
                  <a:pt x="153235" y="217221"/>
                </a:cubicBezTo>
                <a:cubicBezTo>
                  <a:pt x="146378" y="229944"/>
                  <a:pt x="140353" y="231331"/>
                  <a:pt x="129770" y="220590"/>
                </a:cubicBezTo>
                <a:cubicBezTo>
                  <a:pt x="89104" y="179210"/>
                  <a:pt x="48081" y="138108"/>
                  <a:pt x="6582" y="97600"/>
                </a:cubicBezTo>
                <a:cubicBezTo>
                  <a:pt x="-4437" y="86819"/>
                  <a:pt x="-552" y="81349"/>
                  <a:pt x="10347" y="75602"/>
                </a:cubicBezTo>
                <a:cubicBezTo>
                  <a:pt x="51688" y="53802"/>
                  <a:pt x="94653" y="34896"/>
                  <a:pt x="132624" y="6952"/>
                </a:cubicBezTo>
                <a:cubicBezTo>
                  <a:pt x="141225" y="611"/>
                  <a:pt x="152284" y="-261"/>
                  <a:pt x="163025" y="56"/>
                </a:cubicBezTo>
                <a:close/>
              </a:path>
            </a:pathLst>
          </a:custGeom>
          <a:solidFill>
            <a:srgbClr val="7BB8BF"/>
          </a:solidFill>
          <a:ln w="395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56" name="Forma libre: forma 55">
            <a:extLst>
              <a:ext uri="{FF2B5EF4-FFF2-40B4-BE49-F238E27FC236}">
                <a16:creationId xmlns:a16="http://schemas.microsoft.com/office/drawing/2014/main" id="{242C47BD-E857-4E00-A538-B74D7EE34F01}"/>
              </a:ext>
            </a:extLst>
          </p:cNvPr>
          <p:cNvSpPr/>
          <p:nvPr/>
        </p:nvSpPr>
        <p:spPr>
          <a:xfrm>
            <a:off x="668238" y="3741183"/>
            <a:ext cx="377790" cy="82618"/>
          </a:xfrm>
          <a:custGeom>
            <a:avLst/>
            <a:gdLst>
              <a:gd name="connsiteX0" fmla="*/ 171725 w 377790"/>
              <a:gd name="connsiteY0" fmla="*/ 866 h 82618"/>
              <a:gd name="connsiteX1" fmla="*/ 361898 w 377790"/>
              <a:gd name="connsiteY1" fmla="*/ 1580 h 82618"/>
              <a:gd name="connsiteX2" fmla="*/ 377316 w 377790"/>
              <a:gd name="connsiteY2" fmla="*/ 19654 h 82618"/>
              <a:gd name="connsiteX3" fmla="*/ 322976 w 377790"/>
              <a:gd name="connsiteY3" fmla="*/ 78830 h 82618"/>
              <a:gd name="connsiteX4" fmla="*/ 291544 w 377790"/>
              <a:gd name="connsiteY4" fmla="*/ 82318 h 82618"/>
              <a:gd name="connsiteX5" fmla="*/ 83456 w 377790"/>
              <a:gd name="connsiteY5" fmla="*/ 82318 h 82618"/>
              <a:gd name="connsiteX6" fmla="*/ 3946 w 377790"/>
              <a:gd name="connsiteY6" fmla="*/ 31901 h 82618"/>
              <a:gd name="connsiteX7" fmla="*/ 23130 w 377790"/>
              <a:gd name="connsiteY7" fmla="*/ 1065 h 82618"/>
              <a:gd name="connsiteX8" fmla="*/ 171685 w 377790"/>
              <a:gd name="connsiteY8" fmla="*/ 827 h 82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7790" h="82618">
                <a:moveTo>
                  <a:pt x="171725" y="866"/>
                </a:moveTo>
                <a:cubicBezTo>
                  <a:pt x="235103" y="153"/>
                  <a:pt x="298520" y="-957"/>
                  <a:pt x="361898" y="1580"/>
                </a:cubicBezTo>
                <a:cubicBezTo>
                  <a:pt x="375652" y="2135"/>
                  <a:pt x="379219" y="6970"/>
                  <a:pt x="377316" y="19654"/>
                </a:cubicBezTo>
                <a:cubicBezTo>
                  <a:pt x="373115" y="47597"/>
                  <a:pt x="350840" y="72726"/>
                  <a:pt x="322976" y="78830"/>
                </a:cubicBezTo>
                <a:cubicBezTo>
                  <a:pt x="312710" y="81090"/>
                  <a:pt x="302048" y="82279"/>
                  <a:pt x="291544" y="82318"/>
                </a:cubicBezTo>
                <a:cubicBezTo>
                  <a:pt x="222181" y="82635"/>
                  <a:pt x="152819" y="82794"/>
                  <a:pt x="83456" y="82318"/>
                </a:cubicBezTo>
                <a:cubicBezTo>
                  <a:pt x="42393" y="82081"/>
                  <a:pt x="15639" y="64561"/>
                  <a:pt x="3946" y="31901"/>
                </a:cubicBezTo>
                <a:cubicBezTo>
                  <a:pt x="-4298" y="8873"/>
                  <a:pt x="-414" y="1421"/>
                  <a:pt x="23130" y="1065"/>
                </a:cubicBezTo>
                <a:cubicBezTo>
                  <a:pt x="72635" y="272"/>
                  <a:pt x="122180" y="827"/>
                  <a:pt x="171685" y="827"/>
                </a:cubicBezTo>
                <a:close/>
              </a:path>
            </a:pathLst>
          </a:custGeom>
          <a:solidFill>
            <a:srgbClr val="7BB8BF"/>
          </a:solidFill>
          <a:ln w="395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57" name="Forma libre: forma 56">
            <a:extLst>
              <a:ext uri="{FF2B5EF4-FFF2-40B4-BE49-F238E27FC236}">
                <a16:creationId xmlns:a16="http://schemas.microsoft.com/office/drawing/2014/main" id="{868B45D6-DCA6-47FD-8179-CCAF6AFECAB1}"/>
              </a:ext>
            </a:extLst>
          </p:cNvPr>
          <p:cNvSpPr/>
          <p:nvPr/>
        </p:nvSpPr>
        <p:spPr>
          <a:xfrm>
            <a:off x="2008854" y="2478859"/>
            <a:ext cx="226126" cy="226813"/>
          </a:xfrm>
          <a:custGeom>
            <a:avLst/>
            <a:gdLst>
              <a:gd name="connsiteX0" fmla="*/ 45473 w 226126"/>
              <a:gd name="connsiteY0" fmla="*/ 146885 h 226813"/>
              <a:gd name="connsiteX1" fmla="*/ 33186 w 226126"/>
              <a:gd name="connsiteY1" fmla="*/ 133369 h 226813"/>
              <a:gd name="connsiteX2" fmla="*/ 19353 w 226126"/>
              <a:gd name="connsiteY2" fmla="*/ 132735 h 226813"/>
              <a:gd name="connsiteX3" fmla="*/ 50 w 226126"/>
              <a:gd name="connsiteY3" fmla="*/ 114027 h 226813"/>
              <a:gd name="connsiteX4" fmla="*/ 17411 w 226126"/>
              <a:gd name="connsiteY4" fmla="*/ 93733 h 226813"/>
              <a:gd name="connsiteX5" fmla="*/ 33106 w 226126"/>
              <a:gd name="connsiteY5" fmla="*/ 92029 h 226813"/>
              <a:gd name="connsiteX6" fmla="*/ 41588 w 226126"/>
              <a:gd name="connsiteY6" fmla="*/ 70190 h 226813"/>
              <a:gd name="connsiteX7" fmla="*/ 31362 w 226126"/>
              <a:gd name="connsiteY7" fmla="*/ 58180 h 226813"/>
              <a:gd name="connsiteX8" fmla="*/ 33344 w 226126"/>
              <a:gd name="connsiteY8" fmla="*/ 32892 h 226813"/>
              <a:gd name="connsiteX9" fmla="*/ 58513 w 226126"/>
              <a:gd name="connsiteY9" fmla="*/ 31743 h 226813"/>
              <a:gd name="connsiteX10" fmla="*/ 66123 w 226126"/>
              <a:gd name="connsiteY10" fmla="*/ 38045 h 226813"/>
              <a:gd name="connsiteX11" fmla="*/ 82810 w 226126"/>
              <a:gd name="connsiteY11" fmla="*/ 44942 h 226813"/>
              <a:gd name="connsiteX12" fmla="*/ 93274 w 226126"/>
              <a:gd name="connsiteY12" fmla="*/ 25798 h 226813"/>
              <a:gd name="connsiteX13" fmla="*/ 123159 w 226126"/>
              <a:gd name="connsiteY13" fmla="*/ 3601 h 226813"/>
              <a:gd name="connsiteX14" fmla="*/ 132275 w 226126"/>
              <a:gd name="connsiteY14" fmla="*/ 26352 h 226813"/>
              <a:gd name="connsiteX15" fmla="*/ 140956 w 226126"/>
              <a:gd name="connsiteY15" fmla="*/ 44625 h 226813"/>
              <a:gd name="connsiteX16" fmla="*/ 159664 w 226126"/>
              <a:gd name="connsiteY16" fmla="*/ 38045 h 226813"/>
              <a:gd name="connsiteX17" fmla="*/ 192720 w 226126"/>
              <a:gd name="connsiteY17" fmla="*/ 33764 h 226813"/>
              <a:gd name="connsiteX18" fmla="*/ 188321 w 226126"/>
              <a:gd name="connsiteY18" fmla="*/ 66266 h 226813"/>
              <a:gd name="connsiteX19" fmla="*/ 197437 w 226126"/>
              <a:gd name="connsiteY19" fmla="*/ 92584 h 226813"/>
              <a:gd name="connsiteX20" fmla="*/ 203343 w 226126"/>
              <a:gd name="connsiteY20" fmla="*/ 93179 h 226813"/>
              <a:gd name="connsiteX21" fmla="*/ 226054 w 226126"/>
              <a:gd name="connsiteY21" fmla="*/ 115256 h 226813"/>
              <a:gd name="connsiteX22" fmla="*/ 201836 w 226126"/>
              <a:gd name="connsiteY22" fmla="*/ 133052 h 226813"/>
              <a:gd name="connsiteX23" fmla="*/ 181900 w 226126"/>
              <a:gd name="connsiteY23" fmla="*/ 142050 h 226813"/>
              <a:gd name="connsiteX24" fmla="*/ 189311 w 226126"/>
              <a:gd name="connsiteY24" fmla="*/ 162581 h 226813"/>
              <a:gd name="connsiteX25" fmla="*/ 192443 w 226126"/>
              <a:gd name="connsiteY25" fmla="*/ 193537 h 226813"/>
              <a:gd name="connsiteX26" fmla="*/ 162914 w 226126"/>
              <a:gd name="connsiteY26" fmla="*/ 190841 h 226813"/>
              <a:gd name="connsiteX27" fmla="*/ 140718 w 226126"/>
              <a:gd name="connsiteY27" fmla="*/ 182558 h 226813"/>
              <a:gd name="connsiteX28" fmla="*/ 132315 w 226126"/>
              <a:gd name="connsiteY28" fmla="*/ 202851 h 226813"/>
              <a:gd name="connsiteX29" fmla="*/ 114201 w 226126"/>
              <a:gd name="connsiteY29" fmla="*/ 226752 h 226813"/>
              <a:gd name="connsiteX30" fmla="*/ 93115 w 226126"/>
              <a:gd name="connsiteY30" fmla="*/ 205348 h 226813"/>
              <a:gd name="connsiteX31" fmla="*/ 60574 w 226126"/>
              <a:gd name="connsiteY31" fmla="*/ 193457 h 226813"/>
              <a:gd name="connsiteX32" fmla="*/ 33859 w 226126"/>
              <a:gd name="connsiteY32" fmla="*/ 194329 h 226813"/>
              <a:gd name="connsiteX33" fmla="*/ 32670 w 226126"/>
              <a:gd name="connsiteY33" fmla="*/ 165752 h 226813"/>
              <a:gd name="connsiteX34" fmla="*/ 45512 w 226126"/>
              <a:gd name="connsiteY34" fmla="*/ 146846 h 226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6126" h="226813">
                <a:moveTo>
                  <a:pt x="45473" y="146885"/>
                </a:moveTo>
                <a:cubicBezTo>
                  <a:pt x="43927" y="139711"/>
                  <a:pt x="41588" y="133766"/>
                  <a:pt x="33186" y="133369"/>
                </a:cubicBezTo>
                <a:cubicBezTo>
                  <a:pt x="28588" y="133171"/>
                  <a:pt x="23950" y="133211"/>
                  <a:pt x="19353" y="132735"/>
                </a:cubicBezTo>
                <a:cubicBezTo>
                  <a:pt x="8096" y="131546"/>
                  <a:pt x="763" y="125680"/>
                  <a:pt x="50" y="114027"/>
                </a:cubicBezTo>
                <a:cubicBezTo>
                  <a:pt x="-663" y="102136"/>
                  <a:pt x="6312" y="95795"/>
                  <a:pt x="17411" y="93733"/>
                </a:cubicBezTo>
                <a:cubicBezTo>
                  <a:pt x="22563" y="92782"/>
                  <a:pt x="28073" y="93377"/>
                  <a:pt x="33106" y="92029"/>
                </a:cubicBezTo>
                <a:cubicBezTo>
                  <a:pt x="45314" y="88700"/>
                  <a:pt x="49555" y="81486"/>
                  <a:pt x="41588" y="70190"/>
                </a:cubicBezTo>
                <a:cubicBezTo>
                  <a:pt x="38576" y="65909"/>
                  <a:pt x="34256" y="62540"/>
                  <a:pt x="31362" y="58180"/>
                </a:cubicBezTo>
                <a:cubicBezTo>
                  <a:pt x="25536" y="49421"/>
                  <a:pt x="25853" y="40304"/>
                  <a:pt x="33344" y="32892"/>
                </a:cubicBezTo>
                <a:cubicBezTo>
                  <a:pt x="40915" y="25401"/>
                  <a:pt x="49872" y="25560"/>
                  <a:pt x="58513" y="31743"/>
                </a:cubicBezTo>
                <a:cubicBezTo>
                  <a:pt x="61168" y="33646"/>
                  <a:pt x="63666" y="35865"/>
                  <a:pt x="66123" y="38045"/>
                </a:cubicBezTo>
                <a:cubicBezTo>
                  <a:pt x="70879" y="42246"/>
                  <a:pt x="74486" y="48588"/>
                  <a:pt x="82810" y="44942"/>
                </a:cubicBezTo>
                <a:cubicBezTo>
                  <a:pt x="91530" y="41137"/>
                  <a:pt x="92877" y="34557"/>
                  <a:pt x="93274" y="25798"/>
                </a:cubicBezTo>
                <a:cubicBezTo>
                  <a:pt x="94225" y="4196"/>
                  <a:pt x="108494" y="-5951"/>
                  <a:pt x="123159" y="3601"/>
                </a:cubicBezTo>
                <a:cubicBezTo>
                  <a:pt x="131483" y="9032"/>
                  <a:pt x="132196" y="17553"/>
                  <a:pt x="132275" y="26352"/>
                </a:cubicBezTo>
                <a:cubicBezTo>
                  <a:pt x="132355" y="33764"/>
                  <a:pt x="132711" y="40701"/>
                  <a:pt x="140956" y="44625"/>
                </a:cubicBezTo>
                <a:cubicBezTo>
                  <a:pt x="149834" y="48866"/>
                  <a:pt x="154471" y="42960"/>
                  <a:pt x="159664" y="38045"/>
                </a:cubicBezTo>
                <a:cubicBezTo>
                  <a:pt x="169692" y="28532"/>
                  <a:pt x="181107" y="22785"/>
                  <a:pt x="192720" y="33764"/>
                </a:cubicBezTo>
                <a:cubicBezTo>
                  <a:pt x="205126" y="45497"/>
                  <a:pt x="197080" y="56079"/>
                  <a:pt x="188321" y="66266"/>
                </a:cubicBezTo>
                <a:cubicBezTo>
                  <a:pt x="175637" y="81050"/>
                  <a:pt x="178768" y="89532"/>
                  <a:pt x="197437" y="92584"/>
                </a:cubicBezTo>
                <a:cubicBezTo>
                  <a:pt x="199379" y="92901"/>
                  <a:pt x="201400" y="92901"/>
                  <a:pt x="203343" y="93179"/>
                </a:cubicBezTo>
                <a:cubicBezTo>
                  <a:pt x="216185" y="95121"/>
                  <a:pt x="227124" y="100115"/>
                  <a:pt x="226054" y="115256"/>
                </a:cubicBezTo>
                <a:cubicBezTo>
                  <a:pt x="225063" y="129445"/>
                  <a:pt x="214124" y="132775"/>
                  <a:pt x="201836" y="133052"/>
                </a:cubicBezTo>
                <a:cubicBezTo>
                  <a:pt x="193949" y="133250"/>
                  <a:pt x="185942" y="132497"/>
                  <a:pt x="181900" y="142050"/>
                </a:cubicBezTo>
                <a:cubicBezTo>
                  <a:pt x="177896" y="151562"/>
                  <a:pt x="183644" y="156913"/>
                  <a:pt x="189311" y="162581"/>
                </a:cubicBezTo>
                <a:cubicBezTo>
                  <a:pt x="198784" y="172094"/>
                  <a:pt x="203461" y="182637"/>
                  <a:pt x="192443" y="193537"/>
                </a:cubicBezTo>
                <a:cubicBezTo>
                  <a:pt x="182296" y="203565"/>
                  <a:pt x="172109" y="199641"/>
                  <a:pt x="162914" y="190841"/>
                </a:cubicBezTo>
                <a:cubicBezTo>
                  <a:pt x="156731" y="184936"/>
                  <a:pt x="150983" y="177999"/>
                  <a:pt x="140718" y="182558"/>
                </a:cubicBezTo>
                <a:cubicBezTo>
                  <a:pt x="131324" y="186719"/>
                  <a:pt x="132434" y="195043"/>
                  <a:pt x="132315" y="202851"/>
                </a:cubicBezTo>
                <a:cubicBezTo>
                  <a:pt x="132117" y="215376"/>
                  <a:pt x="128193" y="225800"/>
                  <a:pt x="114201" y="226752"/>
                </a:cubicBezTo>
                <a:cubicBezTo>
                  <a:pt x="100051" y="227703"/>
                  <a:pt x="95493" y="217477"/>
                  <a:pt x="93115" y="205348"/>
                </a:cubicBezTo>
                <a:cubicBezTo>
                  <a:pt x="87487" y="176493"/>
                  <a:pt x="84157" y="175265"/>
                  <a:pt x="60574" y="193457"/>
                </a:cubicBezTo>
                <a:cubicBezTo>
                  <a:pt x="51537" y="200394"/>
                  <a:pt x="42460" y="202376"/>
                  <a:pt x="33859" y="194329"/>
                </a:cubicBezTo>
                <a:cubicBezTo>
                  <a:pt x="24664" y="185729"/>
                  <a:pt x="25853" y="175621"/>
                  <a:pt x="32670" y="165752"/>
                </a:cubicBezTo>
                <a:cubicBezTo>
                  <a:pt x="37030" y="159410"/>
                  <a:pt x="45195" y="155605"/>
                  <a:pt x="45512" y="146846"/>
                </a:cubicBezTo>
                <a:close/>
              </a:path>
            </a:pathLst>
          </a:custGeom>
          <a:solidFill>
            <a:srgbClr val="7BB8BF"/>
          </a:solidFill>
          <a:ln w="395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58" name="Forma libre: forma 57">
            <a:extLst>
              <a:ext uri="{FF2B5EF4-FFF2-40B4-BE49-F238E27FC236}">
                <a16:creationId xmlns:a16="http://schemas.microsoft.com/office/drawing/2014/main" id="{E568D19F-F0F9-4E6B-A402-B58C2A68CD17}"/>
              </a:ext>
            </a:extLst>
          </p:cNvPr>
          <p:cNvSpPr/>
          <p:nvPr/>
        </p:nvSpPr>
        <p:spPr>
          <a:xfrm>
            <a:off x="707884" y="3157766"/>
            <a:ext cx="307645" cy="80665"/>
          </a:xfrm>
          <a:custGeom>
            <a:avLst/>
            <a:gdLst>
              <a:gd name="connsiteX0" fmla="*/ 154275 w 307645"/>
              <a:gd name="connsiteY0" fmla="*/ 249 h 80665"/>
              <a:gd name="connsiteX1" fmla="*/ 284796 w 307645"/>
              <a:gd name="connsiteY1" fmla="*/ 11 h 80665"/>
              <a:gd name="connsiteX2" fmla="*/ 307626 w 307645"/>
              <a:gd name="connsiteY2" fmla="*/ 23198 h 80665"/>
              <a:gd name="connsiteX3" fmla="*/ 250868 w 307645"/>
              <a:gd name="connsiteY3" fmla="*/ 80631 h 80665"/>
              <a:gd name="connsiteX4" fmla="*/ 35328 w 307645"/>
              <a:gd name="connsiteY4" fmla="*/ 80631 h 80665"/>
              <a:gd name="connsiteX5" fmla="*/ 171 w 307645"/>
              <a:gd name="connsiteY5" fmla="*/ 45751 h 80665"/>
              <a:gd name="connsiteX6" fmla="*/ 45514 w 307645"/>
              <a:gd name="connsiteY6" fmla="*/ 289 h 80665"/>
              <a:gd name="connsiteX7" fmla="*/ 154275 w 307645"/>
              <a:gd name="connsiteY7" fmla="*/ 289 h 8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7645" h="80665">
                <a:moveTo>
                  <a:pt x="154275" y="249"/>
                </a:moveTo>
                <a:cubicBezTo>
                  <a:pt x="197795" y="249"/>
                  <a:pt x="241315" y="764"/>
                  <a:pt x="284796" y="11"/>
                </a:cubicBezTo>
                <a:cubicBezTo>
                  <a:pt x="302038" y="-306"/>
                  <a:pt x="307587" y="6155"/>
                  <a:pt x="307626" y="23198"/>
                </a:cubicBezTo>
                <a:cubicBezTo>
                  <a:pt x="307824" y="79798"/>
                  <a:pt x="307547" y="80631"/>
                  <a:pt x="250868" y="80631"/>
                </a:cubicBezTo>
                <a:cubicBezTo>
                  <a:pt x="179008" y="80631"/>
                  <a:pt x="107148" y="80710"/>
                  <a:pt x="35328" y="80631"/>
                </a:cubicBezTo>
                <a:cubicBezTo>
                  <a:pt x="6790" y="80591"/>
                  <a:pt x="52" y="74051"/>
                  <a:pt x="171" y="45751"/>
                </a:cubicBezTo>
                <a:cubicBezTo>
                  <a:pt x="408" y="-4388"/>
                  <a:pt x="-6330" y="526"/>
                  <a:pt x="45514" y="289"/>
                </a:cubicBezTo>
                <a:cubicBezTo>
                  <a:pt x="81781" y="130"/>
                  <a:pt x="118008" y="289"/>
                  <a:pt x="154275" y="289"/>
                </a:cubicBezTo>
                <a:close/>
              </a:path>
            </a:pathLst>
          </a:custGeom>
          <a:solidFill>
            <a:srgbClr val="7BB8BF"/>
          </a:solidFill>
          <a:ln w="395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59" name="Forma libre: forma 58">
            <a:extLst>
              <a:ext uri="{FF2B5EF4-FFF2-40B4-BE49-F238E27FC236}">
                <a16:creationId xmlns:a16="http://schemas.microsoft.com/office/drawing/2014/main" id="{81BB92D9-32CF-4486-91BE-D666BA370762}"/>
              </a:ext>
            </a:extLst>
          </p:cNvPr>
          <p:cNvSpPr/>
          <p:nvPr/>
        </p:nvSpPr>
        <p:spPr>
          <a:xfrm>
            <a:off x="1576259" y="1353411"/>
            <a:ext cx="262170" cy="289005"/>
          </a:xfrm>
          <a:custGeom>
            <a:avLst/>
            <a:gdLst>
              <a:gd name="connsiteX0" fmla="*/ 1248 w 262170"/>
              <a:gd name="connsiteY0" fmla="*/ 267048 h 289005"/>
              <a:gd name="connsiteX1" fmla="*/ 32521 w 262170"/>
              <a:gd name="connsiteY1" fmla="*/ 192453 h 289005"/>
              <a:gd name="connsiteX2" fmla="*/ 137992 w 262170"/>
              <a:gd name="connsiteY2" fmla="*/ 88251 h 289005"/>
              <a:gd name="connsiteX3" fmla="*/ 140806 w 262170"/>
              <a:gd name="connsiteY3" fmla="*/ 59197 h 289005"/>
              <a:gd name="connsiteX4" fmla="*/ 141322 w 262170"/>
              <a:gd name="connsiteY4" fmla="*/ 32602 h 289005"/>
              <a:gd name="connsiteX5" fmla="*/ 168829 w 262170"/>
              <a:gd name="connsiteY5" fmla="*/ 4222 h 289005"/>
              <a:gd name="connsiteX6" fmla="*/ 185753 w 262170"/>
              <a:gd name="connsiteY6" fmla="*/ 4698 h 289005"/>
              <a:gd name="connsiteX7" fmla="*/ 257257 w 262170"/>
              <a:gd name="connsiteY7" fmla="*/ 75805 h 289005"/>
              <a:gd name="connsiteX8" fmla="*/ 259159 w 262170"/>
              <a:gd name="connsiteY8" fmla="*/ 91302 h 289005"/>
              <a:gd name="connsiteX9" fmla="*/ 226499 w 262170"/>
              <a:gd name="connsiteY9" fmla="*/ 122892 h 289005"/>
              <a:gd name="connsiteX10" fmla="*/ 203193 w 262170"/>
              <a:gd name="connsiteY10" fmla="*/ 121465 h 289005"/>
              <a:gd name="connsiteX11" fmla="*/ 173070 w 262170"/>
              <a:gd name="connsiteY11" fmla="*/ 124438 h 289005"/>
              <a:gd name="connsiteX12" fmla="*/ 22017 w 262170"/>
              <a:gd name="connsiteY12" fmla="*/ 275372 h 289005"/>
              <a:gd name="connsiteX13" fmla="*/ 4261 w 262170"/>
              <a:gd name="connsiteY13" fmla="*/ 288451 h 289005"/>
              <a:gd name="connsiteX14" fmla="*/ 1209 w 262170"/>
              <a:gd name="connsiteY14" fmla="*/ 267048 h 289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2170" h="289005">
                <a:moveTo>
                  <a:pt x="1248" y="267048"/>
                </a:moveTo>
                <a:cubicBezTo>
                  <a:pt x="-1724" y="236410"/>
                  <a:pt x="9572" y="213262"/>
                  <a:pt x="32521" y="192453"/>
                </a:cubicBezTo>
                <a:cubicBezTo>
                  <a:pt x="69065" y="159278"/>
                  <a:pt x="102716" y="122892"/>
                  <a:pt x="137992" y="88251"/>
                </a:cubicBezTo>
                <a:cubicBezTo>
                  <a:pt x="147663" y="78778"/>
                  <a:pt x="153450" y="71088"/>
                  <a:pt x="140806" y="59197"/>
                </a:cubicBezTo>
                <a:cubicBezTo>
                  <a:pt x="132522" y="51389"/>
                  <a:pt x="133474" y="41123"/>
                  <a:pt x="141322" y="32602"/>
                </a:cubicBezTo>
                <a:cubicBezTo>
                  <a:pt x="150279" y="22931"/>
                  <a:pt x="159792" y="13814"/>
                  <a:pt x="168829" y="4222"/>
                </a:cubicBezTo>
                <a:cubicBezTo>
                  <a:pt x="174893" y="-2199"/>
                  <a:pt x="180323" y="-692"/>
                  <a:pt x="185753" y="4698"/>
                </a:cubicBezTo>
                <a:cubicBezTo>
                  <a:pt x="209614" y="28361"/>
                  <a:pt x="233396" y="52103"/>
                  <a:pt x="257257" y="75805"/>
                </a:cubicBezTo>
                <a:cubicBezTo>
                  <a:pt x="262013" y="80522"/>
                  <a:pt x="264510" y="85833"/>
                  <a:pt x="259159" y="91302"/>
                </a:cubicBezTo>
                <a:cubicBezTo>
                  <a:pt x="248576" y="102123"/>
                  <a:pt x="237875" y="112904"/>
                  <a:pt x="226499" y="122892"/>
                </a:cubicBezTo>
                <a:cubicBezTo>
                  <a:pt x="218929" y="129551"/>
                  <a:pt x="209337" y="128402"/>
                  <a:pt x="203193" y="121465"/>
                </a:cubicBezTo>
                <a:cubicBezTo>
                  <a:pt x="190906" y="107553"/>
                  <a:pt x="183137" y="114212"/>
                  <a:pt x="173070" y="124438"/>
                </a:cubicBezTo>
                <a:cubicBezTo>
                  <a:pt x="123049" y="175093"/>
                  <a:pt x="72553" y="225272"/>
                  <a:pt x="22017" y="275372"/>
                </a:cubicBezTo>
                <a:cubicBezTo>
                  <a:pt x="16667" y="280643"/>
                  <a:pt x="12069" y="291583"/>
                  <a:pt x="4261" y="288451"/>
                </a:cubicBezTo>
                <a:cubicBezTo>
                  <a:pt x="-3904" y="285162"/>
                  <a:pt x="2398" y="274222"/>
                  <a:pt x="1209" y="267048"/>
                </a:cubicBezTo>
                <a:close/>
              </a:path>
            </a:pathLst>
          </a:custGeom>
          <a:solidFill>
            <a:srgbClr val="7BB8BF"/>
          </a:solidFill>
          <a:ln w="395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60" name="Forma libre: forma 59">
            <a:extLst>
              <a:ext uri="{FF2B5EF4-FFF2-40B4-BE49-F238E27FC236}">
                <a16:creationId xmlns:a16="http://schemas.microsoft.com/office/drawing/2014/main" id="{709AF66B-330B-47B7-A198-126B74CA1BF3}"/>
              </a:ext>
            </a:extLst>
          </p:cNvPr>
          <p:cNvSpPr/>
          <p:nvPr/>
        </p:nvSpPr>
        <p:spPr>
          <a:xfrm>
            <a:off x="1608551" y="2129819"/>
            <a:ext cx="181626" cy="182407"/>
          </a:xfrm>
          <a:custGeom>
            <a:avLst/>
            <a:gdLst>
              <a:gd name="connsiteX0" fmla="*/ 36020 w 181626"/>
              <a:gd name="connsiteY0" fmla="*/ 21602 h 182407"/>
              <a:gd name="connsiteX1" fmla="*/ 52707 w 181626"/>
              <a:gd name="connsiteY1" fmla="*/ 30441 h 182407"/>
              <a:gd name="connsiteX2" fmla="*/ 74388 w 181626"/>
              <a:gd name="connsiteY2" fmla="*/ 21959 h 182407"/>
              <a:gd name="connsiteX3" fmla="*/ 91154 w 181626"/>
              <a:gd name="connsiteY3" fmla="*/ 1 h 182407"/>
              <a:gd name="connsiteX4" fmla="*/ 107880 w 181626"/>
              <a:gd name="connsiteY4" fmla="*/ 22356 h 182407"/>
              <a:gd name="connsiteX5" fmla="*/ 128372 w 181626"/>
              <a:gd name="connsiteY5" fmla="*/ 29728 h 182407"/>
              <a:gd name="connsiteX6" fmla="*/ 154492 w 181626"/>
              <a:gd name="connsiteY6" fmla="*/ 26319 h 182407"/>
              <a:gd name="connsiteX7" fmla="*/ 152193 w 181626"/>
              <a:gd name="connsiteY7" fmla="*/ 52637 h 182407"/>
              <a:gd name="connsiteX8" fmla="*/ 162300 w 181626"/>
              <a:gd name="connsiteY8" fmla="*/ 75032 h 182407"/>
              <a:gd name="connsiteX9" fmla="*/ 181603 w 181626"/>
              <a:gd name="connsiteY9" fmla="*/ 90291 h 182407"/>
              <a:gd name="connsiteX10" fmla="*/ 164123 w 181626"/>
              <a:gd name="connsiteY10" fmla="*/ 108088 h 182407"/>
              <a:gd name="connsiteX11" fmla="*/ 153897 w 181626"/>
              <a:gd name="connsiteY11" fmla="*/ 132226 h 182407"/>
              <a:gd name="connsiteX12" fmla="*/ 154769 w 181626"/>
              <a:gd name="connsiteY12" fmla="*/ 155334 h 182407"/>
              <a:gd name="connsiteX13" fmla="*/ 131741 w 181626"/>
              <a:gd name="connsiteY13" fmla="*/ 155215 h 182407"/>
              <a:gd name="connsiteX14" fmla="*/ 106968 w 181626"/>
              <a:gd name="connsiteY14" fmla="*/ 165956 h 182407"/>
              <a:gd name="connsiteX15" fmla="*/ 90321 w 181626"/>
              <a:gd name="connsiteY15" fmla="*/ 182405 h 182407"/>
              <a:gd name="connsiteX16" fmla="*/ 74824 w 181626"/>
              <a:gd name="connsiteY16" fmla="*/ 165283 h 182407"/>
              <a:gd name="connsiteX17" fmla="*/ 50804 w 181626"/>
              <a:gd name="connsiteY17" fmla="*/ 154502 h 182407"/>
              <a:gd name="connsiteX18" fmla="*/ 25754 w 181626"/>
              <a:gd name="connsiteY18" fmla="*/ 155889 h 182407"/>
              <a:gd name="connsiteX19" fmla="*/ 27102 w 181626"/>
              <a:gd name="connsiteY19" fmla="*/ 131077 h 182407"/>
              <a:gd name="connsiteX20" fmla="*/ 16717 w 181626"/>
              <a:gd name="connsiteY20" fmla="*/ 108088 h 182407"/>
              <a:gd name="connsiteX21" fmla="*/ 70 w 181626"/>
              <a:gd name="connsiteY21" fmla="*/ 89816 h 182407"/>
              <a:gd name="connsiteX22" fmla="*/ 18144 w 181626"/>
              <a:gd name="connsiteY22" fmla="*/ 75507 h 182407"/>
              <a:gd name="connsiteX23" fmla="*/ 27855 w 181626"/>
              <a:gd name="connsiteY23" fmla="*/ 51884 h 182407"/>
              <a:gd name="connsiteX24" fmla="*/ 26745 w 181626"/>
              <a:gd name="connsiteY24" fmla="*/ 25843 h 182407"/>
              <a:gd name="connsiteX25" fmla="*/ 36020 w 181626"/>
              <a:gd name="connsiteY25" fmla="*/ 21602 h 182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1626" h="182407">
                <a:moveTo>
                  <a:pt x="36020" y="21602"/>
                </a:moveTo>
                <a:cubicBezTo>
                  <a:pt x="43828" y="22514"/>
                  <a:pt x="47871" y="27033"/>
                  <a:pt x="52707" y="30441"/>
                </a:cubicBezTo>
                <a:cubicBezTo>
                  <a:pt x="64954" y="39082"/>
                  <a:pt x="72683" y="36347"/>
                  <a:pt x="74388" y="21959"/>
                </a:cubicBezTo>
                <a:cubicBezTo>
                  <a:pt x="75696" y="10703"/>
                  <a:pt x="76647" y="80"/>
                  <a:pt x="91154" y="1"/>
                </a:cubicBezTo>
                <a:cubicBezTo>
                  <a:pt x="106215" y="-118"/>
                  <a:pt x="105938" y="12090"/>
                  <a:pt x="107880" y="22356"/>
                </a:cubicBezTo>
                <a:cubicBezTo>
                  <a:pt x="110496" y="36188"/>
                  <a:pt x="117551" y="39121"/>
                  <a:pt x="128372" y="29728"/>
                </a:cubicBezTo>
                <a:cubicBezTo>
                  <a:pt x="136537" y="22633"/>
                  <a:pt x="145217" y="17560"/>
                  <a:pt x="154492" y="26319"/>
                </a:cubicBezTo>
                <a:cubicBezTo>
                  <a:pt x="164004" y="35316"/>
                  <a:pt x="157980" y="43957"/>
                  <a:pt x="152193" y="52637"/>
                </a:cubicBezTo>
                <a:cubicBezTo>
                  <a:pt x="142006" y="67897"/>
                  <a:pt x="144503" y="73526"/>
                  <a:pt x="162300" y="75032"/>
                </a:cubicBezTo>
                <a:cubicBezTo>
                  <a:pt x="172685" y="75904"/>
                  <a:pt x="181087" y="78638"/>
                  <a:pt x="181603" y="90291"/>
                </a:cubicBezTo>
                <a:cubicBezTo>
                  <a:pt x="182118" y="101627"/>
                  <a:pt x="174111" y="105868"/>
                  <a:pt x="164123" y="108088"/>
                </a:cubicBezTo>
                <a:cubicBezTo>
                  <a:pt x="142522" y="112924"/>
                  <a:pt x="141570" y="115183"/>
                  <a:pt x="153897" y="132226"/>
                </a:cubicBezTo>
                <a:cubicBezTo>
                  <a:pt x="159605" y="140114"/>
                  <a:pt x="161983" y="147724"/>
                  <a:pt x="154769" y="155334"/>
                </a:cubicBezTo>
                <a:cubicBezTo>
                  <a:pt x="147437" y="163063"/>
                  <a:pt x="139628" y="160645"/>
                  <a:pt x="131741" y="155215"/>
                </a:cubicBezTo>
                <a:cubicBezTo>
                  <a:pt x="112993" y="142294"/>
                  <a:pt x="112755" y="142413"/>
                  <a:pt x="106968" y="165956"/>
                </a:cubicBezTo>
                <a:cubicBezTo>
                  <a:pt x="104709" y="175073"/>
                  <a:pt x="100785" y="182564"/>
                  <a:pt x="90321" y="182405"/>
                </a:cubicBezTo>
                <a:cubicBezTo>
                  <a:pt x="79778" y="182247"/>
                  <a:pt x="76369" y="174716"/>
                  <a:pt x="74824" y="165283"/>
                </a:cubicBezTo>
                <a:cubicBezTo>
                  <a:pt x="71375" y="144157"/>
                  <a:pt x="68640" y="143047"/>
                  <a:pt x="50804" y="154502"/>
                </a:cubicBezTo>
                <a:cubicBezTo>
                  <a:pt x="42600" y="159734"/>
                  <a:pt x="33959" y="164252"/>
                  <a:pt x="25754" y="155889"/>
                </a:cubicBezTo>
                <a:cubicBezTo>
                  <a:pt x="17787" y="147803"/>
                  <a:pt x="20958" y="139480"/>
                  <a:pt x="27102" y="131077"/>
                </a:cubicBezTo>
                <a:cubicBezTo>
                  <a:pt x="38636" y="115262"/>
                  <a:pt x="37526" y="112884"/>
                  <a:pt x="16717" y="108088"/>
                </a:cubicBezTo>
                <a:cubicBezTo>
                  <a:pt x="6531" y="105749"/>
                  <a:pt x="-802" y="101310"/>
                  <a:pt x="70" y="89816"/>
                </a:cubicBezTo>
                <a:cubicBezTo>
                  <a:pt x="863" y="78995"/>
                  <a:pt x="8750" y="76736"/>
                  <a:pt x="18144" y="75507"/>
                </a:cubicBezTo>
                <a:cubicBezTo>
                  <a:pt x="37249" y="73010"/>
                  <a:pt x="39627" y="67422"/>
                  <a:pt x="27855" y="51884"/>
                </a:cubicBezTo>
                <a:cubicBezTo>
                  <a:pt x="21117" y="42966"/>
                  <a:pt x="17470" y="34682"/>
                  <a:pt x="26745" y="25843"/>
                </a:cubicBezTo>
                <a:cubicBezTo>
                  <a:pt x="29361" y="23346"/>
                  <a:pt x="33682" y="22633"/>
                  <a:pt x="36020" y="21602"/>
                </a:cubicBezTo>
                <a:close/>
              </a:path>
            </a:pathLst>
          </a:custGeom>
          <a:solidFill>
            <a:srgbClr val="7BB8BF"/>
          </a:solidFill>
          <a:ln w="395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61" name="Forma libre: forma 60">
            <a:extLst>
              <a:ext uri="{FF2B5EF4-FFF2-40B4-BE49-F238E27FC236}">
                <a16:creationId xmlns:a16="http://schemas.microsoft.com/office/drawing/2014/main" id="{5D8360D4-B0BB-4AEA-9D9F-688605824E8F}"/>
              </a:ext>
            </a:extLst>
          </p:cNvPr>
          <p:cNvSpPr/>
          <p:nvPr/>
        </p:nvSpPr>
        <p:spPr>
          <a:xfrm>
            <a:off x="481447" y="4193258"/>
            <a:ext cx="183483" cy="222209"/>
          </a:xfrm>
          <a:custGeom>
            <a:avLst/>
            <a:gdLst>
              <a:gd name="connsiteX0" fmla="*/ 183483 w 183483"/>
              <a:gd name="connsiteY0" fmla="*/ 106390 h 222209"/>
              <a:gd name="connsiteX1" fmla="*/ 173059 w 183483"/>
              <a:gd name="connsiteY1" fmla="*/ 121967 h 222209"/>
              <a:gd name="connsiteX2" fmla="*/ 110751 w 183483"/>
              <a:gd name="connsiteY2" fmla="*/ 202903 h 222209"/>
              <a:gd name="connsiteX3" fmla="*/ 94223 w 183483"/>
              <a:gd name="connsiteY3" fmla="*/ 222206 h 222209"/>
              <a:gd name="connsiteX4" fmla="*/ 76744 w 183483"/>
              <a:gd name="connsiteY4" fmla="*/ 203616 h 222209"/>
              <a:gd name="connsiteX5" fmla="*/ 11463 w 183483"/>
              <a:gd name="connsiteY5" fmla="*/ 122759 h 222209"/>
              <a:gd name="connsiteX6" fmla="*/ 10750 w 183483"/>
              <a:gd name="connsiteY6" fmla="*/ 94063 h 222209"/>
              <a:gd name="connsiteX7" fmla="*/ 76189 w 183483"/>
              <a:gd name="connsiteY7" fmla="*/ 13483 h 222209"/>
              <a:gd name="connsiteX8" fmla="*/ 91647 w 183483"/>
              <a:gd name="connsiteY8" fmla="*/ 46 h 222209"/>
              <a:gd name="connsiteX9" fmla="*/ 107026 w 183483"/>
              <a:gd name="connsiteY9" fmla="*/ 12690 h 222209"/>
              <a:gd name="connsiteX10" fmla="*/ 174961 w 183483"/>
              <a:gd name="connsiteY10" fmla="*/ 93984 h 222209"/>
              <a:gd name="connsiteX11" fmla="*/ 183483 w 183483"/>
              <a:gd name="connsiteY11" fmla="*/ 106429 h 222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3483" h="222209">
                <a:moveTo>
                  <a:pt x="183483" y="106390"/>
                </a:moveTo>
                <a:cubicBezTo>
                  <a:pt x="183483" y="113920"/>
                  <a:pt x="179123" y="118637"/>
                  <a:pt x="173059" y="121967"/>
                </a:cubicBezTo>
                <a:cubicBezTo>
                  <a:pt x="140399" y="139842"/>
                  <a:pt x="122008" y="168578"/>
                  <a:pt x="110751" y="202903"/>
                </a:cubicBezTo>
                <a:cubicBezTo>
                  <a:pt x="107898" y="211623"/>
                  <a:pt x="106074" y="222008"/>
                  <a:pt x="94223" y="222206"/>
                </a:cubicBezTo>
                <a:cubicBezTo>
                  <a:pt x="82412" y="222443"/>
                  <a:pt x="79875" y="212257"/>
                  <a:pt x="76744" y="203616"/>
                </a:cubicBezTo>
                <a:cubicBezTo>
                  <a:pt x="64258" y="169173"/>
                  <a:pt x="45907" y="139921"/>
                  <a:pt x="11463" y="122759"/>
                </a:cubicBezTo>
                <a:cubicBezTo>
                  <a:pt x="-3519" y="115308"/>
                  <a:pt x="-3876" y="101950"/>
                  <a:pt x="10750" y="94063"/>
                </a:cubicBezTo>
                <a:cubicBezTo>
                  <a:pt x="44044" y="76108"/>
                  <a:pt x="65170" y="49155"/>
                  <a:pt x="76189" y="13483"/>
                </a:cubicBezTo>
                <a:cubicBezTo>
                  <a:pt x="78448" y="6190"/>
                  <a:pt x="83403" y="641"/>
                  <a:pt x="91647" y="46"/>
                </a:cubicBezTo>
                <a:cubicBezTo>
                  <a:pt x="100446" y="-588"/>
                  <a:pt x="104330" y="5358"/>
                  <a:pt x="107026" y="12690"/>
                </a:cubicBezTo>
                <a:cubicBezTo>
                  <a:pt x="120026" y="47847"/>
                  <a:pt x="140201" y="76940"/>
                  <a:pt x="174961" y="93984"/>
                </a:cubicBezTo>
                <a:cubicBezTo>
                  <a:pt x="179837" y="96362"/>
                  <a:pt x="183245" y="100484"/>
                  <a:pt x="183483" y="106429"/>
                </a:cubicBezTo>
                <a:close/>
              </a:path>
            </a:pathLst>
          </a:custGeom>
          <a:solidFill>
            <a:srgbClr val="7BB8BF"/>
          </a:solidFill>
          <a:ln w="395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62" name="Forma libre: forma 61">
            <a:extLst>
              <a:ext uri="{FF2B5EF4-FFF2-40B4-BE49-F238E27FC236}">
                <a16:creationId xmlns:a16="http://schemas.microsoft.com/office/drawing/2014/main" id="{FE6ACB67-8AE6-49DE-96F4-6DB549AE0CB2}"/>
              </a:ext>
            </a:extLst>
          </p:cNvPr>
          <p:cNvSpPr/>
          <p:nvPr/>
        </p:nvSpPr>
        <p:spPr>
          <a:xfrm>
            <a:off x="1049009" y="4193186"/>
            <a:ext cx="183656" cy="222424"/>
          </a:xfrm>
          <a:custGeom>
            <a:avLst/>
            <a:gdLst>
              <a:gd name="connsiteX0" fmla="*/ 91790 w 183656"/>
              <a:gd name="connsiteY0" fmla="*/ 40 h 222424"/>
              <a:gd name="connsiteX1" fmla="*/ 107089 w 183656"/>
              <a:gd name="connsiteY1" fmla="*/ 13318 h 222424"/>
              <a:gd name="connsiteX2" fmla="*/ 173400 w 183656"/>
              <a:gd name="connsiteY2" fmla="*/ 93818 h 222424"/>
              <a:gd name="connsiteX3" fmla="*/ 173281 w 183656"/>
              <a:gd name="connsiteY3" fmla="*/ 121405 h 222424"/>
              <a:gd name="connsiteX4" fmla="*/ 108635 w 183656"/>
              <a:gd name="connsiteY4" fmla="*/ 207930 h 222424"/>
              <a:gd name="connsiteX5" fmla="*/ 94406 w 183656"/>
              <a:gd name="connsiteY5" fmla="*/ 222397 h 222424"/>
              <a:gd name="connsiteX6" fmla="*/ 77917 w 183656"/>
              <a:gd name="connsiteY6" fmla="*/ 208049 h 222424"/>
              <a:gd name="connsiteX7" fmla="*/ 9863 w 183656"/>
              <a:gd name="connsiteY7" fmla="*/ 121920 h 222424"/>
              <a:gd name="connsiteX8" fmla="*/ 10417 w 183656"/>
              <a:gd name="connsiteY8" fmla="*/ 93977 h 222424"/>
              <a:gd name="connsiteX9" fmla="*/ 76372 w 183656"/>
              <a:gd name="connsiteY9" fmla="*/ 13437 h 222424"/>
              <a:gd name="connsiteX10" fmla="*/ 91711 w 183656"/>
              <a:gd name="connsiteY10" fmla="*/ 0 h 2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3656" h="222424">
                <a:moveTo>
                  <a:pt x="91790" y="40"/>
                </a:moveTo>
                <a:cubicBezTo>
                  <a:pt x="100589" y="238"/>
                  <a:pt x="104592" y="6144"/>
                  <a:pt x="107089" y="13318"/>
                </a:cubicBezTo>
                <a:cubicBezTo>
                  <a:pt x="119218" y="48396"/>
                  <a:pt x="140463" y="75586"/>
                  <a:pt x="173400" y="93818"/>
                </a:cubicBezTo>
                <a:cubicBezTo>
                  <a:pt x="187035" y="101349"/>
                  <a:pt x="187154" y="113438"/>
                  <a:pt x="173281" y="121405"/>
                </a:cubicBezTo>
                <a:cubicBezTo>
                  <a:pt x="139036" y="141144"/>
                  <a:pt x="119773" y="171307"/>
                  <a:pt x="108635" y="207930"/>
                </a:cubicBezTo>
                <a:cubicBezTo>
                  <a:pt x="106455" y="215104"/>
                  <a:pt x="103126" y="221961"/>
                  <a:pt x="94406" y="222397"/>
                </a:cubicBezTo>
                <a:cubicBezTo>
                  <a:pt x="84695" y="222912"/>
                  <a:pt x="80494" y="215976"/>
                  <a:pt x="77917" y="208049"/>
                </a:cubicBezTo>
                <a:cubicBezTo>
                  <a:pt x="65987" y="170831"/>
                  <a:pt x="45535" y="140826"/>
                  <a:pt x="9863" y="121920"/>
                </a:cubicBezTo>
                <a:cubicBezTo>
                  <a:pt x="-3574" y="114786"/>
                  <a:pt x="-3178" y="101508"/>
                  <a:pt x="10417" y="93977"/>
                </a:cubicBezTo>
                <a:cubicBezTo>
                  <a:pt x="43315" y="75705"/>
                  <a:pt x="65115" y="49109"/>
                  <a:pt x="76372" y="13437"/>
                </a:cubicBezTo>
                <a:cubicBezTo>
                  <a:pt x="78710" y="6064"/>
                  <a:pt x="83348" y="753"/>
                  <a:pt x="91711" y="0"/>
                </a:cubicBezTo>
                <a:close/>
              </a:path>
            </a:pathLst>
          </a:custGeom>
          <a:solidFill>
            <a:srgbClr val="7BB8BF"/>
          </a:solidFill>
          <a:ln w="395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63" name="Forma libre: forma 62">
            <a:extLst>
              <a:ext uri="{FF2B5EF4-FFF2-40B4-BE49-F238E27FC236}">
                <a16:creationId xmlns:a16="http://schemas.microsoft.com/office/drawing/2014/main" id="{40849B99-E572-4D85-BDB1-4D7AD62B59EF}"/>
              </a:ext>
            </a:extLst>
          </p:cNvPr>
          <p:cNvSpPr/>
          <p:nvPr/>
        </p:nvSpPr>
        <p:spPr>
          <a:xfrm>
            <a:off x="4871057" y="4192789"/>
            <a:ext cx="183415" cy="221842"/>
          </a:xfrm>
          <a:custGeom>
            <a:avLst/>
            <a:gdLst>
              <a:gd name="connsiteX0" fmla="*/ 91831 w 183415"/>
              <a:gd name="connsiteY0" fmla="*/ 0 h 221842"/>
              <a:gd name="connsiteX1" fmla="*/ 106140 w 183415"/>
              <a:gd name="connsiteY1" fmla="*/ 10781 h 221842"/>
              <a:gd name="connsiteX2" fmla="*/ 174512 w 183415"/>
              <a:gd name="connsiteY2" fmla="*/ 94769 h 221842"/>
              <a:gd name="connsiteX3" fmla="*/ 174512 w 183415"/>
              <a:gd name="connsiteY3" fmla="*/ 120136 h 221842"/>
              <a:gd name="connsiteX4" fmla="*/ 108558 w 183415"/>
              <a:gd name="connsiteY4" fmla="*/ 208207 h 221842"/>
              <a:gd name="connsiteX5" fmla="*/ 93694 w 183415"/>
              <a:gd name="connsiteY5" fmla="*/ 221842 h 221842"/>
              <a:gd name="connsiteX6" fmla="*/ 77563 w 183415"/>
              <a:gd name="connsiteY6" fmla="*/ 207177 h 221842"/>
              <a:gd name="connsiteX7" fmla="*/ 11331 w 183415"/>
              <a:gd name="connsiteY7" fmla="*/ 121999 h 221842"/>
              <a:gd name="connsiteX8" fmla="*/ 11172 w 183415"/>
              <a:gd name="connsiteY8" fmla="*/ 93501 h 221842"/>
              <a:gd name="connsiteX9" fmla="*/ 76690 w 183415"/>
              <a:gd name="connsiteY9" fmla="*/ 14507 h 221842"/>
              <a:gd name="connsiteX10" fmla="*/ 91871 w 183415"/>
              <a:gd name="connsiteY10" fmla="*/ 0 h 221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3415" h="221842">
                <a:moveTo>
                  <a:pt x="91831" y="0"/>
                </a:moveTo>
                <a:cubicBezTo>
                  <a:pt x="98649" y="0"/>
                  <a:pt x="103802" y="4201"/>
                  <a:pt x="106140" y="10781"/>
                </a:cubicBezTo>
                <a:cubicBezTo>
                  <a:pt x="119022" y="46929"/>
                  <a:pt x="139989" y="75903"/>
                  <a:pt x="174512" y="94769"/>
                </a:cubicBezTo>
                <a:cubicBezTo>
                  <a:pt x="186601" y="101389"/>
                  <a:pt x="186165" y="113398"/>
                  <a:pt x="174512" y="120136"/>
                </a:cubicBezTo>
                <a:cubicBezTo>
                  <a:pt x="139711" y="140272"/>
                  <a:pt x="119774" y="170752"/>
                  <a:pt x="108558" y="208207"/>
                </a:cubicBezTo>
                <a:cubicBezTo>
                  <a:pt x="106378" y="215461"/>
                  <a:pt x="102573" y="221803"/>
                  <a:pt x="93694" y="221842"/>
                </a:cubicBezTo>
                <a:cubicBezTo>
                  <a:pt x="84023" y="221842"/>
                  <a:pt x="80178" y="215302"/>
                  <a:pt x="77563" y="207177"/>
                </a:cubicBezTo>
                <a:cubicBezTo>
                  <a:pt x="65870" y="170752"/>
                  <a:pt x="46488" y="140628"/>
                  <a:pt x="11331" y="121999"/>
                </a:cubicBezTo>
                <a:cubicBezTo>
                  <a:pt x="-3770" y="113993"/>
                  <a:pt x="-3731" y="101745"/>
                  <a:pt x="11172" y="93501"/>
                </a:cubicBezTo>
                <a:cubicBezTo>
                  <a:pt x="43634" y="75625"/>
                  <a:pt x="64126" y="48554"/>
                  <a:pt x="76690" y="14507"/>
                </a:cubicBezTo>
                <a:cubicBezTo>
                  <a:pt x="79267" y="7491"/>
                  <a:pt x="82319" y="912"/>
                  <a:pt x="91871" y="0"/>
                </a:cubicBezTo>
                <a:close/>
              </a:path>
            </a:pathLst>
          </a:custGeom>
          <a:solidFill>
            <a:srgbClr val="12B7E5"/>
          </a:solidFill>
          <a:ln w="395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24" name="Forma libre: forma 1023">
            <a:extLst>
              <a:ext uri="{FF2B5EF4-FFF2-40B4-BE49-F238E27FC236}">
                <a16:creationId xmlns:a16="http://schemas.microsoft.com/office/drawing/2014/main" id="{7C241F38-FE23-41EF-8A69-53F823B3EBB0}"/>
              </a:ext>
            </a:extLst>
          </p:cNvPr>
          <p:cNvSpPr/>
          <p:nvPr/>
        </p:nvSpPr>
        <p:spPr>
          <a:xfrm>
            <a:off x="2132261" y="859322"/>
            <a:ext cx="198835" cy="198175"/>
          </a:xfrm>
          <a:custGeom>
            <a:avLst/>
            <a:gdLst>
              <a:gd name="connsiteX0" fmla="*/ 47316 w 198835"/>
              <a:gd name="connsiteY0" fmla="*/ 48 h 198175"/>
              <a:gd name="connsiteX1" fmla="*/ 63923 w 198835"/>
              <a:gd name="connsiteY1" fmla="*/ 9798 h 198175"/>
              <a:gd name="connsiteX2" fmla="*/ 189846 w 198835"/>
              <a:gd name="connsiteY2" fmla="*/ 135365 h 198175"/>
              <a:gd name="connsiteX3" fmla="*/ 190599 w 198835"/>
              <a:gd name="connsiteY3" fmla="*/ 169055 h 198175"/>
              <a:gd name="connsiteX4" fmla="*/ 117313 w 198835"/>
              <a:gd name="connsiteY4" fmla="*/ 171156 h 198175"/>
              <a:gd name="connsiteX5" fmla="*/ 12555 w 198835"/>
              <a:gd name="connsiteY5" fmla="*/ 66359 h 198175"/>
              <a:gd name="connsiteX6" fmla="*/ 12238 w 198835"/>
              <a:gd name="connsiteY6" fmla="*/ 27238 h 198175"/>
              <a:gd name="connsiteX7" fmla="*/ 47355 w 198835"/>
              <a:gd name="connsiteY7" fmla="*/ 8 h 19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835" h="198175">
                <a:moveTo>
                  <a:pt x="47316" y="48"/>
                </a:moveTo>
                <a:cubicBezTo>
                  <a:pt x="54450" y="523"/>
                  <a:pt x="59246" y="5161"/>
                  <a:pt x="63923" y="9798"/>
                </a:cubicBezTo>
                <a:cubicBezTo>
                  <a:pt x="105858" y="51693"/>
                  <a:pt x="147674" y="93707"/>
                  <a:pt x="189846" y="135365"/>
                </a:cubicBezTo>
                <a:cubicBezTo>
                  <a:pt x="201420" y="146820"/>
                  <a:pt x="201975" y="156451"/>
                  <a:pt x="190599" y="169055"/>
                </a:cubicBezTo>
                <a:cubicBezTo>
                  <a:pt x="155997" y="207344"/>
                  <a:pt x="153698" y="207700"/>
                  <a:pt x="117313" y="171156"/>
                </a:cubicBezTo>
                <a:cubicBezTo>
                  <a:pt x="82473" y="136158"/>
                  <a:pt x="47395" y="101357"/>
                  <a:pt x="12555" y="66359"/>
                </a:cubicBezTo>
                <a:cubicBezTo>
                  <a:pt x="-4171" y="49593"/>
                  <a:pt x="-4092" y="43845"/>
                  <a:pt x="12238" y="27238"/>
                </a:cubicBezTo>
                <a:cubicBezTo>
                  <a:pt x="36019" y="3060"/>
                  <a:pt x="40221" y="-190"/>
                  <a:pt x="47355" y="8"/>
                </a:cubicBezTo>
                <a:close/>
              </a:path>
            </a:pathLst>
          </a:custGeom>
          <a:solidFill>
            <a:srgbClr val="7BB8BF"/>
          </a:solidFill>
          <a:ln w="395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25" name="Forma libre: forma 1024">
            <a:extLst>
              <a:ext uri="{FF2B5EF4-FFF2-40B4-BE49-F238E27FC236}">
                <a16:creationId xmlns:a16="http://schemas.microsoft.com/office/drawing/2014/main" id="{40FA5EB6-2B4E-4B5B-AC64-E93C4371A9E0}"/>
              </a:ext>
            </a:extLst>
          </p:cNvPr>
          <p:cNvSpPr/>
          <p:nvPr/>
        </p:nvSpPr>
        <p:spPr>
          <a:xfrm>
            <a:off x="709828" y="3070484"/>
            <a:ext cx="302658" cy="57390"/>
          </a:xfrm>
          <a:custGeom>
            <a:avLst/>
            <a:gdLst>
              <a:gd name="connsiteX0" fmla="*/ 149992 w 302658"/>
              <a:gd name="connsiteY0" fmla="*/ 57051 h 57390"/>
              <a:gd name="connsiteX1" fmla="*/ 21373 w 302658"/>
              <a:gd name="connsiteY1" fmla="*/ 56932 h 57390"/>
              <a:gd name="connsiteX2" fmla="*/ 1516 w 302658"/>
              <a:gd name="connsiteY2" fmla="*/ 51938 h 57390"/>
              <a:gd name="connsiteX3" fmla="*/ 6906 w 302658"/>
              <a:gd name="connsiteY3" fmla="*/ 30019 h 57390"/>
              <a:gd name="connsiteX4" fmla="*/ 59661 w 302658"/>
              <a:gd name="connsiteY4" fmla="*/ 411 h 57390"/>
              <a:gd name="connsiteX5" fmla="*/ 241709 w 302658"/>
              <a:gd name="connsiteY5" fmla="*/ 332 h 57390"/>
              <a:gd name="connsiteX6" fmla="*/ 297913 w 302658"/>
              <a:gd name="connsiteY6" fmla="*/ 34419 h 57390"/>
              <a:gd name="connsiteX7" fmla="*/ 284516 w 302658"/>
              <a:gd name="connsiteY7" fmla="*/ 56972 h 57390"/>
              <a:gd name="connsiteX8" fmla="*/ 149952 w 302658"/>
              <a:gd name="connsiteY8" fmla="*/ 57051 h 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658" h="57390">
                <a:moveTo>
                  <a:pt x="149992" y="57051"/>
                </a:moveTo>
                <a:cubicBezTo>
                  <a:pt x="107106" y="57051"/>
                  <a:pt x="64259" y="57170"/>
                  <a:pt x="21373" y="56932"/>
                </a:cubicBezTo>
                <a:cubicBezTo>
                  <a:pt x="14477" y="56932"/>
                  <a:pt x="5638" y="59627"/>
                  <a:pt x="1516" y="51938"/>
                </a:cubicBezTo>
                <a:cubicBezTo>
                  <a:pt x="-2725" y="44011"/>
                  <a:pt x="2863" y="36718"/>
                  <a:pt x="6906" y="30019"/>
                </a:cubicBezTo>
                <a:cubicBezTo>
                  <a:pt x="18876" y="10281"/>
                  <a:pt x="37228" y="610"/>
                  <a:pt x="59661" y="411"/>
                </a:cubicBezTo>
                <a:cubicBezTo>
                  <a:pt x="120344" y="-144"/>
                  <a:pt x="181027" y="-104"/>
                  <a:pt x="241709" y="332"/>
                </a:cubicBezTo>
                <a:cubicBezTo>
                  <a:pt x="266719" y="530"/>
                  <a:pt x="286141" y="11866"/>
                  <a:pt x="297913" y="34419"/>
                </a:cubicBezTo>
                <a:cubicBezTo>
                  <a:pt x="306831" y="51502"/>
                  <a:pt x="303620" y="56893"/>
                  <a:pt x="284516" y="56972"/>
                </a:cubicBezTo>
                <a:cubicBezTo>
                  <a:pt x="239648" y="57209"/>
                  <a:pt x="194820" y="57051"/>
                  <a:pt x="149952" y="57051"/>
                </a:cubicBezTo>
                <a:close/>
              </a:path>
            </a:pathLst>
          </a:custGeom>
          <a:solidFill>
            <a:srgbClr val="7BB8BF"/>
          </a:solidFill>
          <a:ln w="395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27" name="Forma libre: forma 1026">
            <a:extLst>
              <a:ext uri="{FF2B5EF4-FFF2-40B4-BE49-F238E27FC236}">
                <a16:creationId xmlns:a16="http://schemas.microsoft.com/office/drawing/2014/main" id="{4EFEF4AB-079D-4BBF-A0E0-EE0A4E4DCA1C}"/>
              </a:ext>
            </a:extLst>
          </p:cNvPr>
          <p:cNvSpPr/>
          <p:nvPr/>
        </p:nvSpPr>
        <p:spPr>
          <a:xfrm>
            <a:off x="3078044" y="2496752"/>
            <a:ext cx="137179" cy="79736"/>
          </a:xfrm>
          <a:custGeom>
            <a:avLst/>
            <a:gdLst>
              <a:gd name="connsiteX0" fmla="*/ 95046 w 137179"/>
              <a:gd name="connsiteY0" fmla="*/ 79725 h 79736"/>
              <a:gd name="connsiteX1" fmla="*/ 81372 w 137179"/>
              <a:gd name="connsiteY1" fmla="*/ 75880 h 79736"/>
              <a:gd name="connsiteX2" fmla="*/ 10939 w 137179"/>
              <a:gd name="connsiteY2" fmla="*/ 36086 h 79736"/>
              <a:gd name="connsiteX3" fmla="*/ 475 w 137179"/>
              <a:gd name="connsiteY3" fmla="*/ 14682 h 79736"/>
              <a:gd name="connsiteX4" fmla="*/ 18985 w 137179"/>
              <a:gd name="connsiteY4" fmla="*/ 17 h 79736"/>
              <a:gd name="connsiteX5" fmla="*/ 107412 w 137179"/>
              <a:gd name="connsiteY5" fmla="*/ 5606 h 79736"/>
              <a:gd name="connsiteX6" fmla="*/ 136822 w 137179"/>
              <a:gd name="connsiteY6" fmla="*/ 47897 h 79736"/>
              <a:gd name="connsiteX7" fmla="*/ 95046 w 137179"/>
              <a:gd name="connsiteY7" fmla="*/ 79725 h 79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7179" h="79736">
                <a:moveTo>
                  <a:pt x="95046" y="79725"/>
                </a:moveTo>
                <a:cubicBezTo>
                  <a:pt x="92588" y="79091"/>
                  <a:pt x="86366" y="78615"/>
                  <a:pt x="81372" y="75880"/>
                </a:cubicBezTo>
                <a:cubicBezTo>
                  <a:pt x="57709" y="62959"/>
                  <a:pt x="34363" y="49443"/>
                  <a:pt x="10939" y="36086"/>
                </a:cubicBezTo>
                <a:cubicBezTo>
                  <a:pt x="2655" y="31369"/>
                  <a:pt x="-1468" y="24195"/>
                  <a:pt x="475" y="14682"/>
                </a:cubicBezTo>
                <a:cubicBezTo>
                  <a:pt x="2456" y="4892"/>
                  <a:pt x="9829" y="-340"/>
                  <a:pt x="18985" y="17"/>
                </a:cubicBezTo>
                <a:cubicBezTo>
                  <a:pt x="48513" y="1127"/>
                  <a:pt x="78161" y="1880"/>
                  <a:pt x="107412" y="5606"/>
                </a:cubicBezTo>
                <a:cubicBezTo>
                  <a:pt x="127864" y="8222"/>
                  <a:pt x="139398" y="27405"/>
                  <a:pt x="136822" y="47897"/>
                </a:cubicBezTo>
                <a:cubicBezTo>
                  <a:pt x="134365" y="67794"/>
                  <a:pt x="119501" y="80161"/>
                  <a:pt x="95046" y="79725"/>
                </a:cubicBezTo>
                <a:close/>
              </a:path>
            </a:pathLst>
          </a:custGeom>
          <a:solidFill>
            <a:srgbClr val="7BB8BF"/>
          </a:solidFill>
          <a:ln w="395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28" name="Forma libre: forma 1027">
            <a:extLst>
              <a:ext uri="{FF2B5EF4-FFF2-40B4-BE49-F238E27FC236}">
                <a16:creationId xmlns:a16="http://schemas.microsoft.com/office/drawing/2014/main" id="{BC3B1AA4-6F1D-4D43-8319-83BA90321900}"/>
              </a:ext>
            </a:extLst>
          </p:cNvPr>
          <p:cNvSpPr/>
          <p:nvPr/>
        </p:nvSpPr>
        <p:spPr>
          <a:xfrm>
            <a:off x="3910159" y="2244738"/>
            <a:ext cx="110152" cy="121229"/>
          </a:xfrm>
          <a:custGeom>
            <a:avLst/>
            <a:gdLst>
              <a:gd name="connsiteX0" fmla="*/ 40 w 110152"/>
              <a:gd name="connsiteY0" fmla="*/ 37958 h 121229"/>
              <a:gd name="connsiteX1" fmla="*/ 26001 w 110152"/>
              <a:gd name="connsiteY1" fmla="*/ 2087 h 121229"/>
              <a:gd name="connsiteX2" fmla="*/ 69244 w 110152"/>
              <a:gd name="connsiteY2" fmla="*/ 16634 h 121229"/>
              <a:gd name="connsiteX3" fmla="*/ 107849 w 110152"/>
              <a:gd name="connsiteY3" fmla="*/ 94201 h 121229"/>
              <a:gd name="connsiteX4" fmla="*/ 103133 w 110152"/>
              <a:gd name="connsiteY4" fmla="*/ 117428 h 121229"/>
              <a:gd name="connsiteX5" fmla="*/ 79311 w 110152"/>
              <a:gd name="connsiteY5" fmla="*/ 116437 h 121229"/>
              <a:gd name="connsiteX6" fmla="*/ 11375 w 110152"/>
              <a:gd name="connsiteY6" fmla="*/ 65782 h 121229"/>
              <a:gd name="connsiteX7" fmla="*/ 0 w 110152"/>
              <a:gd name="connsiteY7" fmla="*/ 37958 h 121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152" h="121229">
                <a:moveTo>
                  <a:pt x="40" y="37958"/>
                </a:moveTo>
                <a:cubicBezTo>
                  <a:pt x="912" y="19963"/>
                  <a:pt x="8720" y="6844"/>
                  <a:pt x="26001" y="2087"/>
                </a:cubicBezTo>
                <a:cubicBezTo>
                  <a:pt x="43084" y="-2590"/>
                  <a:pt x="59969" y="-93"/>
                  <a:pt x="69244" y="16634"/>
                </a:cubicBezTo>
                <a:cubicBezTo>
                  <a:pt x="83235" y="41882"/>
                  <a:pt x="95522" y="68081"/>
                  <a:pt x="107849" y="94201"/>
                </a:cubicBezTo>
                <a:cubicBezTo>
                  <a:pt x="111654" y="102287"/>
                  <a:pt x="111179" y="111403"/>
                  <a:pt x="103133" y="117428"/>
                </a:cubicBezTo>
                <a:cubicBezTo>
                  <a:pt x="95285" y="123294"/>
                  <a:pt x="86803" y="121907"/>
                  <a:pt x="79311" y="116437"/>
                </a:cubicBezTo>
                <a:cubicBezTo>
                  <a:pt x="56521" y="99711"/>
                  <a:pt x="33849" y="82865"/>
                  <a:pt x="11375" y="65782"/>
                </a:cubicBezTo>
                <a:cubicBezTo>
                  <a:pt x="2220" y="58806"/>
                  <a:pt x="277" y="48382"/>
                  <a:pt x="0" y="37958"/>
                </a:cubicBezTo>
                <a:close/>
              </a:path>
            </a:pathLst>
          </a:custGeom>
          <a:solidFill>
            <a:srgbClr val="7BB8BF"/>
          </a:solidFill>
          <a:ln w="395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29" name="Forma libre: forma 1028">
            <a:extLst>
              <a:ext uri="{FF2B5EF4-FFF2-40B4-BE49-F238E27FC236}">
                <a16:creationId xmlns:a16="http://schemas.microsoft.com/office/drawing/2014/main" id="{2CA0635F-83F4-4A9E-A183-B286F55C6561}"/>
              </a:ext>
            </a:extLst>
          </p:cNvPr>
          <p:cNvSpPr/>
          <p:nvPr/>
        </p:nvSpPr>
        <p:spPr>
          <a:xfrm>
            <a:off x="4025535" y="2184910"/>
            <a:ext cx="74635" cy="140354"/>
          </a:xfrm>
          <a:custGeom>
            <a:avLst/>
            <a:gdLst>
              <a:gd name="connsiteX0" fmla="*/ 4 w 74635"/>
              <a:gd name="connsiteY0" fmla="*/ 42335 h 140354"/>
              <a:gd name="connsiteX1" fmla="*/ 35082 w 74635"/>
              <a:gd name="connsiteY1" fmla="*/ 4 h 140354"/>
              <a:gd name="connsiteX2" fmla="*/ 74559 w 74635"/>
              <a:gd name="connsiteY2" fmla="*/ 37063 h 140354"/>
              <a:gd name="connsiteX3" fmla="*/ 53949 w 74635"/>
              <a:gd name="connsiteY3" fmla="*/ 129098 h 140354"/>
              <a:gd name="connsiteX4" fmla="*/ 37064 w 74635"/>
              <a:gd name="connsiteY4" fmla="*/ 140355 h 140354"/>
              <a:gd name="connsiteX5" fmla="*/ 19307 w 74635"/>
              <a:gd name="connsiteY5" fmla="*/ 127314 h 140354"/>
              <a:gd name="connsiteX6" fmla="*/ 4 w 74635"/>
              <a:gd name="connsiteY6" fmla="*/ 42295 h 140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635" h="140354">
                <a:moveTo>
                  <a:pt x="4" y="42335"/>
                </a:moveTo>
                <a:cubicBezTo>
                  <a:pt x="-273" y="15819"/>
                  <a:pt x="13758" y="281"/>
                  <a:pt x="35082" y="4"/>
                </a:cubicBezTo>
                <a:cubicBezTo>
                  <a:pt x="58309" y="-274"/>
                  <a:pt x="75947" y="14431"/>
                  <a:pt x="74559" y="37063"/>
                </a:cubicBezTo>
                <a:cubicBezTo>
                  <a:pt x="72577" y="68574"/>
                  <a:pt x="61915" y="98658"/>
                  <a:pt x="53949" y="129098"/>
                </a:cubicBezTo>
                <a:cubicBezTo>
                  <a:pt x="51927" y="136827"/>
                  <a:pt x="44793" y="140315"/>
                  <a:pt x="37064" y="140355"/>
                </a:cubicBezTo>
                <a:cubicBezTo>
                  <a:pt x="28304" y="140394"/>
                  <a:pt x="21606" y="135678"/>
                  <a:pt x="19307" y="127314"/>
                </a:cubicBezTo>
                <a:cubicBezTo>
                  <a:pt x="11261" y="98222"/>
                  <a:pt x="3968" y="68891"/>
                  <a:pt x="4" y="42295"/>
                </a:cubicBezTo>
                <a:close/>
              </a:path>
            </a:pathLst>
          </a:custGeom>
          <a:solidFill>
            <a:srgbClr val="7BB8BF"/>
          </a:solidFill>
          <a:ln w="395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30" name="Forma libre: forma 1029">
            <a:extLst>
              <a:ext uri="{FF2B5EF4-FFF2-40B4-BE49-F238E27FC236}">
                <a16:creationId xmlns:a16="http://schemas.microsoft.com/office/drawing/2014/main" id="{B9A1BC66-46A5-41B7-A03E-0B00BFC7635C}"/>
              </a:ext>
            </a:extLst>
          </p:cNvPr>
          <p:cNvSpPr/>
          <p:nvPr/>
        </p:nvSpPr>
        <p:spPr>
          <a:xfrm>
            <a:off x="3026808" y="2555178"/>
            <a:ext cx="103198" cy="126838"/>
          </a:xfrm>
          <a:custGeom>
            <a:avLst/>
            <a:gdLst>
              <a:gd name="connsiteX0" fmla="*/ 103158 w 103198"/>
              <a:gd name="connsiteY0" fmla="*/ 89274 h 126838"/>
              <a:gd name="connsiteX1" fmla="*/ 76801 w 103198"/>
              <a:gd name="connsiteY1" fmla="*/ 124312 h 126838"/>
              <a:gd name="connsiteX2" fmla="*/ 35064 w 103198"/>
              <a:gd name="connsiteY2" fmla="*/ 111034 h 126838"/>
              <a:gd name="connsiteX3" fmla="*/ 739 w 103198"/>
              <a:gd name="connsiteY3" fmla="*/ 23122 h 126838"/>
              <a:gd name="connsiteX4" fmla="*/ 9459 w 103198"/>
              <a:gd name="connsiteY4" fmla="*/ 2789 h 126838"/>
              <a:gd name="connsiteX5" fmla="*/ 31418 w 103198"/>
              <a:gd name="connsiteY5" fmla="*/ 5325 h 126838"/>
              <a:gd name="connsiteX6" fmla="*/ 93369 w 103198"/>
              <a:gd name="connsiteY6" fmla="*/ 63352 h 126838"/>
              <a:gd name="connsiteX7" fmla="*/ 103198 w 103198"/>
              <a:gd name="connsiteY7" fmla="*/ 89314 h 12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198" h="126838">
                <a:moveTo>
                  <a:pt x="103158" y="89274"/>
                </a:moveTo>
                <a:cubicBezTo>
                  <a:pt x="102009" y="106199"/>
                  <a:pt x="93606" y="118605"/>
                  <a:pt x="76801" y="124312"/>
                </a:cubicBezTo>
                <a:cubicBezTo>
                  <a:pt x="59836" y="130099"/>
                  <a:pt x="43705" y="126056"/>
                  <a:pt x="35064" y="111034"/>
                </a:cubicBezTo>
                <a:cubicBezTo>
                  <a:pt x="19368" y="83646"/>
                  <a:pt x="9499" y="53443"/>
                  <a:pt x="739" y="23122"/>
                </a:cubicBezTo>
                <a:cubicBezTo>
                  <a:pt x="-1599" y="15036"/>
                  <a:pt x="1691" y="7386"/>
                  <a:pt x="9459" y="2789"/>
                </a:cubicBezTo>
                <a:cubicBezTo>
                  <a:pt x="17307" y="-1928"/>
                  <a:pt x="25155" y="-382"/>
                  <a:pt x="31418" y="5325"/>
                </a:cubicBezTo>
                <a:cubicBezTo>
                  <a:pt x="52345" y="24390"/>
                  <a:pt x="73035" y="43653"/>
                  <a:pt x="93369" y="63352"/>
                </a:cubicBezTo>
                <a:cubicBezTo>
                  <a:pt x="100225" y="69972"/>
                  <a:pt x="102247" y="79326"/>
                  <a:pt x="103198" y="89314"/>
                </a:cubicBezTo>
                <a:close/>
              </a:path>
            </a:pathLst>
          </a:custGeom>
          <a:solidFill>
            <a:srgbClr val="7BB8BF"/>
          </a:solidFill>
          <a:ln w="395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31" name="Forma libre: forma 1030">
            <a:extLst>
              <a:ext uri="{FF2B5EF4-FFF2-40B4-BE49-F238E27FC236}">
                <a16:creationId xmlns:a16="http://schemas.microsoft.com/office/drawing/2014/main" id="{B0A6CC9D-6635-4153-8102-3C2BAF64073D}"/>
              </a:ext>
            </a:extLst>
          </p:cNvPr>
          <p:cNvSpPr/>
          <p:nvPr/>
        </p:nvSpPr>
        <p:spPr>
          <a:xfrm>
            <a:off x="3859837" y="2609554"/>
            <a:ext cx="48499" cy="115514"/>
          </a:xfrm>
          <a:custGeom>
            <a:avLst/>
            <a:gdLst>
              <a:gd name="connsiteX0" fmla="*/ 223 w 48499"/>
              <a:gd name="connsiteY0" fmla="*/ 56144 h 115514"/>
              <a:gd name="connsiteX1" fmla="*/ 381 w 48499"/>
              <a:gd name="connsiteY1" fmla="*/ 22612 h 115514"/>
              <a:gd name="connsiteX2" fmla="*/ 20794 w 48499"/>
              <a:gd name="connsiteY2" fmla="*/ 98 h 115514"/>
              <a:gd name="connsiteX3" fmla="*/ 45764 w 48499"/>
              <a:gd name="connsiteY3" fmla="*/ 19837 h 115514"/>
              <a:gd name="connsiteX4" fmla="*/ 45289 w 48499"/>
              <a:gd name="connsiteY4" fmla="*/ 96414 h 115514"/>
              <a:gd name="connsiteX5" fmla="*/ 21824 w 48499"/>
              <a:gd name="connsiteY5" fmla="*/ 115360 h 115514"/>
              <a:gd name="connsiteX6" fmla="*/ 461 w 48499"/>
              <a:gd name="connsiteY6" fmla="*/ 93560 h 115514"/>
              <a:gd name="connsiteX7" fmla="*/ 302 w 48499"/>
              <a:gd name="connsiteY7" fmla="*/ 56104 h 115514"/>
              <a:gd name="connsiteX8" fmla="*/ 223 w 48499"/>
              <a:gd name="connsiteY8" fmla="*/ 56104 h 115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499" h="115514">
                <a:moveTo>
                  <a:pt x="223" y="56144"/>
                </a:moveTo>
                <a:cubicBezTo>
                  <a:pt x="223" y="44966"/>
                  <a:pt x="-372" y="33749"/>
                  <a:pt x="381" y="22612"/>
                </a:cubicBezTo>
                <a:cubicBezTo>
                  <a:pt x="1214" y="10206"/>
                  <a:pt x="7318" y="1129"/>
                  <a:pt x="20794" y="98"/>
                </a:cubicBezTo>
                <a:cubicBezTo>
                  <a:pt x="34746" y="-932"/>
                  <a:pt x="43902" y="6163"/>
                  <a:pt x="45764" y="19837"/>
                </a:cubicBezTo>
                <a:cubicBezTo>
                  <a:pt x="49252" y="45323"/>
                  <a:pt x="49728" y="71007"/>
                  <a:pt x="45289" y="96414"/>
                </a:cubicBezTo>
                <a:cubicBezTo>
                  <a:pt x="43109" y="108701"/>
                  <a:pt x="35340" y="116747"/>
                  <a:pt x="21824" y="115360"/>
                </a:cubicBezTo>
                <a:cubicBezTo>
                  <a:pt x="9141" y="114091"/>
                  <a:pt x="1174" y="106561"/>
                  <a:pt x="461" y="93560"/>
                </a:cubicBezTo>
                <a:cubicBezTo>
                  <a:pt x="-213" y="81114"/>
                  <a:pt x="302" y="68589"/>
                  <a:pt x="302" y="56104"/>
                </a:cubicBezTo>
                <a:cubicBezTo>
                  <a:pt x="302" y="56104"/>
                  <a:pt x="262" y="56104"/>
                  <a:pt x="223" y="56104"/>
                </a:cubicBezTo>
                <a:close/>
              </a:path>
            </a:pathLst>
          </a:custGeom>
          <a:solidFill>
            <a:srgbClr val="7BB8BF"/>
          </a:solidFill>
          <a:ln w="395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32" name="Forma libre: forma 1031">
            <a:extLst>
              <a:ext uri="{FF2B5EF4-FFF2-40B4-BE49-F238E27FC236}">
                <a16:creationId xmlns:a16="http://schemas.microsoft.com/office/drawing/2014/main" id="{329D2873-35C6-499F-95D5-836C9666FB05}"/>
              </a:ext>
            </a:extLst>
          </p:cNvPr>
          <p:cNvSpPr/>
          <p:nvPr/>
        </p:nvSpPr>
        <p:spPr>
          <a:xfrm>
            <a:off x="4020528" y="2625390"/>
            <a:ext cx="50317" cy="99585"/>
          </a:xfrm>
          <a:custGeom>
            <a:avLst/>
            <a:gdLst>
              <a:gd name="connsiteX0" fmla="*/ 50315 w 50317"/>
              <a:gd name="connsiteY0" fmla="*/ 71580 h 99585"/>
              <a:gd name="connsiteX1" fmla="*/ 28595 w 50317"/>
              <a:gd name="connsiteY1" fmla="*/ 99444 h 99585"/>
              <a:gd name="connsiteX2" fmla="*/ 3307 w 50317"/>
              <a:gd name="connsiteY2" fmla="*/ 74870 h 99585"/>
              <a:gd name="connsiteX3" fmla="*/ 30815 w 50317"/>
              <a:gd name="connsiteY3" fmla="*/ 3961 h 99585"/>
              <a:gd name="connsiteX4" fmla="*/ 44251 w 50317"/>
              <a:gd name="connsiteY4" fmla="*/ 10581 h 99585"/>
              <a:gd name="connsiteX5" fmla="*/ 50315 w 50317"/>
              <a:gd name="connsiteY5" fmla="*/ 71580 h 99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17" h="99585">
                <a:moveTo>
                  <a:pt x="50315" y="71580"/>
                </a:moveTo>
                <a:cubicBezTo>
                  <a:pt x="50435" y="84819"/>
                  <a:pt x="45916" y="97740"/>
                  <a:pt x="28595" y="99444"/>
                </a:cubicBezTo>
                <a:cubicBezTo>
                  <a:pt x="11750" y="101069"/>
                  <a:pt x="7826" y="88386"/>
                  <a:pt x="3307" y="74870"/>
                </a:cubicBezTo>
                <a:cubicBezTo>
                  <a:pt x="-7394" y="42923"/>
                  <a:pt x="9491" y="22868"/>
                  <a:pt x="30815" y="3961"/>
                </a:cubicBezTo>
                <a:cubicBezTo>
                  <a:pt x="40684" y="-4798"/>
                  <a:pt x="43300" y="2574"/>
                  <a:pt x="44251" y="10581"/>
                </a:cubicBezTo>
                <a:cubicBezTo>
                  <a:pt x="46550" y="30161"/>
                  <a:pt x="48215" y="49820"/>
                  <a:pt x="50315" y="71580"/>
                </a:cubicBezTo>
                <a:close/>
              </a:path>
            </a:pathLst>
          </a:custGeom>
          <a:solidFill>
            <a:srgbClr val="7BB8BF"/>
          </a:solidFill>
          <a:ln w="395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33" name="Forma libre: forma 1032">
            <a:extLst>
              <a:ext uri="{FF2B5EF4-FFF2-40B4-BE49-F238E27FC236}">
                <a16:creationId xmlns:a16="http://schemas.microsoft.com/office/drawing/2014/main" id="{71CCFAB8-8F65-4AD0-B159-242DAB849373}"/>
              </a:ext>
            </a:extLst>
          </p:cNvPr>
          <p:cNvSpPr/>
          <p:nvPr/>
        </p:nvSpPr>
        <p:spPr>
          <a:xfrm>
            <a:off x="1739269" y="4328815"/>
            <a:ext cx="430066" cy="430685"/>
          </a:xfrm>
          <a:custGeom>
            <a:avLst/>
            <a:gdLst>
              <a:gd name="connsiteX0" fmla="*/ 51162 w 430066"/>
              <a:gd name="connsiteY0" fmla="*/ 337347 h 430685"/>
              <a:gd name="connsiteX1" fmla="*/ 90203 w 430066"/>
              <a:gd name="connsiteY1" fmla="*/ 295333 h 430685"/>
              <a:gd name="connsiteX2" fmla="*/ 102292 w 430066"/>
              <a:gd name="connsiteY2" fmla="*/ 272145 h 430685"/>
              <a:gd name="connsiteX3" fmla="*/ 99755 w 430066"/>
              <a:gd name="connsiteY3" fmla="*/ 266795 h 430685"/>
              <a:gd name="connsiteX4" fmla="*/ 87191 w 430066"/>
              <a:gd name="connsiteY4" fmla="*/ 240952 h 430685"/>
              <a:gd name="connsiteX5" fmla="*/ 61745 w 430066"/>
              <a:gd name="connsiteY5" fmla="*/ 253200 h 430685"/>
              <a:gd name="connsiteX6" fmla="*/ 9544 w 430066"/>
              <a:gd name="connsiteY6" fmla="*/ 242260 h 430685"/>
              <a:gd name="connsiteX7" fmla="*/ 10535 w 430066"/>
              <a:gd name="connsiteY7" fmla="*/ 187602 h 430685"/>
              <a:gd name="connsiteX8" fmla="*/ 64281 w 430066"/>
              <a:gd name="connsiteY8" fmla="*/ 179120 h 430685"/>
              <a:gd name="connsiteX9" fmla="*/ 77480 w 430066"/>
              <a:gd name="connsiteY9" fmla="*/ 187879 h 430685"/>
              <a:gd name="connsiteX10" fmla="*/ 92661 w 430066"/>
              <a:gd name="connsiteY10" fmla="*/ 182489 h 430685"/>
              <a:gd name="connsiteX11" fmla="*/ 106295 w 430066"/>
              <a:gd name="connsiteY11" fmla="*/ 149671 h 430685"/>
              <a:gd name="connsiteX12" fmla="*/ 100667 w 430066"/>
              <a:gd name="connsiteY12" fmla="*/ 137899 h 430685"/>
              <a:gd name="connsiteX13" fmla="*/ 85328 w 430066"/>
              <a:gd name="connsiteY13" fmla="*/ 134173 h 430685"/>
              <a:gd name="connsiteX14" fmla="*/ 51281 w 430066"/>
              <a:gd name="connsiteY14" fmla="*/ 90018 h 430685"/>
              <a:gd name="connsiteX15" fmla="*/ 87112 w 430066"/>
              <a:gd name="connsiteY15" fmla="*/ 50620 h 430685"/>
              <a:gd name="connsiteX16" fmla="*/ 134358 w 430066"/>
              <a:gd name="connsiteY16" fmla="*/ 84232 h 430685"/>
              <a:gd name="connsiteX17" fmla="*/ 137092 w 430066"/>
              <a:gd name="connsiteY17" fmla="*/ 97827 h 430685"/>
              <a:gd name="connsiteX18" fmla="*/ 154929 w 430066"/>
              <a:gd name="connsiteY18" fmla="*/ 102861 h 430685"/>
              <a:gd name="connsiteX19" fmla="*/ 187430 w 430066"/>
              <a:gd name="connsiteY19" fmla="*/ 77176 h 430685"/>
              <a:gd name="connsiteX20" fmla="*/ 178116 w 430066"/>
              <a:gd name="connsiteY20" fmla="*/ 62154 h 430685"/>
              <a:gd name="connsiteX21" fmla="*/ 188025 w 430066"/>
              <a:gd name="connsiteY21" fmla="*/ 9756 h 430685"/>
              <a:gd name="connsiteX22" fmla="*/ 241216 w 430066"/>
              <a:gd name="connsiteY22" fmla="*/ 8923 h 430685"/>
              <a:gd name="connsiteX23" fmla="*/ 253543 w 430066"/>
              <a:gd name="connsiteY23" fmla="*/ 60331 h 430685"/>
              <a:gd name="connsiteX24" fmla="*/ 267851 w 430066"/>
              <a:gd name="connsiteY24" fmla="*/ 99888 h 430685"/>
              <a:gd name="connsiteX25" fmla="*/ 296151 w 430066"/>
              <a:gd name="connsiteY25" fmla="*/ 86530 h 430685"/>
              <a:gd name="connsiteX26" fmla="*/ 340980 w 430066"/>
              <a:gd name="connsiteY26" fmla="*/ 50382 h 430685"/>
              <a:gd name="connsiteX27" fmla="*/ 380100 w 430066"/>
              <a:gd name="connsiteY27" fmla="*/ 91049 h 430685"/>
              <a:gd name="connsiteX28" fmla="*/ 342605 w 430066"/>
              <a:gd name="connsiteY28" fmla="*/ 134490 h 430685"/>
              <a:gd name="connsiteX29" fmla="*/ 329921 w 430066"/>
              <a:gd name="connsiteY29" fmla="*/ 160967 h 430685"/>
              <a:gd name="connsiteX30" fmla="*/ 342803 w 430066"/>
              <a:gd name="connsiteY30" fmla="*/ 188831 h 430685"/>
              <a:gd name="connsiteX31" fmla="*/ 370270 w 430066"/>
              <a:gd name="connsiteY31" fmla="*/ 176821 h 430685"/>
              <a:gd name="connsiteX32" fmla="*/ 422114 w 430066"/>
              <a:gd name="connsiteY32" fmla="*/ 189187 h 430685"/>
              <a:gd name="connsiteX33" fmla="*/ 420806 w 430066"/>
              <a:gd name="connsiteY33" fmla="*/ 242894 h 430685"/>
              <a:gd name="connsiteX34" fmla="*/ 370112 w 430066"/>
              <a:gd name="connsiteY34" fmla="*/ 253318 h 430685"/>
              <a:gd name="connsiteX35" fmla="*/ 342684 w 430066"/>
              <a:gd name="connsiteY35" fmla="*/ 241903 h 430685"/>
              <a:gd name="connsiteX36" fmla="*/ 330793 w 430066"/>
              <a:gd name="connsiteY36" fmla="*/ 268063 h 430685"/>
              <a:gd name="connsiteX37" fmla="*/ 344745 w 430066"/>
              <a:gd name="connsiteY37" fmla="*/ 295491 h 430685"/>
              <a:gd name="connsiteX38" fmla="*/ 380338 w 430066"/>
              <a:gd name="connsiteY38" fmla="*/ 339526 h 430685"/>
              <a:gd name="connsiteX39" fmla="*/ 342763 w 430066"/>
              <a:gd name="connsiteY39" fmla="*/ 379479 h 430685"/>
              <a:gd name="connsiteX40" fmla="*/ 296270 w 430066"/>
              <a:gd name="connsiteY40" fmla="*/ 345631 h 430685"/>
              <a:gd name="connsiteX41" fmla="*/ 266504 w 430066"/>
              <a:gd name="connsiteY41" fmla="*/ 331401 h 430685"/>
              <a:gd name="connsiteX42" fmla="*/ 253582 w 430066"/>
              <a:gd name="connsiteY42" fmla="*/ 336356 h 430685"/>
              <a:gd name="connsiteX43" fmla="*/ 246131 w 430066"/>
              <a:gd name="connsiteY43" fmla="*/ 357799 h 430685"/>
              <a:gd name="connsiteX44" fmla="*/ 257546 w 430066"/>
              <a:gd name="connsiteY44" fmla="*/ 394462 h 430685"/>
              <a:gd name="connsiteX45" fmla="*/ 226154 w 430066"/>
              <a:gd name="connsiteY45" fmla="*/ 428985 h 430685"/>
              <a:gd name="connsiteX46" fmla="*/ 182000 w 430066"/>
              <a:gd name="connsiteY46" fmla="*/ 414399 h 430685"/>
              <a:gd name="connsiteX47" fmla="*/ 178472 w 430066"/>
              <a:gd name="connsiteY47" fmla="*/ 367668 h 430685"/>
              <a:gd name="connsiteX48" fmla="*/ 185052 w 430066"/>
              <a:gd name="connsiteY48" fmla="*/ 357799 h 430685"/>
              <a:gd name="connsiteX49" fmla="*/ 188381 w 430066"/>
              <a:gd name="connsiteY49" fmla="*/ 352884 h 430685"/>
              <a:gd name="connsiteX50" fmla="*/ 178671 w 430066"/>
              <a:gd name="connsiteY50" fmla="*/ 337545 h 430685"/>
              <a:gd name="connsiteX51" fmla="*/ 137846 w 430066"/>
              <a:gd name="connsiteY51" fmla="*/ 332550 h 430685"/>
              <a:gd name="connsiteX52" fmla="*/ 132891 w 430066"/>
              <a:gd name="connsiteY52" fmla="*/ 351536 h 430685"/>
              <a:gd name="connsiteX53" fmla="*/ 83663 w 430066"/>
              <a:gd name="connsiteY53" fmla="*/ 379044 h 430685"/>
              <a:gd name="connsiteX54" fmla="*/ 51241 w 430066"/>
              <a:gd name="connsiteY54" fmla="*/ 337307 h 430685"/>
              <a:gd name="connsiteX55" fmla="*/ 225560 w 430066"/>
              <a:gd name="connsiteY55" fmla="*/ 189980 h 430685"/>
              <a:gd name="connsiteX56" fmla="*/ 191750 w 430066"/>
              <a:gd name="connsiteY56" fmla="*/ 155259 h 430685"/>
              <a:gd name="connsiteX57" fmla="*/ 156514 w 430066"/>
              <a:gd name="connsiteY57" fmla="*/ 188752 h 430685"/>
              <a:gd name="connsiteX58" fmla="*/ 189372 w 430066"/>
              <a:gd name="connsiteY58" fmla="*/ 223710 h 430685"/>
              <a:gd name="connsiteX59" fmla="*/ 225520 w 430066"/>
              <a:gd name="connsiteY59" fmla="*/ 189980 h 43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30066" h="430685">
                <a:moveTo>
                  <a:pt x="51162" y="337347"/>
                </a:moveTo>
                <a:cubicBezTo>
                  <a:pt x="51519" y="314080"/>
                  <a:pt x="63885" y="299573"/>
                  <a:pt x="90203" y="295333"/>
                </a:cubicBezTo>
                <a:cubicBezTo>
                  <a:pt x="106731" y="292677"/>
                  <a:pt x="111091" y="286613"/>
                  <a:pt x="102292" y="272145"/>
                </a:cubicBezTo>
                <a:cubicBezTo>
                  <a:pt x="101262" y="270481"/>
                  <a:pt x="100786" y="268459"/>
                  <a:pt x="99755" y="266795"/>
                </a:cubicBezTo>
                <a:cubicBezTo>
                  <a:pt x="94524" y="258432"/>
                  <a:pt x="95871" y="244836"/>
                  <a:pt x="87191" y="240952"/>
                </a:cubicBezTo>
                <a:cubicBezTo>
                  <a:pt x="77321" y="236513"/>
                  <a:pt x="70583" y="249276"/>
                  <a:pt x="61745" y="253200"/>
                </a:cubicBezTo>
                <a:cubicBezTo>
                  <a:pt x="42997" y="261523"/>
                  <a:pt x="20959" y="257203"/>
                  <a:pt x="9544" y="242260"/>
                </a:cubicBezTo>
                <a:cubicBezTo>
                  <a:pt x="-3536" y="225137"/>
                  <a:pt x="-3139" y="202902"/>
                  <a:pt x="10535" y="187602"/>
                </a:cubicBezTo>
                <a:cubicBezTo>
                  <a:pt x="25042" y="171351"/>
                  <a:pt x="45216" y="168101"/>
                  <a:pt x="64281" y="179120"/>
                </a:cubicBezTo>
                <a:cubicBezTo>
                  <a:pt x="68839" y="181736"/>
                  <a:pt x="73041" y="185026"/>
                  <a:pt x="77480" y="187879"/>
                </a:cubicBezTo>
                <a:cubicBezTo>
                  <a:pt x="84773" y="192556"/>
                  <a:pt x="89569" y="190654"/>
                  <a:pt x="92661" y="182489"/>
                </a:cubicBezTo>
                <a:cubicBezTo>
                  <a:pt x="96862" y="171431"/>
                  <a:pt x="101460" y="160491"/>
                  <a:pt x="106295" y="149671"/>
                </a:cubicBezTo>
                <a:cubicBezTo>
                  <a:pt x="109228" y="143131"/>
                  <a:pt x="106969" y="139603"/>
                  <a:pt x="100667" y="137899"/>
                </a:cubicBezTo>
                <a:cubicBezTo>
                  <a:pt x="95594" y="136511"/>
                  <a:pt x="90441" y="135402"/>
                  <a:pt x="85328" y="134173"/>
                </a:cubicBezTo>
                <a:cubicBezTo>
                  <a:pt x="62577" y="128822"/>
                  <a:pt x="49854" y="112294"/>
                  <a:pt x="51281" y="90018"/>
                </a:cubicBezTo>
                <a:cubicBezTo>
                  <a:pt x="52549" y="70716"/>
                  <a:pt x="68681" y="52959"/>
                  <a:pt x="87112" y="50620"/>
                </a:cubicBezTo>
                <a:cubicBezTo>
                  <a:pt x="108158" y="47925"/>
                  <a:pt x="128610" y="62432"/>
                  <a:pt x="134358" y="84232"/>
                </a:cubicBezTo>
                <a:cubicBezTo>
                  <a:pt x="135547" y="88671"/>
                  <a:pt x="135943" y="93348"/>
                  <a:pt x="137092" y="97827"/>
                </a:cubicBezTo>
                <a:cubicBezTo>
                  <a:pt x="140144" y="109598"/>
                  <a:pt x="149499" y="109083"/>
                  <a:pt x="154929" y="102861"/>
                </a:cubicBezTo>
                <a:cubicBezTo>
                  <a:pt x="164402" y="91961"/>
                  <a:pt x="192424" y="104486"/>
                  <a:pt x="187430" y="77176"/>
                </a:cubicBezTo>
                <a:cubicBezTo>
                  <a:pt x="186439" y="71786"/>
                  <a:pt x="180890" y="67386"/>
                  <a:pt x="178116" y="62154"/>
                </a:cubicBezTo>
                <a:cubicBezTo>
                  <a:pt x="168999" y="44873"/>
                  <a:pt x="173478" y="22043"/>
                  <a:pt x="188025" y="9756"/>
                </a:cubicBezTo>
                <a:cubicBezTo>
                  <a:pt x="203086" y="-2928"/>
                  <a:pt x="224807" y="-3284"/>
                  <a:pt x="241216" y="8923"/>
                </a:cubicBezTo>
                <a:cubicBezTo>
                  <a:pt x="257229" y="20814"/>
                  <a:pt x="262183" y="41504"/>
                  <a:pt x="253543" y="60331"/>
                </a:cubicBezTo>
                <a:cubicBezTo>
                  <a:pt x="245247" y="78377"/>
                  <a:pt x="250015" y="91564"/>
                  <a:pt x="267851" y="99888"/>
                </a:cubicBezTo>
                <a:cubicBezTo>
                  <a:pt x="282675" y="106812"/>
                  <a:pt x="292108" y="102357"/>
                  <a:pt x="296151" y="86530"/>
                </a:cubicBezTo>
                <a:cubicBezTo>
                  <a:pt x="302335" y="62432"/>
                  <a:pt x="319299" y="48757"/>
                  <a:pt x="340980" y="50382"/>
                </a:cubicBezTo>
                <a:cubicBezTo>
                  <a:pt x="361709" y="51968"/>
                  <a:pt x="378753" y="69685"/>
                  <a:pt x="380100" y="91049"/>
                </a:cubicBezTo>
                <a:cubicBezTo>
                  <a:pt x="381448" y="112452"/>
                  <a:pt x="367377" y="129773"/>
                  <a:pt x="342605" y="134490"/>
                </a:cubicBezTo>
                <a:cubicBezTo>
                  <a:pt x="324927" y="137859"/>
                  <a:pt x="319457" y="144993"/>
                  <a:pt x="329921" y="160967"/>
                </a:cubicBezTo>
                <a:cubicBezTo>
                  <a:pt x="335668" y="169766"/>
                  <a:pt x="333409" y="184154"/>
                  <a:pt x="342803" y="188831"/>
                </a:cubicBezTo>
                <a:cubicBezTo>
                  <a:pt x="353663" y="194261"/>
                  <a:pt x="360837" y="180785"/>
                  <a:pt x="370270" y="176821"/>
                </a:cubicBezTo>
                <a:cubicBezTo>
                  <a:pt x="388622" y="169052"/>
                  <a:pt x="410461" y="173928"/>
                  <a:pt x="422114" y="189187"/>
                </a:cubicBezTo>
                <a:cubicBezTo>
                  <a:pt x="433212" y="203694"/>
                  <a:pt x="432618" y="228031"/>
                  <a:pt x="420806" y="242894"/>
                </a:cubicBezTo>
                <a:cubicBezTo>
                  <a:pt x="409827" y="256727"/>
                  <a:pt x="388265" y="260730"/>
                  <a:pt x="370112" y="253318"/>
                </a:cubicBezTo>
                <a:cubicBezTo>
                  <a:pt x="360639" y="249474"/>
                  <a:pt x="352593" y="235918"/>
                  <a:pt x="342684" y="241903"/>
                </a:cubicBezTo>
                <a:cubicBezTo>
                  <a:pt x="335946" y="245986"/>
                  <a:pt x="334876" y="259185"/>
                  <a:pt x="330793" y="268063"/>
                </a:cubicBezTo>
                <a:cubicBezTo>
                  <a:pt x="320805" y="289744"/>
                  <a:pt x="320686" y="289704"/>
                  <a:pt x="344745" y="295491"/>
                </a:cubicBezTo>
                <a:cubicBezTo>
                  <a:pt x="366386" y="300683"/>
                  <a:pt x="381170" y="318995"/>
                  <a:pt x="380338" y="339526"/>
                </a:cubicBezTo>
                <a:cubicBezTo>
                  <a:pt x="379545" y="359067"/>
                  <a:pt x="362343" y="377379"/>
                  <a:pt x="342763" y="379479"/>
                </a:cubicBezTo>
                <a:cubicBezTo>
                  <a:pt x="320250" y="381937"/>
                  <a:pt x="302572" y="369055"/>
                  <a:pt x="296270" y="345631"/>
                </a:cubicBezTo>
                <a:cubicBezTo>
                  <a:pt x="291883" y="329328"/>
                  <a:pt x="281962" y="324584"/>
                  <a:pt x="266504" y="331401"/>
                </a:cubicBezTo>
                <a:cubicBezTo>
                  <a:pt x="262263" y="333264"/>
                  <a:pt x="258022" y="335285"/>
                  <a:pt x="253582" y="336356"/>
                </a:cubicBezTo>
                <a:cubicBezTo>
                  <a:pt x="239591" y="339685"/>
                  <a:pt x="238679" y="347136"/>
                  <a:pt x="246131" y="357799"/>
                </a:cubicBezTo>
                <a:cubicBezTo>
                  <a:pt x="253781" y="368817"/>
                  <a:pt x="260439" y="380153"/>
                  <a:pt x="257546" y="394462"/>
                </a:cubicBezTo>
                <a:cubicBezTo>
                  <a:pt x="253979" y="412258"/>
                  <a:pt x="243911" y="424387"/>
                  <a:pt x="226154" y="428985"/>
                </a:cubicBezTo>
                <a:cubicBezTo>
                  <a:pt x="208516" y="433543"/>
                  <a:pt x="193019" y="429024"/>
                  <a:pt x="182000" y="414399"/>
                </a:cubicBezTo>
                <a:cubicBezTo>
                  <a:pt x="171140" y="399971"/>
                  <a:pt x="170506" y="383879"/>
                  <a:pt x="178472" y="367668"/>
                </a:cubicBezTo>
                <a:cubicBezTo>
                  <a:pt x="180216" y="364140"/>
                  <a:pt x="182832" y="361088"/>
                  <a:pt x="185052" y="357799"/>
                </a:cubicBezTo>
                <a:cubicBezTo>
                  <a:pt x="186162" y="356174"/>
                  <a:pt x="187390" y="354588"/>
                  <a:pt x="188381" y="352884"/>
                </a:cubicBezTo>
                <a:cubicBezTo>
                  <a:pt x="194882" y="341627"/>
                  <a:pt x="186479" y="336950"/>
                  <a:pt x="178671" y="337545"/>
                </a:cubicBezTo>
                <a:cubicBezTo>
                  <a:pt x="164322" y="338655"/>
                  <a:pt x="153541" y="309958"/>
                  <a:pt x="137846" y="332550"/>
                </a:cubicBezTo>
                <a:cubicBezTo>
                  <a:pt x="134358" y="337584"/>
                  <a:pt x="135190" y="345432"/>
                  <a:pt x="132891" y="351536"/>
                </a:cubicBezTo>
                <a:cubicBezTo>
                  <a:pt x="125202" y="371988"/>
                  <a:pt x="104472" y="383324"/>
                  <a:pt x="83663" y="379044"/>
                </a:cubicBezTo>
                <a:cubicBezTo>
                  <a:pt x="64162" y="375001"/>
                  <a:pt x="50924" y="357957"/>
                  <a:pt x="51241" y="337307"/>
                </a:cubicBezTo>
                <a:close/>
                <a:moveTo>
                  <a:pt x="225560" y="189980"/>
                </a:moveTo>
                <a:cubicBezTo>
                  <a:pt x="225837" y="172778"/>
                  <a:pt x="209230" y="155735"/>
                  <a:pt x="191750" y="155259"/>
                </a:cubicBezTo>
                <a:cubicBezTo>
                  <a:pt x="174747" y="154823"/>
                  <a:pt x="157307" y="171351"/>
                  <a:pt x="156514" y="188752"/>
                </a:cubicBezTo>
                <a:cubicBezTo>
                  <a:pt x="155682" y="206588"/>
                  <a:pt x="171140" y="222997"/>
                  <a:pt x="189372" y="223710"/>
                </a:cubicBezTo>
                <a:cubicBezTo>
                  <a:pt x="208715" y="224464"/>
                  <a:pt x="225203" y="209045"/>
                  <a:pt x="225520" y="189980"/>
                </a:cubicBezTo>
                <a:close/>
              </a:path>
            </a:pathLst>
          </a:custGeom>
          <a:solidFill>
            <a:srgbClr val="7BB8BF"/>
          </a:solidFill>
          <a:ln w="395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34" name="Forma libre: forma 1033">
            <a:extLst>
              <a:ext uri="{FF2B5EF4-FFF2-40B4-BE49-F238E27FC236}">
                <a16:creationId xmlns:a16="http://schemas.microsoft.com/office/drawing/2014/main" id="{A468E468-BC79-4329-9E33-22FA2FDBAA55}"/>
              </a:ext>
            </a:extLst>
          </p:cNvPr>
          <p:cNvSpPr/>
          <p:nvPr/>
        </p:nvSpPr>
        <p:spPr>
          <a:xfrm>
            <a:off x="4046781" y="4611640"/>
            <a:ext cx="205031" cy="195121"/>
          </a:xfrm>
          <a:custGeom>
            <a:avLst/>
            <a:gdLst>
              <a:gd name="connsiteX0" fmla="*/ 102858 w 205031"/>
              <a:gd name="connsiteY0" fmla="*/ 97249 h 195121"/>
              <a:gd name="connsiteX1" fmla="*/ 83477 w 205031"/>
              <a:gd name="connsiteY1" fmla="*/ 131930 h 195121"/>
              <a:gd name="connsiteX2" fmla="*/ 58981 w 205031"/>
              <a:gd name="connsiteY2" fmla="*/ 192216 h 195121"/>
              <a:gd name="connsiteX3" fmla="*/ 7217 w 205031"/>
              <a:gd name="connsiteY3" fmla="*/ 174816 h 195121"/>
              <a:gd name="connsiteX4" fmla="*/ 13599 w 205031"/>
              <a:gd name="connsiteY4" fmla="*/ 120555 h 195121"/>
              <a:gd name="connsiteX5" fmla="*/ 33733 w 205031"/>
              <a:gd name="connsiteY5" fmla="*/ 99072 h 195121"/>
              <a:gd name="connsiteX6" fmla="*/ 34090 w 205031"/>
              <a:gd name="connsiteY6" fmla="*/ 84843 h 195121"/>
              <a:gd name="connsiteX7" fmla="*/ 35715 w 205031"/>
              <a:gd name="connsiteY7" fmla="*/ 61814 h 195121"/>
              <a:gd name="connsiteX8" fmla="*/ 90294 w 205031"/>
              <a:gd name="connsiteY8" fmla="*/ 7117 h 195121"/>
              <a:gd name="connsiteX9" fmla="*/ 114908 w 205031"/>
              <a:gd name="connsiteY9" fmla="*/ 6800 h 195121"/>
              <a:gd name="connsiteX10" fmla="*/ 172221 w 205031"/>
              <a:gd name="connsiteY10" fmla="*/ 64391 h 195121"/>
              <a:gd name="connsiteX11" fmla="*/ 174956 w 205031"/>
              <a:gd name="connsiteY11" fmla="*/ 80522 h 195121"/>
              <a:gd name="connsiteX12" fmla="*/ 175987 w 205031"/>
              <a:gd name="connsiteY12" fmla="*/ 105493 h 195121"/>
              <a:gd name="connsiteX13" fmla="*/ 192158 w 205031"/>
              <a:gd name="connsiteY13" fmla="*/ 120039 h 195121"/>
              <a:gd name="connsiteX14" fmla="*/ 197430 w 205031"/>
              <a:gd name="connsiteY14" fmla="*/ 176402 h 195121"/>
              <a:gd name="connsiteX15" fmla="*/ 144516 w 205031"/>
              <a:gd name="connsiteY15" fmla="*/ 191622 h 195121"/>
              <a:gd name="connsiteX16" fmla="*/ 118792 w 205031"/>
              <a:gd name="connsiteY16" fmla="*/ 143385 h 195121"/>
              <a:gd name="connsiteX17" fmla="*/ 124103 w 205031"/>
              <a:gd name="connsiteY17" fmla="*/ 126381 h 195121"/>
              <a:gd name="connsiteX18" fmla="*/ 102977 w 205031"/>
              <a:gd name="connsiteY18" fmla="*/ 97288 h 195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5031" h="195121">
                <a:moveTo>
                  <a:pt x="102858" y="97249"/>
                </a:moveTo>
                <a:cubicBezTo>
                  <a:pt x="78245" y="97209"/>
                  <a:pt x="74717" y="103471"/>
                  <a:pt x="83477" y="131930"/>
                </a:cubicBezTo>
                <a:cubicBezTo>
                  <a:pt x="92474" y="161142"/>
                  <a:pt x="83397" y="183417"/>
                  <a:pt x="58981" y="192216"/>
                </a:cubicBezTo>
                <a:cubicBezTo>
                  <a:pt x="38569" y="199549"/>
                  <a:pt x="18236" y="192732"/>
                  <a:pt x="7217" y="174816"/>
                </a:cubicBezTo>
                <a:cubicBezTo>
                  <a:pt x="-4238" y="156227"/>
                  <a:pt x="-2018" y="136132"/>
                  <a:pt x="13599" y="120555"/>
                </a:cubicBezTo>
                <a:cubicBezTo>
                  <a:pt x="20535" y="113618"/>
                  <a:pt x="29532" y="108585"/>
                  <a:pt x="33733" y="99072"/>
                </a:cubicBezTo>
                <a:cubicBezTo>
                  <a:pt x="35795" y="94355"/>
                  <a:pt x="40036" y="88727"/>
                  <a:pt x="34090" y="84843"/>
                </a:cubicBezTo>
                <a:cubicBezTo>
                  <a:pt x="20138" y="75687"/>
                  <a:pt x="28383" y="69107"/>
                  <a:pt x="35715" y="61814"/>
                </a:cubicBezTo>
                <a:cubicBezTo>
                  <a:pt x="54027" y="43661"/>
                  <a:pt x="72537" y="25785"/>
                  <a:pt x="90294" y="7117"/>
                </a:cubicBezTo>
                <a:cubicBezTo>
                  <a:pt x="99133" y="-2158"/>
                  <a:pt x="105990" y="-2475"/>
                  <a:pt x="114908" y="6800"/>
                </a:cubicBezTo>
                <a:cubicBezTo>
                  <a:pt x="133695" y="26300"/>
                  <a:pt x="153156" y="45128"/>
                  <a:pt x="172221" y="64391"/>
                </a:cubicBezTo>
                <a:cubicBezTo>
                  <a:pt x="176740" y="68949"/>
                  <a:pt x="183399" y="74141"/>
                  <a:pt x="174956" y="80522"/>
                </a:cubicBezTo>
                <a:cubicBezTo>
                  <a:pt x="162867" y="89678"/>
                  <a:pt x="169407" y="97843"/>
                  <a:pt x="175987" y="105493"/>
                </a:cubicBezTo>
                <a:cubicBezTo>
                  <a:pt x="180664" y="110963"/>
                  <a:pt x="187006" y="114926"/>
                  <a:pt x="192158" y="120039"/>
                </a:cubicBezTo>
                <a:cubicBezTo>
                  <a:pt x="207140" y="134982"/>
                  <a:pt x="209241" y="158883"/>
                  <a:pt x="197430" y="176402"/>
                </a:cubicBezTo>
                <a:cubicBezTo>
                  <a:pt x="186569" y="192494"/>
                  <a:pt x="162867" y="199311"/>
                  <a:pt x="144516" y="191622"/>
                </a:cubicBezTo>
                <a:cubicBezTo>
                  <a:pt x="125015" y="183457"/>
                  <a:pt x="114789" y="164590"/>
                  <a:pt x="118792" y="143385"/>
                </a:cubicBezTo>
                <a:cubicBezTo>
                  <a:pt x="119902" y="137598"/>
                  <a:pt x="122518" y="132128"/>
                  <a:pt x="124103" y="126381"/>
                </a:cubicBezTo>
                <a:cubicBezTo>
                  <a:pt x="130445" y="103511"/>
                  <a:pt x="125927" y="97328"/>
                  <a:pt x="102977" y="97288"/>
                </a:cubicBezTo>
                <a:close/>
              </a:path>
            </a:pathLst>
          </a:custGeom>
          <a:solidFill>
            <a:srgbClr val="7BB8BF"/>
          </a:solidFill>
          <a:ln w="395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35" name="Forma libre: forma 1034">
            <a:extLst>
              <a:ext uri="{FF2B5EF4-FFF2-40B4-BE49-F238E27FC236}">
                <a16:creationId xmlns:a16="http://schemas.microsoft.com/office/drawing/2014/main" id="{7EB5397D-7069-4C6F-BB11-DDF52F9E57CB}"/>
              </a:ext>
            </a:extLst>
          </p:cNvPr>
          <p:cNvSpPr/>
          <p:nvPr/>
        </p:nvSpPr>
        <p:spPr>
          <a:xfrm>
            <a:off x="3886922" y="4441831"/>
            <a:ext cx="194449" cy="204383"/>
          </a:xfrm>
          <a:custGeom>
            <a:avLst/>
            <a:gdLst>
              <a:gd name="connsiteX0" fmla="*/ 96127 w 194449"/>
              <a:gd name="connsiteY0" fmla="*/ 101419 h 204383"/>
              <a:gd name="connsiteX1" fmla="*/ 70919 w 194449"/>
              <a:gd name="connsiteY1" fmla="*/ 80809 h 204383"/>
              <a:gd name="connsiteX2" fmla="*/ 38219 w 194449"/>
              <a:gd name="connsiteY2" fmla="*/ 87230 h 204383"/>
              <a:gd name="connsiteX3" fmla="*/ 684 w 194449"/>
              <a:gd name="connsiteY3" fmla="*/ 51993 h 204383"/>
              <a:gd name="connsiteX4" fmla="*/ 22959 w 194449"/>
              <a:gd name="connsiteY4" fmla="*/ 5262 h 204383"/>
              <a:gd name="connsiteX5" fmla="*/ 75596 w 194449"/>
              <a:gd name="connsiteY5" fmla="*/ 13943 h 204383"/>
              <a:gd name="connsiteX6" fmla="*/ 95215 w 194449"/>
              <a:gd name="connsiteY6" fmla="*/ 33166 h 204383"/>
              <a:gd name="connsiteX7" fmla="*/ 109485 w 194449"/>
              <a:gd name="connsiteY7" fmla="*/ 35267 h 204383"/>
              <a:gd name="connsiteX8" fmla="*/ 136358 w 194449"/>
              <a:gd name="connsiteY8" fmla="*/ 38676 h 204383"/>
              <a:gd name="connsiteX9" fmla="*/ 188201 w 194449"/>
              <a:gd name="connsiteY9" fmla="*/ 90321 h 204383"/>
              <a:gd name="connsiteX10" fmla="*/ 188003 w 194449"/>
              <a:gd name="connsiteY10" fmla="*/ 113587 h 204383"/>
              <a:gd name="connsiteX11" fmla="*/ 130531 w 194449"/>
              <a:gd name="connsiteY11" fmla="*/ 170822 h 204383"/>
              <a:gd name="connsiteX12" fmla="*/ 117451 w 194449"/>
              <a:gd name="connsiteY12" fmla="*/ 176609 h 204383"/>
              <a:gd name="connsiteX13" fmla="*/ 79361 w 194449"/>
              <a:gd name="connsiteY13" fmla="*/ 186835 h 204383"/>
              <a:gd name="connsiteX14" fmla="*/ 37427 w 194449"/>
              <a:gd name="connsiteY14" fmla="*/ 203839 h 204383"/>
              <a:gd name="connsiteX15" fmla="*/ 248 w 194449"/>
              <a:gd name="connsiteY15" fmla="*/ 158297 h 204383"/>
              <a:gd name="connsiteX16" fmla="*/ 42975 w 194449"/>
              <a:gd name="connsiteY16" fmla="*/ 118304 h 204383"/>
              <a:gd name="connsiteX17" fmla="*/ 66123 w 194449"/>
              <a:gd name="connsiteY17" fmla="*/ 122783 h 204383"/>
              <a:gd name="connsiteX18" fmla="*/ 96088 w 194449"/>
              <a:gd name="connsiteY18" fmla="*/ 101419 h 204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4449" h="204383">
                <a:moveTo>
                  <a:pt x="96127" y="101419"/>
                </a:moveTo>
                <a:cubicBezTo>
                  <a:pt x="96563" y="79382"/>
                  <a:pt x="93273" y="76647"/>
                  <a:pt x="70919" y="80809"/>
                </a:cubicBezTo>
                <a:cubicBezTo>
                  <a:pt x="60019" y="82830"/>
                  <a:pt x="49951" y="88894"/>
                  <a:pt x="38219" y="87230"/>
                </a:cubicBezTo>
                <a:cubicBezTo>
                  <a:pt x="18243" y="84416"/>
                  <a:pt x="3894" y="71177"/>
                  <a:pt x="684" y="51993"/>
                </a:cubicBezTo>
                <a:cubicBezTo>
                  <a:pt x="-2566" y="32453"/>
                  <a:pt x="5916" y="14577"/>
                  <a:pt x="22959" y="5262"/>
                </a:cubicBezTo>
                <a:cubicBezTo>
                  <a:pt x="40042" y="-4092"/>
                  <a:pt x="61208" y="-841"/>
                  <a:pt x="75596" y="13943"/>
                </a:cubicBezTo>
                <a:cubicBezTo>
                  <a:pt x="81977" y="20522"/>
                  <a:pt x="86615" y="28925"/>
                  <a:pt x="95215" y="33166"/>
                </a:cubicBezTo>
                <a:cubicBezTo>
                  <a:pt x="99734" y="35426"/>
                  <a:pt x="106036" y="40539"/>
                  <a:pt x="109485" y="35267"/>
                </a:cubicBezTo>
                <a:cubicBezTo>
                  <a:pt x="121534" y="16797"/>
                  <a:pt x="128748" y="31303"/>
                  <a:pt x="136358" y="38676"/>
                </a:cubicBezTo>
                <a:cubicBezTo>
                  <a:pt x="153916" y="55640"/>
                  <a:pt x="170762" y="73278"/>
                  <a:pt x="188201" y="90321"/>
                </a:cubicBezTo>
                <a:cubicBezTo>
                  <a:pt x="196604" y="98526"/>
                  <a:pt x="196525" y="105343"/>
                  <a:pt x="188003" y="113587"/>
                </a:cubicBezTo>
                <a:cubicBezTo>
                  <a:pt x="168582" y="132375"/>
                  <a:pt x="149794" y="151836"/>
                  <a:pt x="130531" y="170822"/>
                </a:cubicBezTo>
                <a:cubicBezTo>
                  <a:pt x="127004" y="174310"/>
                  <a:pt x="122009" y="180969"/>
                  <a:pt x="117451" y="176609"/>
                </a:cubicBezTo>
                <a:cubicBezTo>
                  <a:pt x="98426" y="158455"/>
                  <a:pt x="89587" y="176569"/>
                  <a:pt x="79361" y="186835"/>
                </a:cubicBezTo>
                <a:cubicBezTo>
                  <a:pt x="67550" y="198725"/>
                  <a:pt x="55144" y="206573"/>
                  <a:pt x="37427" y="203839"/>
                </a:cubicBezTo>
                <a:cubicBezTo>
                  <a:pt x="13764" y="200232"/>
                  <a:pt x="-1298" y="182237"/>
                  <a:pt x="248" y="158297"/>
                </a:cubicBezTo>
                <a:cubicBezTo>
                  <a:pt x="1833" y="134159"/>
                  <a:pt x="18916" y="117710"/>
                  <a:pt x="42975" y="118304"/>
                </a:cubicBezTo>
                <a:cubicBezTo>
                  <a:pt x="50744" y="118502"/>
                  <a:pt x="58552" y="120643"/>
                  <a:pt x="66123" y="122783"/>
                </a:cubicBezTo>
                <a:cubicBezTo>
                  <a:pt x="91173" y="129838"/>
                  <a:pt x="95612" y="126826"/>
                  <a:pt x="96088" y="101419"/>
                </a:cubicBezTo>
                <a:close/>
              </a:path>
            </a:pathLst>
          </a:custGeom>
          <a:solidFill>
            <a:srgbClr val="7BB8BF"/>
          </a:solidFill>
          <a:ln w="395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36" name="Forma libre: forma 1035">
            <a:extLst>
              <a:ext uri="{FF2B5EF4-FFF2-40B4-BE49-F238E27FC236}">
                <a16:creationId xmlns:a16="http://schemas.microsoft.com/office/drawing/2014/main" id="{A08D1573-DC55-4C9B-8A76-B13F2EB3E1CB}"/>
              </a:ext>
            </a:extLst>
          </p:cNvPr>
          <p:cNvSpPr/>
          <p:nvPr/>
        </p:nvSpPr>
        <p:spPr>
          <a:xfrm>
            <a:off x="4216771" y="4441318"/>
            <a:ext cx="195120" cy="204587"/>
          </a:xfrm>
          <a:custGeom>
            <a:avLst/>
            <a:gdLst>
              <a:gd name="connsiteX0" fmla="*/ 98071 w 195120"/>
              <a:gd name="connsiteY0" fmla="*/ 105024 h 204587"/>
              <a:gd name="connsiteX1" fmla="*/ 122328 w 195120"/>
              <a:gd name="connsiteY1" fmla="*/ 125040 h 204587"/>
              <a:gd name="connsiteX2" fmla="*/ 147101 w 195120"/>
              <a:gd name="connsiteY2" fmla="*/ 118460 h 204587"/>
              <a:gd name="connsiteX3" fmla="*/ 192840 w 195120"/>
              <a:gd name="connsiteY3" fmla="*/ 147791 h 204587"/>
              <a:gd name="connsiteX4" fmla="*/ 176788 w 195120"/>
              <a:gd name="connsiteY4" fmla="*/ 196781 h 204587"/>
              <a:gd name="connsiteX5" fmla="*/ 122051 w 195120"/>
              <a:gd name="connsiteY5" fmla="*/ 193055 h 204587"/>
              <a:gd name="connsiteX6" fmla="*/ 103818 w 195120"/>
              <a:gd name="connsiteY6" fmla="*/ 174941 h 204587"/>
              <a:gd name="connsiteX7" fmla="*/ 86180 w 195120"/>
              <a:gd name="connsiteY7" fmla="*/ 170978 h 204587"/>
              <a:gd name="connsiteX8" fmla="*/ 59386 w 195120"/>
              <a:gd name="connsiteY8" fmla="*/ 166340 h 204587"/>
              <a:gd name="connsiteX9" fmla="*/ 6076 w 195120"/>
              <a:gd name="connsiteY9" fmla="*/ 113228 h 204587"/>
              <a:gd name="connsiteX10" fmla="*/ 5878 w 195120"/>
              <a:gd name="connsiteY10" fmla="*/ 91825 h 204587"/>
              <a:gd name="connsiteX11" fmla="*/ 64896 w 195120"/>
              <a:gd name="connsiteY11" fmla="*/ 33204 h 204587"/>
              <a:gd name="connsiteX12" fmla="*/ 79482 w 195120"/>
              <a:gd name="connsiteY12" fmla="*/ 29478 h 204587"/>
              <a:gd name="connsiteX13" fmla="*/ 107148 w 195120"/>
              <a:gd name="connsiteY13" fmla="*/ 26783 h 204587"/>
              <a:gd name="connsiteX14" fmla="*/ 125776 w 195120"/>
              <a:gd name="connsiteY14" fmla="*/ 9145 h 204587"/>
              <a:gd name="connsiteX15" fmla="*/ 180395 w 195120"/>
              <a:gd name="connsiteY15" fmla="*/ 11324 h 204587"/>
              <a:gd name="connsiteX16" fmla="*/ 190779 w 195120"/>
              <a:gd name="connsiteY16" fmla="*/ 63763 h 204587"/>
              <a:gd name="connsiteX17" fmla="*/ 140521 w 195120"/>
              <a:gd name="connsiteY17" fmla="*/ 85761 h 204587"/>
              <a:gd name="connsiteX18" fmla="*/ 129145 w 195120"/>
              <a:gd name="connsiteY18" fmla="*/ 82312 h 204587"/>
              <a:gd name="connsiteX19" fmla="*/ 98110 w 195120"/>
              <a:gd name="connsiteY19" fmla="*/ 105024 h 204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95120" h="204587">
                <a:moveTo>
                  <a:pt x="98071" y="105024"/>
                </a:moveTo>
                <a:cubicBezTo>
                  <a:pt x="97120" y="124802"/>
                  <a:pt x="103184" y="129875"/>
                  <a:pt x="122328" y="125040"/>
                </a:cubicBezTo>
                <a:cubicBezTo>
                  <a:pt x="130612" y="122939"/>
                  <a:pt x="138698" y="119530"/>
                  <a:pt x="147101" y="118460"/>
                </a:cubicBezTo>
                <a:cubicBezTo>
                  <a:pt x="169019" y="115686"/>
                  <a:pt x="185904" y="126903"/>
                  <a:pt x="192840" y="147791"/>
                </a:cubicBezTo>
                <a:cubicBezTo>
                  <a:pt x="198984" y="166182"/>
                  <a:pt x="192404" y="186198"/>
                  <a:pt x="176788" y="196781"/>
                </a:cubicBezTo>
                <a:cubicBezTo>
                  <a:pt x="159625" y="208394"/>
                  <a:pt x="136874" y="206967"/>
                  <a:pt x="122051" y="193055"/>
                </a:cubicBezTo>
                <a:cubicBezTo>
                  <a:pt x="115788" y="187189"/>
                  <a:pt x="110318" y="180451"/>
                  <a:pt x="103818" y="174941"/>
                </a:cubicBezTo>
                <a:cubicBezTo>
                  <a:pt x="98864" y="170740"/>
                  <a:pt x="91412" y="165270"/>
                  <a:pt x="86180" y="170978"/>
                </a:cubicBezTo>
                <a:cubicBezTo>
                  <a:pt x="73735" y="184573"/>
                  <a:pt x="67155" y="174109"/>
                  <a:pt x="59386" y="166340"/>
                </a:cubicBezTo>
                <a:cubicBezTo>
                  <a:pt x="41629" y="148623"/>
                  <a:pt x="24110" y="130628"/>
                  <a:pt x="6076" y="113228"/>
                </a:cubicBezTo>
                <a:cubicBezTo>
                  <a:pt x="-1811" y="105618"/>
                  <a:pt x="-2168" y="99633"/>
                  <a:pt x="5878" y="91825"/>
                </a:cubicBezTo>
                <a:cubicBezTo>
                  <a:pt x="25815" y="72562"/>
                  <a:pt x="45117" y="52625"/>
                  <a:pt x="64896" y="33204"/>
                </a:cubicBezTo>
                <a:cubicBezTo>
                  <a:pt x="68780" y="29398"/>
                  <a:pt x="73853" y="22224"/>
                  <a:pt x="79482" y="29478"/>
                </a:cubicBezTo>
                <a:cubicBezTo>
                  <a:pt x="90818" y="44143"/>
                  <a:pt x="98824" y="33679"/>
                  <a:pt x="107148" y="26783"/>
                </a:cubicBezTo>
                <a:cubicBezTo>
                  <a:pt x="113727" y="21352"/>
                  <a:pt x="118959" y="14218"/>
                  <a:pt x="125776" y="9145"/>
                </a:cubicBezTo>
                <a:cubicBezTo>
                  <a:pt x="143375" y="-3935"/>
                  <a:pt x="163668" y="-2786"/>
                  <a:pt x="180395" y="11324"/>
                </a:cubicBezTo>
                <a:cubicBezTo>
                  <a:pt x="194743" y="23453"/>
                  <a:pt x="199341" y="46719"/>
                  <a:pt x="190779" y="63763"/>
                </a:cubicBezTo>
                <a:cubicBezTo>
                  <a:pt x="181940" y="81321"/>
                  <a:pt x="160497" y="90755"/>
                  <a:pt x="140521" y="85761"/>
                </a:cubicBezTo>
                <a:cubicBezTo>
                  <a:pt x="136676" y="84809"/>
                  <a:pt x="132990" y="83303"/>
                  <a:pt x="129145" y="82312"/>
                </a:cubicBezTo>
                <a:cubicBezTo>
                  <a:pt x="104452" y="76010"/>
                  <a:pt x="99379" y="79736"/>
                  <a:pt x="98110" y="105024"/>
                </a:cubicBezTo>
                <a:close/>
              </a:path>
            </a:pathLst>
          </a:custGeom>
          <a:solidFill>
            <a:srgbClr val="7BB8BF"/>
          </a:solidFill>
          <a:ln w="395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37" name="Forma libre: forma 1036">
            <a:extLst>
              <a:ext uri="{FF2B5EF4-FFF2-40B4-BE49-F238E27FC236}">
                <a16:creationId xmlns:a16="http://schemas.microsoft.com/office/drawing/2014/main" id="{98D84B68-B057-4B7B-8059-0647FC7743A5}"/>
              </a:ext>
            </a:extLst>
          </p:cNvPr>
          <p:cNvSpPr/>
          <p:nvPr/>
        </p:nvSpPr>
        <p:spPr>
          <a:xfrm>
            <a:off x="4046512" y="4281652"/>
            <a:ext cx="204850" cy="194592"/>
          </a:xfrm>
          <a:custGeom>
            <a:avLst/>
            <a:gdLst>
              <a:gd name="connsiteX0" fmla="*/ 103008 w 204850"/>
              <a:gd name="connsiteY0" fmla="*/ 96554 h 194592"/>
              <a:gd name="connsiteX1" fmla="*/ 123500 w 204850"/>
              <a:gd name="connsiteY1" fmla="*/ 69522 h 194592"/>
              <a:gd name="connsiteX2" fmla="*/ 118308 w 204850"/>
              <a:gd name="connsiteY2" fmla="*/ 46454 h 194592"/>
              <a:gd name="connsiteX3" fmla="*/ 145339 w 204850"/>
              <a:gd name="connsiteY3" fmla="*/ 2775 h 194592"/>
              <a:gd name="connsiteX4" fmla="*/ 196628 w 204850"/>
              <a:gd name="connsiteY4" fmla="*/ 17956 h 194592"/>
              <a:gd name="connsiteX5" fmla="*/ 194528 w 204850"/>
              <a:gd name="connsiteY5" fmla="*/ 71147 h 194592"/>
              <a:gd name="connsiteX6" fmla="*/ 177484 w 204850"/>
              <a:gd name="connsiteY6" fmla="*/ 87596 h 194592"/>
              <a:gd name="connsiteX7" fmla="*/ 175859 w 204850"/>
              <a:gd name="connsiteY7" fmla="*/ 114152 h 194592"/>
              <a:gd name="connsiteX8" fmla="*/ 173203 w 204850"/>
              <a:gd name="connsiteY8" fmla="*/ 128778 h 194592"/>
              <a:gd name="connsiteX9" fmla="*/ 113115 w 204850"/>
              <a:gd name="connsiteY9" fmla="*/ 189024 h 194592"/>
              <a:gd name="connsiteX10" fmla="*/ 93020 w 204850"/>
              <a:gd name="connsiteY10" fmla="*/ 189381 h 194592"/>
              <a:gd name="connsiteX11" fmla="*/ 33011 w 204850"/>
              <a:gd name="connsiteY11" fmla="*/ 129095 h 194592"/>
              <a:gd name="connsiteX12" fmla="*/ 28691 w 204850"/>
              <a:gd name="connsiteY12" fmla="*/ 116094 h 194592"/>
              <a:gd name="connsiteX13" fmla="*/ 23221 w 204850"/>
              <a:gd name="connsiteY13" fmla="*/ 83751 h 194592"/>
              <a:gd name="connsiteX14" fmla="*/ 11766 w 204850"/>
              <a:gd name="connsiteY14" fmla="*/ 72851 h 194592"/>
              <a:gd name="connsiteX15" fmla="*/ 9547 w 204850"/>
              <a:gd name="connsiteY15" fmla="*/ 16687 h 194592"/>
              <a:gd name="connsiteX16" fmla="*/ 64997 w 204850"/>
              <a:gd name="connsiteY16" fmla="*/ 5352 h 194592"/>
              <a:gd name="connsiteX17" fmla="*/ 85489 w 204850"/>
              <a:gd name="connsiteY17" fmla="*/ 56046 h 194592"/>
              <a:gd name="connsiteX18" fmla="*/ 81129 w 204850"/>
              <a:gd name="connsiteY18" fmla="*/ 69165 h 194592"/>
              <a:gd name="connsiteX19" fmla="*/ 103008 w 204850"/>
              <a:gd name="connsiteY19" fmla="*/ 96514 h 194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4850" h="194592">
                <a:moveTo>
                  <a:pt x="103008" y="96554"/>
                </a:moveTo>
                <a:cubicBezTo>
                  <a:pt x="126631" y="96633"/>
                  <a:pt x="129604" y="92630"/>
                  <a:pt x="123500" y="69522"/>
                </a:cubicBezTo>
                <a:cubicBezTo>
                  <a:pt x="121479" y="61912"/>
                  <a:pt x="118942" y="54262"/>
                  <a:pt x="118308" y="46454"/>
                </a:cubicBezTo>
                <a:cubicBezTo>
                  <a:pt x="116603" y="26161"/>
                  <a:pt x="127424" y="9355"/>
                  <a:pt x="145339" y="2775"/>
                </a:cubicBezTo>
                <a:cubicBezTo>
                  <a:pt x="164087" y="-4082"/>
                  <a:pt x="184896" y="2062"/>
                  <a:pt x="196628" y="17956"/>
                </a:cubicBezTo>
                <a:cubicBezTo>
                  <a:pt x="208202" y="33612"/>
                  <a:pt x="207608" y="55451"/>
                  <a:pt x="194528" y="71147"/>
                </a:cubicBezTo>
                <a:cubicBezTo>
                  <a:pt x="189494" y="77172"/>
                  <a:pt x="182399" y="81492"/>
                  <a:pt x="177484" y="87596"/>
                </a:cubicBezTo>
                <a:cubicBezTo>
                  <a:pt x="171023" y="95602"/>
                  <a:pt x="162660" y="104124"/>
                  <a:pt x="175859" y="114152"/>
                </a:cubicBezTo>
                <a:cubicBezTo>
                  <a:pt x="183192" y="119741"/>
                  <a:pt x="177286" y="124616"/>
                  <a:pt x="173203" y="128778"/>
                </a:cubicBezTo>
                <a:cubicBezTo>
                  <a:pt x="153227" y="148913"/>
                  <a:pt x="133052" y="168850"/>
                  <a:pt x="113115" y="189024"/>
                </a:cubicBezTo>
                <a:cubicBezTo>
                  <a:pt x="106298" y="195961"/>
                  <a:pt x="100273" y="196793"/>
                  <a:pt x="93020" y="189381"/>
                </a:cubicBezTo>
                <a:cubicBezTo>
                  <a:pt x="73162" y="169127"/>
                  <a:pt x="52909" y="149309"/>
                  <a:pt x="33011" y="129095"/>
                </a:cubicBezTo>
                <a:cubicBezTo>
                  <a:pt x="29642" y="125647"/>
                  <a:pt x="22904" y="121049"/>
                  <a:pt x="28691" y="116094"/>
                </a:cubicBezTo>
                <a:cubicBezTo>
                  <a:pt x="45536" y="101667"/>
                  <a:pt x="30554" y="93383"/>
                  <a:pt x="23221" y="83751"/>
                </a:cubicBezTo>
                <a:cubicBezTo>
                  <a:pt x="20050" y="79629"/>
                  <a:pt x="15254" y="76815"/>
                  <a:pt x="11766" y="72851"/>
                </a:cubicBezTo>
                <a:cubicBezTo>
                  <a:pt x="-3137" y="55967"/>
                  <a:pt x="-3890" y="34048"/>
                  <a:pt x="9547" y="16687"/>
                </a:cubicBezTo>
                <a:cubicBezTo>
                  <a:pt x="22151" y="437"/>
                  <a:pt x="46408" y="-4557"/>
                  <a:pt x="64997" y="5352"/>
                </a:cubicBezTo>
                <a:cubicBezTo>
                  <a:pt x="82834" y="14864"/>
                  <a:pt x="91236" y="35515"/>
                  <a:pt x="85489" y="56046"/>
                </a:cubicBezTo>
                <a:cubicBezTo>
                  <a:pt x="84260" y="60485"/>
                  <a:pt x="82200" y="64726"/>
                  <a:pt x="81129" y="69165"/>
                </a:cubicBezTo>
                <a:cubicBezTo>
                  <a:pt x="76016" y="90688"/>
                  <a:pt x="80693" y="96435"/>
                  <a:pt x="103008" y="96514"/>
                </a:cubicBezTo>
                <a:close/>
              </a:path>
            </a:pathLst>
          </a:custGeom>
          <a:solidFill>
            <a:srgbClr val="7BB8BF"/>
          </a:solidFill>
          <a:ln w="395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38" name="Forma libre: forma 1037">
            <a:extLst>
              <a:ext uri="{FF2B5EF4-FFF2-40B4-BE49-F238E27FC236}">
                <a16:creationId xmlns:a16="http://schemas.microsoft.com/office/drawing/2014/main" id="{38E8E569-8418-4572-AAB5-6ED2AE78B714}"/>
              </a:ext>
            </a:extLst>
          </p:cNvPr>
          <p:cNvSpPr/>
          <p:nvPr/>
        </p:nvSpPr>
        <p:spPr>
          <a:xfrm>
            <a:off x="4046114" y="3453986"/>
            <a:ext cx="207261" cy="194084"/>
          </a:xfrm>
          <a:custGeom>
            <a:avLst/>
            <a:gdLst>
              <a:gd name="connsiteX0" fmla="*/ 21321 w 207261"/>
              <a:gd name="connsiteY0" fmla="*/ 704 h 194084"/>
              <a:gd name="connsiteX1" fmla="*/ 45538 w 207261"/>
              <a:gd name="connsiteY1" fmla="*/ 18500 h 194084"/>
              <a:gd name="connsiteX2" fmla="*/ 92943 w 207261"/>
              <a:gd name="connsiteY2" fmla="*/ 103202 h 194084"/>
              <a:gd name="connsiteX3" fmla="*/ 103962 w 207261"/>
              <a:gd name="connsiteY3" fmla="*/ 115569 h 194084"/>
              <a:gd name="connsiteX4" fmla="*/ 113197 w 207261"/>
              <a:gd name="connsiteY4" fmla="*/ 103638 h 194084"/>
              <a:gd name="connsiteX5" fmla="*/ 159055 w 207261"/>
              <a:gd name="connsiteY5" fmla="*/ 20363 h 194084"/>
              <a:gd name="connsiteX6" fmla="*/ 195322 w 207261"/>
              <a:gd name="connsiteY6" fmla="*/ 3240 h 194084"/>
              <a:gd name="connsiteX7" fmla="*/ 201268 w 207261"/>
              <a:gd name="connsiteY7" fmla="*/ 41291 h 194084"/>
              <a:gd name="connsiteX8" fmla="*/ 127228 w 207261"/>
              <a:gd name="connsiteY8" fmla="*/ 174586 h 194084"/>
              <a:gd name="connsiteX9" fmla="*/ 78595 w 207261"/>
              <a:gd name="connsiteY9" fmla="*/ 174071 h 194084"/>
              <a:gd name="connsiteX10" fmla="*/ 5625 w 207261"/>
              <a:gd name="connsiteY10" fmla="*/ 42401 h 194084"/>
              <a:gd name="connsiteX11" fmla="*/ 21360 w 207261"/>
              <a:gd name="connsiteY11" fmla="*/ 704 h 194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7261" h="194084">
                <a:moveTo>
                  <a:pt x="21321" y="704"/>
                </a:moveTo>
                <a:cubicBezTo>
                  <a:pt x="33489" y="1061"/>
                  <a:pt x="40187" y="8869"/>
                  <a:pt x="45538" y="18500"/>
                </a:cubicBezTo>
                <a:cubicBezTo>
                  <a:pt x="61274" y="46761"/>
                  <a:pt x="76890" y="75100"/>
                  <a:pt x="92943" y="103202"/>
                </a:cubicBezTo>
                <a:cubicBezTo>
                  <a:pt x="95678" y="107998"/>
                  <a:pt x="96708" y="116084"/>
                  <a:pt x="103962" y="115569"/>
                </a:cubicBezTo>
                <a:cubicBezTo>
                  <a:pt x="109550" y="115133"/>
                  <a:pt x="110739" y="108117"/>
                  <a:pt x="113197" y="103638"/>
                </a:cubicBezTo>
                <a:cubicBezTo>
                  <a:pt x="128536" y="75933"/>
                  <a:pt x="143716" y="48069"/>
                  <a:pt x="159055" y="20363"/>
                </a:cubicBezTo>
                <a:cubicBezTo>
                  <a:pt x="169123" y="2170"/>
                  <a:pt x="182599" y="-4647"/>
                  <a:pt x="195322" y="3240"/>
                </a:cubicBezTo>
                <a:cubicBezTo>
                  <a:pt x="211415" y="13229"/>
                  <a:pt x="208957" y="27299"/>
                  <a:pt x="201268" y="41291"/>
                </a:cubicBezTo>
                <a:cubicBezTo>
                  <a:pt x="176773" y="85842"/>
                  <a:pt x="152476" y="130511"/>
                  <a:pt x="127228" y="174586"/>
                </a:cubicBezTo>
                <a:cubicBezTo>
                  <a:pt x="112166" y="200905"/>
                  <a:pt x="93418" y="200429"/>
                  <a:pt x="78595" y="174071"/>
                </a:cubicBezTo>
                <a:cubicBezTo>
                  <a:pt x="54020" y="130313"/>
                  <a:pt x="29684" y="86436"/>
                  <a:pt x="5625" y="42401"/>
                </a:cubicBezTo>
                <a:cubicBezTo>
                  <a:pt x="-6305" y="20601"/>
                  <a:pt x="1582" y="545"/>
                  <a:pt x="21360" y="704"/>
                </a:cubicBezTo>
                <a:close/>
              </a:path>
            </a:pathLst>
          </a:custGeom>
          <a:solidFill>
            <a:srgbClr val="7BB8BF"/>
          </a:solidFill>
          <a:ln w="395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39" name="Forma libre: forma 1038">
            <a:extLst>
              <a:ext uri="{FF2B5EF4-FFF2-40B4-BE49-F238E27FC236}">
                <a16:creationId xmlns:a16="http://schemas.microsoft.com/office/drawing/2014/main" id="{B6D52CC2-A285-47DF-8BC0-37DDC8CDAD93}"/>
              </a:ext>
            </a:extLst>
          </p:cNvPr>
          <p:cNvSpPr/>
          <p:nvPr/>
        </p:nvSpPr>
        <p:spPr>
          <a:xfrm>
            <a:off x="1839127" y="3438693"/>
            <a:ext cx="230762" cy="227623"/>
          </a:xfrm>
          <a:custGeom>
            <a:avLst/>
            <a:gdLst>
              <a:gd name="connsiteX0" fmla="*/ 113693 w 230762"/>
              <a:gd name="connsiteY0" fmla="*/ 227573 h 227623"/>
              <a:gd name="connsiteX1" fmla="*/ 97878 w 230762"/>
              <a:gd name="connsiteY1" fmla="*/ 227573 h 227623"/>
              <a:gd name="connsiteX2" fmla="*/ 59075 w 230762"/>
              <a:gd name="connsiteY2" fmla="*/ 189959 h 227623"/>
              <a:gd name="connsiteX3" fmla="*/ 38345 w 230762"/>
              <a:gd name="connsiteY3" fmla="*/ 170934 h 227623"/>
              <a:gd name="connsiteX4" fmla="*/ 136 w 230762"/>
              <a:gd name="connsiteY4" fmla="*/ 131020 h 227623"/>
              <a:gd name="connsiteX5" fmla="*/ 255 w 230762"/>
              <a:gd name="connsiteY5" fmla="*/ 87500 h 227623"/>
              <a:gd name="connsiteX6" fmla="*/ 29942 w 230762"/>
              <a:gd name="connsiteY6" fmla="*/ 57218 h 227623"/>
              <a:gd name="connsiteX7" fmla="*/ 59114 w 230762"/>
              <a:gd name="connsiteY7" fmla="*/ 26302 h 227623"/>
              <a:gd name="connsiteX8" fmla="*/ 86344 w 230762"/>
              <a:gd name="connsiteY8" fmla="*/ 103 h 227623"/>
              <a:gd name="connsiteX9" fmla="*/ 143737 w 230762"/>
              <a:gd name="connsiteY9" fmla="*/ 182 h 227623"/>
              <a:gd name="connsiteX10" fmla="*/ 172909 w 230762"/>
              <a:gd name="connsiteY10" fmla="*/ 28324 h 227623"/>
              <a:gd name="connsiteX11" fmla="*/ 202398 w 230762"/>
              <a:gd name="connsiteY11" fmla="*/ 56703 h 227623"/>
              <a:gd name="connsiteX12" fmla="*/ 230540 w 230762"/>
              <a:gd name="connsiteY12" fmla="*/ 86232 h 227623"/>
              <a:gd name="connsiteX13" fmla="*/ 230540 w 230762"/>
              <a:gd name="connsiteY13" fmla="*/ 141643 h 227623"/>
              <a:gd name="connsiteX14" fmla="*/ 202596 w 230762"/>
              <a:gd name="connsiteY14" fmla="*/ 170458 h 227623"/>
              <a:gd name="connsiteX15" fmla="*/ 173068 w 230762"/>
              <a:gd name="connsiteY15" fmla="*/ 199907 h 227623"/>
              <a:gd name="connsiteX16" fmla="*/ 143301 w 230762"/>
              <a:gd name="connsiteY16" fmla="*/ 227533 h 227623"/>
              <a:gd name="connsiteX17" fmla="*/ 113614 w 230762"/>
              <a:gd name="connsiteY17" fmla="*/ 227573 h 227623"/>
              <a:gd name="connsiteX18" fmla="*/ 189834 w 230762"/>
              <a:gd name="connsiteY18" fmla="*/ 111678 h 227623"/>
              <a:gd name="connsiteX19" fmla="*/ 173226 w 230762"/>
              <a:gd name="connsiteY19" fmla="*/ 96775 h 227623"/>
              <a:gd name="connsiteX20" fmla="*/ 133788 w 230762"/>
              <a:gd name="connsiteY20" fmla="*/ 58090 h 227623"/>
              <a:gd name="connsiteX21" fmla="*/ 116230 w 230762"/>
              <a:gd name="connsiteY21" fmla="*/ 40492 h 227623"/>
              <a:gd name="connsiteX22" fmla="*/ 99266 w 230762"/>
              <a:gd name="connsiteY22" fmla="*/ 58843 h 227623"/>
              <a:gd name="connsiteX23" fmla="*/ 60502 w 230762"/>
              <a:gd name="connsiteY23" fmla="*/ 96775 h 227623"/>
              <a:gd name="connsiteX24" fmla="*/ 40208 w 230762"/>
              <a:gd name="connsiteY24" fmla="*/ 113461 h 227623"/>
              <a:gd name="connsiteX25" fmla="*/ 59828 w 230762"/>
              <a:gd name="connsiteY25" fmla="*/ 130862 h 227623"/>
              <a:gd name="connsiteX26" fmla="*/ 99305 w 230762"/>
              <a:gd name="connsiteY26" fmla="*/ 170141 h 227623"/>
              <a:gd name="connsiteX27" fmla="*/ 117696 w 230762"/>
              <a:gd name="connsiteY27" fmla="*/ 187145 h 227623"/>
              <a:gd name="connsiteX28" fmla="*/ 133590 w 230762"/>
              <a:gd name="connsiteY28" fmla="*/ 169982 h 227623"/>
              <a:gd name="connsiteX29" fmla="*/ 133590 w 230762"/>
              <a:gd name="connsiteY29" fmla="*/ 156149 h 227623"/>
              <a:gd name="connsiteX30" fmla="*/ 158957 w 230762"/>
              <a:gd name="connsiteY30" fmla="*/ 130782 h 227623"/>
              <a:gd name="connsiteX31" fmla="*/ 174772 w 230762"/>
              <a:gd name="connsiteY31" fmla="*/ 130664 h 227623"/>
              <a:gd name="connsiteX32" fmla="*/ 189834 w 230762"/>
              <a:gd name="connsiteY32" fmla="*/ 111678 h 227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30762" h="227623">
                <a:moveTo>
                  <a:pt x="113693" y="227573"/>
                </a:moveTo>
                <a:cubicBezTo>
                  <a:pt x="108421" y="227573"/>
                  <a:pt x="103150" y="227573"/>
                  <a:pt x="97878" y="227573"/>
                </a:cubicBezTo>
                <a:cubicBezTo>
                  <a:pt x="61770" y="227494"/>
                  <a:pt x="60026" y="226463"/>
                  <a:pt x="59075" y="189959"/>
                </a:cubicBezTo>
                <a:cubicBezTo>
                  <a:pt x="58678" y="174739"/>
                  <a:pt x="51940" y="171211"/>
                  <a:pt x="38345" y="170934"/>
                </a:cubicBezTo>
                <a:cubicBezTo>
                  <a:pt x="4377" y="170220"/>
                  <a:pt x="295" y="165503"/>
                  <a:pt x="136" y="131020"/>
                </a:cubicBezTo>
                <a:cubicBezTo>
                  <a:pt x="57" y="116513"/>
                  <a:pt x="-181" y="102007"/>
                  <a:pt x="255" y="87500"/>
                </a:cubicBezTo>
                <a:cubicBezTo>
                  <a:pt x="929" y="64749"/>
                  <a:pt x="6914" y="57614"/>
                  <a:pt x="29942" y="57218"/>
                </a:cubicBezTo>
                <a:cubicBezTo>
                  <a:pt x="52575" y="56822"/>
                  <a:pt x="60819" y="58645"/>
                  <a:pt x="59114" y="26302"/>
                </a:cubicBezTo>
                <a:cubicBezTo>
                  <a:pt x="58163" y="8228"/>
                  <a:pt x="68786" y="63"/>
                  <a:pt x="86344" y="103"/>
                </a:cubicBezTo>
                <a:cubicBezTo>
                  <a:pt x="105488" y="103"/>
                  <a:pt x="124593" y="-175"/>
                  <a:pt x="143737" y="182"/>
                </a:cubicBezTo>
                <a:cubicBezTo>
                  <a:pt x="165894" y="578"/>
                  <a:pt x="171165" y="5929"/>
                  <a:pt x="172909" y="28324"/>
                </a:cubicBezTo>
                <a:cubicBezTo>
                  <a:pt x="174336" y="46504"/>
                  <a:pt x="184166" y="55962"/>
                  <a:pt x="202398" y="56703"/>
                </a:cubicBezTo>
                <a:cubicBezTo>
                  <a:pt x="223247" y="57575"/>
                  <a:pt x="230183" y="64590"/>
                  <a:pt x="230540" y="86232"/>
                </a:cubicBezTo>
                <a:cubicBezTo>
                  <a:pt x="230857" y="104702"/>
                  <a:pt x="230817" y="123172"/>
                  <a:pt x="230540" y="141643"/>
                </a:cubicBezTo>
                <a:cubicBezTo>
                  <a:pt x="230223" y="163839"/>
                  <a:pt x="224872" y="171211"/>
                  <a:pt x="202596" y="170458"/>
                </a:cubicBezTo>
                <a:cubicBezTo>
                  <a:pt x="180044" y="169705"/>
                  <a:pt x="172433" y="177434"/>
                  <a:pt x="173068" y="199907"/>
                </a:cubicBezTo>
                <a:cubicBezTo>
                  <a:pt x="173662" y="221033"/>
                  <a:pt x="165180" y="227098"/>
                  <a:pt x="143301" y="227533"/>
                </a:cubicBezTo>
                <a:cubicBezTo>
                  <a:pt x="133392" y="227732"/>
                  <a:pt x="123523" y="227533"/>
                  <a:pt x="113614" y="227573"/>
                </a:cubicBezTo>
                <a:close/>
                <a:moveTo>
                  <a:pt x="189834" y="111678"/>
                </a:moveTo>
                <a:cubicBezTo>
                  <a:pt x="191221" y="100540"/>
                  <a:pt x="184404" y="97369"/>
                  <a:pt x="173226" y="96775"/>
                </a:cubicBezTo>
                <a:cubicBezTo>
                  <a:pt x="135453" y="94753"/>
                  <a:pt x="135017" y="94476"/>
                  <a:pt x="133788" y="58090"/>
                </a:cubicBezTo>
                <a:cubicBezTo>
                  <a:pt x="133352" y="45486"/>
                  <a:pt x="128953" y="40492"/>
                  <a:pt x="116230" y="40492"/>
                </a:cubicBezTo>
                <a:cubicBezTo>
                  <a:pt x="102912" y="40492"/>
                  <a:pt x="99741" y="46913"/>
                  <a:pt x="99266" y="58843"/>
                </a:cubicBezTo>
                <a:cubicBezTo>
                  <a:pt x="97839" y="95308"/>
                  <a:pt x="96769" y="96220"/>
                  <a:pt x="60502" y="96775"/>
                </a:cubicBezTo>
                <a:cubicBezTo>
                  <a:pt x="48651" y="96973"/>
                  <a:pt x="40208" y="98003"/>
                  <a:pt x="40208" y="113461"/>
                </a:cubicBezTo>
                <a:cubicBezTo>
                  <a:pt x="40208" y="128285"/>
                  <a:pt x="47382" y="130664"/>
                  <a:pt x="59828" y="130862"/>
                </a:cubicBezTo>
                <a:cubicBezTo>
                  <a:pt x="96808" y="131535"/>
                  <a:pt x="97284" y="131892"/>
                  <a:pt x="99305" y="170141"/>
                </a:cubicBezTo>
                <a:cubicBezTo>
                  <a:pt x="99979" y="183181"/>
                  <a:pt x="105528" y="187263"/>
                  <a:pt x="117696" y="187145"/>
                </a:cubicBezTo>
                <a:cubicBezTo>
                  <a:pt x="129785" y="186986"/>
                  <a:pt x="134264" y="181358"/>
                  <a:pt x="133590" y="169982"/>
                </a:cubicBezTo>
                <a:cubicBezTo>
                  <a:pt x="133313" y="165384"/>
                  <a:pt x="133709" y="160747"/>
                  <a:pt x="133590" y="156149"/>
                </a:cubicBezTo>
                <a:cubicBezTo>
                  <a:pt x="133273" y="138868"/>
                  <a:pt x="141835" y="130624"/>
                  <a:pt x="158957" y="130782"/>
                </a:cubicBezTo>
                <a:cubicBezTo>
                  <a:pt x="164229" y="130822"/>
                  <a:pt x="169500" y="130505"/>
                  <a:pt x="174772" y="130664"/>
                </a:cubicBezTo>
                <a:cubicBezTo>
                  <a:pt x="187257" y="131099"/>
                  <a:pt x="190825" y="123965"/>
                  <a:pt x="189834" y="111678"/>
                </a:cubicBezTo>
                <a:close/>
              </a:path>
            </a:pathLst>
          </a:custGeom>
          <a:solidFill>
            <a:srgbClr val="7BB8BF"/>
          </a:solidFill>
          <a:ln w="395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40" name="Forma libre: forma 1039">
            <a:extLst>
              <a:ext uri="{FF2B5EF4-FFF2-40B4-BE49-F238E27FC236}">
                <a16:creationId xmlns:a16="http://schemas.microsoft.com/office/drawing/2014/main" id="{30D5AF3E-03AF-491D-BC93-BF1E3FC5D16A}"/>
              </a:ext>
            </a:extLst>
          </p:cNvPr>
          <p:cNvSpPr/>
          <p:nvPr/>
        </p:nvSpPr>
        <p:spPr>
          <a:xfrm>
            <a:off x="2933247" y="3534074"/>
            <a:ext cx="237237" cy="40477"/>
          </a:xfrm>
          <a:custGeom>
            <a:avLst/>
            <a:gdLst>
              <a:gd name="connsiteX0" fmla="*/ 116536 w 237237"/>
              <a:gd name="connsiteY0" fmla="*/ 40435 h 40477"/>
              <a:gd name="connsiteX1" fmla="*/ 27633 w 237237"/>
              <a:gd name="connsiteY1" fmla="*/ 40395 h 40477"/>
              <a:gd name="connsiteX2" fmla="*/ 7 w 237237"/>
              <a:gd name="connsiteY2" fmla="*/ 19586 h 40477"/>
              <a:gd name="connsiteX3" fmla="*/ 26919 w 237237"/>
              <a:gd name="connsiteY3" fmla="*/ 46 h 40477"/>
              <a:gd name="connsiteX4" fmla="*/ 212653 w 237237"/>
              <a:gd name="connsiteY4" fmla="*/ 46 h 40477"/>
              <a:gd name="connsiteX5" fmla="*/ 237228 w 237237"/>
              <a:gd name="connsiteY5" fmla="*/ 19705 h 40477"/>
              <a:gd name="connsiteX6" fmla="*/ 213367 w 237237"/>
              <a:gd name="connsiteY6" fmla="*/ 40197 h 40477"/>
              <a:gd name="connsiteX7" fmla="*/ 116576 w 237237"/>
              <a:gd name="connsiteY7" fmla="*/ 40355 h 40477"/>
              <a:gd name="connsiteX8" fmla="*/ 116576 w 237237"/>
              <a:gd name="connsiteY8" fmla="*/ 40474 h 40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237" h="40477">
                <a:moveTo>
                  <a:pt x="116536" y="40435"/>
                </a:moveTo>
                <a:cubicBezTo>
                  <a:pt x="86889" y="40435"/>
                  <a:pt x="57280" y="40554"/>
                  <a:pt x="27633" y="40395"/>
                </a:cubicBezTo>
                <a:cubicBezTo>
                  <a:pt x="13404" y="40316"/>
                  <a:pt x="-350" y="37026"/>
                  <a:pt x="7" y="19586"/>
                </a:cubicBezTo>
                <a:cubicBezTo>
                  <a:pt x="324" y="3534"/>
                  <a:pt x="13324" y="46"/>
                  <a:pt x="26919" y="46"/>
                </a:cubicBezTo>
                <a:cubicBezTo>
                  <a:pt x="88831" y="-34"/>
                  <a:pt x="150742" y="6"/>
                  <a:pt x="212653" y="46"/>
                </a:cubicBezTo>
                <a:cubicBezTo>
                  <a:pt x="226090" y="46"/>
                  <a:pt x="236871" y="4961"/>
                  <a:pt x="237228" y="19705"/>
                </a:cubicBezTo>
                <a:cubicBezTo>
                  <a:pt x="237624" y="34767"/>
                  <a:pt x="226407" y="40038"/>
                  <a:pt x="213367" y="40197"/>
                </a:cubicBezTo>
                <a:cubicBezTo>
                  <a:pt x="181103" y="40633"/>
                  <a:pt x="148840" y="40355"/>
                  <a:pt x="116576" y="40355"/>
                </a:cubicBezTo>
                <a:lnTo>
                  <a:pt x="116576" y="40474"/>
                </a:lnTo>
                <a:close/>
              </a:path>
            </a:pathLst>
          </a:custGeom>
          <a:solidFill>
            <a:srgbClr val="7BB8BF"/>
          </a:solidFill>
          <a:ln w="395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41" name="Forma libre: forma 1040">
            <a:extLst>
              <a:ext uri="{FF2B5EF4-FFF2-40B4-BE49-F238E27FC236}">
                <a16:creationId xmlns:a16="http://schemas.microsoft.com/office/drawing/2014/main" id="{6F17D35F-44CC-4DA9-89CD-6324E3A32222}"/>
              </a:ext>
            </a:extLst>
          </p:cNvPr>
          <p:cNvSpPr/>
          <p:nvPr/>
        </p:nvSpPr>
        <p:spPr>
          <a:xfrm>
            <a:off x="2933116" y="3461864"/>
            <a:ext cx="237560" cy="38130"/>
          </a:xfrm>
          <a:custGeom>
            <a:avLst/>
            <a:gdLst>
              <a:gd name="connsiteX0" fmla="*/ 118688 w 237560"/>
              <a:gd name="connsiteY0" fmla="*/ 38090 h 38130"/>
              <a:gd name="connsiteX1" fmla="*/ 25583 w 237560"/>
              <a:gd name="connsiteY1" fmla="*/ 38130 h 38130"/>
              <a:gd name="connsiteX2" fmla="*/ 18 w 237560"/>
              <a:gd name="connsiteY2" fmla="*/ 19897 h 38130"/>
              <a:gd name="connsiteX3" fmla="*/ 25781 w 237560"/>
              <a:gd name="connsiteY3" fmla="*/ 0 h 38130"/>
              <a:gd name="connsiteX4" fmla="*/ 212030 w 237560"/>
              <a:gd name="connsiteY4" fmla="*/ 0 h 38130"/>
              <a:gd name="connsiteX5" fmla="*/ 237556 w 237560"/>
              <a:gd name="connsiteY5" fmla="*/ 17916 h 38130"/>
              <a:gd name="connsiteX6" fmla="*/ 211832 w 237560"/>
              <a:gd name="connsiteY6" fmla="*/ 38090 h 38130"/>
              <a:gd name="connsiteX7" fmla="*/ 118728 w 237560"/>
              <a:gd name="connsiteY7" fmla="*/ 38051 h 38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560" h="38130">
                <a:moveTo>
                  <a:pt x="118688" y="38090"/>
                </a:moveTo>
                <a:cubicBezTo>
                  <a:pt x="87653" y="38090"/>
                  <a:pt x="56618" y="38011"/>
                  <a:pt x="25583" y="38130"/>
                </a:cubicBezTo>
                <a:cubicBezTo>
                  <a:pt x="12464" y="38169"/>
                  <a:pt x="533" y="35316"/>
                  <a:pt x="18" y="19897"/>
                </a:cubicBezTo>
                <a:cubicBezTo>
                  <a:pt x="-537" y="3131"/>
                  <a:pt x="11829" y="0"/>
                  <a:pt x="25781" y="0"/>
                </a:cubicBezTo>
                <a:cubicBezTo>
                  <a:pt x="87851" y="79"/>
                  <a:pt x="149961" y="0"/>
                  <a:pt x="212030" y="0"/>
                </a:cubicBezTo>
                <a:cubicBezTo>
                  <a:pt x="224754" y="0"/>
                  <a:pt x="237278" y="1903"/>
                  <a:pt x="237556" y="17916"/>
                </a:cubicBezTo>
                <a:cubicBezTo>
                  <a:pt x="237833" y="34444"/>
                  <a:pt x="225903" y="38130"/>
                  <a:pt x="211832" y="38090"/>
                </a:cubicBezTo>
                <a:cubicBezTo>
                  <a:pt x="180797" y="37971"/>
                  <a:pt x="149763" y="38051"/>
                  <a:pt x="118728" y="38051"/>
                </a:cubicBezTo>
                <a:close/>
              </a:path>
            </a:pathLst>
          </a:custGeom>
          <a:solidFill>
            <a:srgbClr val="7BB8BF"/>
          </a:solidFill>
          <a:ln w="395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42" name="Forma libre: forma 1041">
            <a:extLst>
              <a:ext uri="{FF2B5EF4-FFF2-40B4-BE49-F238E27FC236}">
                <a16:creationId xmlns:a16="http://schemas.microsoft.com/office/drawing/2014/main" id="{3042F655-36A6-4BA5-B3E4-1CF32E409F74}"/>
              </a:ext>
            </a:extLst>
          </p:cNvPr>
          <p:cNvSpPr/>
          <p:nvPr/>
        </p:nvSpPr>
        <p:spPr>
          <a:xfrm>
            <a:off x="2980326" y="3608596"/>
            <a:ext cx="142988" cy="38043"/>
          </a:xfrm>
          <a:custGeom>
            <a:avLst/>
            <a:gdLst>
              <a:gd name="connsiteX0" fmla="*/ 70606 w 142988"/>
              <a:gd name="connsiteY0" fmla="*/ 37971 h 38043"/>
              <a:gd name="connsiteX1" fmla="*/ 23201 w 142988"/>
              <a:gd name="connsiteY1" fmla="*/ 37971 h 38043"/>
              <a:gd name="connsiteX2" fmla="*/ 14 w 142988"/>
              <a:gd name="connsiteY2" fmla="*/ 19303 h 38043"/>
              <a:gd name="connsiteX3" fmla="*/ 22092 w 142988"/>
              <a:gd name="connsiteY3" fmla="*/ 0 h 38043"/>
              <a:gd name="connsiteX4" fmla="*/ 120825 w 142988"/>
              <a:gd name="connsiteY4" fmla="*/ 0 h 38043"/>
              <a:gd name="connsiteX5" fmla="*/ 142981 w 142988"/>
              <a:gd name="connsiteY5" fmla="*/ 19263 h 38043"/>
              <a:gd name="connsiteX6" fmla="*/ 119913 w 142988"/>
              <a:gd name="connsiteY6" fmla="*/ 37971 h 38043"/>
              <a:gd name="connsiteX7" fmla="*/ 70566 w 142988"/>
              <a:gd name="connsiteY7" fmla="*/ 38011 h 3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988" h="38043">
                <a:moveTo>
                  <a:pt x="70606" y="37971"/>
                </a:moveTo>
                <a:cubicBezTo>
                  <a:pt x="54791" y="37971"/>
                  <a:pt x="39016" y="38090"/>
                  <a:pt x="23201" y="37971"/>
                </a:cubicBezTo>
                <a:cubicBezTo>
                  <a:pt x="10637" y="37852"/>
                  <a:pt x="451" y="33373"/>
                  <a:pt x="14" y="19303"/>
                </a:cubicBezTo>
                <a:cubicBezTo>
                  <a:pt x="-422" y="5153"/>
                  <a:pt x="9131" y="0"/>
                  <a:pt x="22092" y="0"/>
                </a:cubicBezTo>
                <a:cubicBezTo>
                  <a:pt x="54990" y="0"/>
                  <a:pt x="87927" y="0"/>
                  <a:pt x="120825" y="0"/>
                </a:cubicBezTo>
                <a:cubicBezTo>
                  <a:pt x="133786" y="0"/>
                  <a:pt x="143298" y="5153"/>
                  <a:pt x="142981" y="19263"/>
                </a:cubicBezTo>
                <a:cubicBezTo>
                  <a:pt x="142704" y="33453"/>
                  <a:pt x="132438" y="37852"/>
                  <a:pt x="119913" y="37971"/>
                </a:cubicBezTo>
                <a:cubicBezTo>
                  <a:pt x="103464" y="38130"/>
                  <a:pt x="87015" y="37971"/>
                  <a:pt x="70566" y="38011"/>
                </a:cubicBezTo>
                <a:close/>
              </a:path>
            </a:pathLst>
          </a:custGeom>
          <a:solidFill>
            <a:srgbClr val="7BB8BF"/>
          </a:solidFill>
          <a:ln w="395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43" name="Forma libre: forma 1042">
            <a:extLst>
              <a:ext uri="{FF2B5EF4-FFF2-40B4-BE49-F238E27FC236}">
                <a16:creationId xmlns:a16="http://schemas.microsoft.com/office/drawing/2014/main" id="{0B3AFCE3-49A2-4C7C-B24F-157A8CCD3211}"/>
              </a:ext>
            </a:extLst>
          </p:cNvPr>
          <p:cNvSpPr/>
          <p:nvPr/>
        </p:nvSpPr>
        <p:spPr>
          <a:xfrm>
            <a:off x="2774323" y="1262665"/>
            <a:ext cx="186991" cy="247467"/>
          </a:xfrm>
          <a:custGeom>
            <a:avLst/>
            <a:gdLst>
              <a:gd name="connsiteX0" fmla="*/ 165748 w 186991"/>
              <a:gd name="connsiteY0" fmla="*/ 0 h 247467"/>
              <a:gd name="connsiteX1" fmla="*/ 185170 w 186991"/>
              <a:gd name="connsiteY1" fmla="*/ 31035 h 247467"/>
              <a:gd name="connsiteX2" fmla="*/ 170861 w 186991"/>
              <a:gd name="connsiteY2" fmla="*/ 49743 h 247467"/>
              <a:gd name="connsiteX3" fmla="*/ 72683 w 186991"/>
              <a:gd name="connsiteY3" fmla="*/ 147446 h 247467"/>
              <a:gd name="connsiteX4" fmla="*/ 72009 w 186991"/>
              <a:gd name="connsiteY4" fmla="*/ 180066 h 247467"/>
              <a:gd name="connsiteX5" fmla="*/ 99397 w 186991"/>
              <a:gd name="connsiteY5" fmla="*/ 208525 h 247467"/>
              <a:gd name="connsiteX6" fmla="*/ 99556 w 186991"/>
              <a:gd name="connsiteY6" fmla="*/ 240233 h 247467"/>
              <a:gd name="connsiteX7" fmla="*/ 67530 w 186991"/>
              <a:gd name="connsiteY7" fmla="*/ 240431 h 247467"/>
              <a:gd name="connsiteX8" fmla="*/ 7442 w 186991"/>
              <a:gd name="connsiteY8" fmla="*/ 180264 h 247467"/>
              <a:gd name="connsiteX9" fmla="*/ 8869 w 186991"/>
              <a:gd name="connsiteY9" fmla="*/ 144988 h 247467"/>
              <a:gd name="connsiteX10" fmla="*/ 144503 w 186991"/>
              <a:gd name="connsiteY10" fmla="*/ 9235 h 247467"/>
              <a:gd name="connsiteX11" fmla="*/ 165669 w 186991"/>
              <a:gd name="connsiteY11" fmla="*/ 40 h 24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6991" h="247467">
                <a:moveTo>
                  <a:pt x="165748" y="0"/>
                </a:moveTo>
                <a:cubicBezTo>
                  <a:pt x="181800" y="436"/>
                  <a:pt x="191154" y="15260"/>
                  <a:pt x="185170" y="31035"/>
                </a:cubicBezTo>
                <a:cubicBezTo>
                  <a:pt x="182276" y="38685"/>
                  <a:pt x="176450" y="44154"/>
                  <a:pt x="170861" y="49743"/>
                </a:cubicBezTo>
                <a:cubicBezTo>
                  <a:pt x="138241" y="82403"/>
                  <a:pt x="106096" y="115578"/>
                  <a:pt x="72683" y="147446"/>
                </a:cubicBezTo>
                <a:cubicBezTo>
                  <a:pt x="60079" y="159455"/>
                  <a:pt x="57027" y="168017"/>
                  <a:pt x="72009" y="180066"/>
                </a:cubicBezTo>
                <a:cubicBezTo>
                  <a:pt x="82195" y="188271"/>
                  <a:pt x="90836" y="198536"/>
                  <a:pt x="99397" y="208525"/>
                </a:cubicBezTo>
                <a:cubicBezTo>
                  <a:pt x="108078" y="218671"/>
                  <a:pt x="110337" y="230047"/>
                  <a:pt x="99556" y="240233"/>
                </a:cubicBezTo>
                <a:cubicBezTo>
                  <a:pt x="89369" y="249825"/>
                  <a:pt x="77479" y="249865"/>
                  <a:pt x="67530" y="240431"/>
                </a:cubicBezTo>
                <a:cubicBezTo>
                  <a:pt x="46999" y="220931"/>
                  <a:pt x="26824" y="200914"/>
                  <a:pt x="7442" y="180264"/>
                </a:cubicBezTo>
                <a:cubicBezTo>
                  <a:pt x="-3180" y="168928"/>
                  <a:pt x="-2189" y="156086"/>
                  <a:pt x="8869" y="144988"/>
                </a:cubicBezTo>
                <a:cubicBezTo>
                  <a:pt x="53975" y="99645"/>
                  <a:pt x="99199" y="54380"/>
                  <a:pt x="144503" y="9235"/>
                </a:cubicBezTo>
                <a:cubicBezTo>
                  <a:pt x="150211" y="3528"/>
                  <a:pt x="157107" y="-357"/>
                  <a:pt x="165669" y="40"/>
                </a:cubicBezTo>
                <a:close/>
              </a:path>
            </a:pathLst>
          </a:custGeom>
          <a:solidFill>
            <a:srgbClr val="7BB8BF"/>
          </a:solidFill>
          <a:ln w="395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44" name="Forma libre: forma 1043">
            <a:extLst>
              <a:ext uri="{FF2B5EF4-FFF2-40B4-BE49-F238E27FC236}">
                <a16:creationId xmlns:a16="http://schemas.microsoft.com/office/drawing/2014/main" id="{F9BFE7DD-EC9F-4D16-AE14-7639709F502C}"/>
              </a:ext>
            </a:extLst>
          </p:cNvPr>
          <p:cNvSpPr/>
          <p:nvPr/>
        </p:nvSpPr>
        <p:spPr>
          <a:xfrm>
            <a:off x="2967825" y="1208561"/>
            <a:ext cx="47634" cy="47731"/>
          </a:xfrm>
          <a:custGeom>
            <a:avLst/>
            <a:gdLst>
              <a:gd name="connsiteX0" fmla="*/ 20998 w 47634"/>
              <a:gd name="connsiteY0" fmla="*/ 47723 h 47731"/>
              <a:gd name="connsiteX1" fmla="*/ 30 w 47634"/>
              <a:gd name="connsiteY1" fmla="*/ 23584 h 47731"/>
              <a:gd name="connsiteX2" fmla="*/ 23495 w 47634"/>
              <a:gd name="connsiteY2" fmla="*/ 1 h 47731"/>
              <a:gd name="connsiteX3" fmla="*/ 47593 w 47634"/>
              <a:gd name="connsiteY3" fmla="*/ 23307 h 47731"/>
              <a:gd name="connsiteX4" fmla="*/ 20998 w 47634"/>
              <a:gd name="connsiteY4" fmla="*/ 47723 h 47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34" h="47731">
                <a:moveTo>
                  <a:pt x="20998" y="47723"/>
                </a:moveTo>
                <a:cubicBezTo>
                  <a:pt x="7640" y="46494"/>
                  <a:pt x="-564" y="38567"/>
                  <a:pt x="30" y="23584"/>
                </a:cubicBezTo>
                <a:cubicBezTo>
                  <a:pt x="625" y="9078"/>
                  <a:pt x="8829" y="-118"/>
                  <a:pt x="23495" y="1"/>
                </a:cubicBezTo>
                <a:cubicBezTo>
                  <a:pt x="37803" y="120"/>
                  <a:pt x="46721" y="8681"/>
                  <a:pt x="47593" y="23307"/>
                </a:cubicBezTo>
                <a:cubicBezTo>
                  <a:pt x="48426" y="37061"/>
                  <a:pt x="36535" y="48079"/>
                  <a:pt x="20998" y="47723"/>
                </a:cubicBezTo>
                <a:close/>
              </a:path>
            </a:pathLst>
          </a:custGeom>
          <a:solidFill>
            <a:srgbClr val="7BB8BF"/>
          </a:solidFill>
          <a:ln w="395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45" name="Forma libre: forma 1044">
            <a:extLst>
              <a:ext uri="{FF2B5EF4-FFF2-40B4-BE49-F238E27FC236}">
                <a16:creationId xmlns:a16="http://schemas.microsoft.com/office/drawing/2014/main" id="{D2D33F17-C283-4D03-B833-7C3C81946FD4}"/>
              </a:ext>
            </a:extLst>
          </p:cNvPr>
          <p:cNvSpPr/>
          <p:nvPr/>
        </p:nvSpPr>
        <p:spPr>
          <a:xfrm>
            <a:off x="692239" y="4441266"/>
            <a:ext cx="330964" cy="338107"/>
          </a:xfrm>
          <a:custGeom>
            <a:avLst/>
            <a:gdLst>
              <a:gd name="connsiteX0" fmla="*/ 166431 w 330964"/>
              <a:gd name="connsiteY0" fmla="*/ 199 h 338107"/>
              <a:gd name="connsiteX1" fmla="*/ 204006 w 330964"/>
              <a:gd name="connsiteY1" fmla="*/ 119 h 338107"/>
              <a:gd name="connsiteX2" fmla="*/ 231077 w 330964"/>
              <a:gd name="connsiteY2" fmla="*/ 26279 h 338107"/>
              <a:gd name="connsiteX3" fmla="*/ 231077 w 330964"/>
              <a:gd name="connsiteY3" fmla="*/ 81650 h 338107"/>
              <a:gd name="connsiteX4" fmla="*/ 253234 w 330964"/>
              <a:gd name="connsiteY4" fmla="*/ 102935 h 338107"/>
              <a:gd name="connsiteX5" fmla="*/ 304681 w 330964"/>
              <a:gd name="connsiteY5" fmla="*/ 102697 h 338107"/>
              <a:gd name="connsiteX6" fmla="*/ 330762 w 330964"/>
              <a:gd name="connsiteY6" fmla="*/ 127549 h 338107"/>
              <a:gd name="connsiteX7" fmla="*/ 330643 w 330964"/>
              <a:gd name="connsiteY7" fmla="*/ 208683 h 338107"/>
              <a:gd name="connsiteX8" fmla="*/ 302422 w 330964"/>
              <a:gd name="connsiteY8" fmla="*/ 235557 h 338107"/>
              <a:gd name="connsiteX9" fmla="*/ 248993 w 330964"/>
              <a:gd name="connsiteY9" fmla="*/ 235596 h 338107"/>
              <a:gd name="connsiteX10" fmla="*/ 231276 w 330964"/>
              <a:gd name="connsiteY10" fmla="*/ 253076 h 338107"/>
              <a:gd name="connsiteX11" fmla="*/ 231276 w 330964"/>
              <a:gd name="connsiteY11" fmla="*/ 308487 h 338107"/>
              <a:gd name="connsiteX12" fmla="*/ 202460 w 330964"/>
              <a:gd name="connsiteY12" fmla="*/ 337738 h 338107"/>
              <a:gd name="connsiteX13" fmla="*/ 127271 w 330964"/>
              <a:gd name="connsiteY13" fmla="*/ 337976 h 338107"/>
              <a:gd name="connsiteX14" fmla="*/ 99367 w 330964"/>
              <a:gd name="connsiteY14" fmla="*/ 310152 h 338107"/>
              <a:gd name="connsiteX15" fmla="*/ 99566 w 330964"/>
              <a:gd name="connsiteY15" fmla="*/ 254741 h 338107"/>
              <a:gd name="connsiteX16" fmla="*/ 79787 w 330964"/>
              <a:gd name="connsiteY16" fmla="*/ 235477 h 338107"/>
              <a:gd name="connsiteX17" fmla="*/ 24376 w 330964"/>
              <a:gd name="connsiteY17" fmla="*/ 235477 h 338107"/>
              <a:gd name="connsiteX18" fmla="*/ 0 w 330964"/>
              <a:gd name="connsiteY18" fmla="*/ 210982 h 338107"/>
              <a:gd name="connsiteX19" fmla="*/ 0 w 330964"/>
              <a:gd name="connsiteY19" fmla="*/ 125884 h 338107"/>
              <a:gd name="connsiteX20" fmla="*/ 23029 w 330964"/>
              <a:gd name="connsiteY20" fmla="*/ 102737 h 338107"/>
              <a:gd name="connsiteX21" fmla="*/ 78400 w 330964"/>
              <a:gd name="connsiteY21" fmla="*/ 102856 h 338107"/>
              <a:gd name="connsiteX22" fmla="*/ 99566 w 330964"/>
              <a:gd name="connsiteY22" fmla="*/ 80937 h 338107"/>
              <a:gd name="connsiteX23" fmla="*/ 99407 w 330964"/>
              <a:gd name="connsiteY23" fmla="*/ 25526 h 338107"/>
              <a:gd name="connsiteX24" fmla="*/ 124893 w 330964"/>
              <a:gd name="connsiteY24" fmla="*/ 1 h 338107"/>
              <a:gd name="connsiteX25" fmla="*/ 166431 w 330964"/>
              <a:gd name="connsiteY25" fmla="*/ 1 h 33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30964" h="338107">
                <a:moveTo>
                  <a:pt x="166431" y="199"/>
                </a:moveTo>
                <a:cubicBezTo>
                  <a:pt x="178956" y="199"/>
                  <a:pt x="191521" y="595"/>
                  <a:pt x="204006" y="119"/>
                </a:cubicBezTo>
                <a:cubicBezTo>
                  <a:pt x="222437" y="-594"/>
                  <a:pt x="230800" y="8720"/>
                  <a:pt x="231077" y="26279"/>
                </a:cubicBezTo>
                <a:cubicBezTo>
                  <a:pt x="231355" y="44749"/>
                  <a:pt x="232068" y="63259"/>
                  <a:pt x="231077" y="81650"/>
                </a:cubicBezTo>
                <a:cubicBezTo>
                  <a:pt x="230205" y="98417"/>
                  <a:pt x="237221" y="103886"/>
                  <a:pt x="253234" y="102935"/>
                </a:cubicBezTo>
                <a:cubicBezTo>
                  <a:pt x="270317" y="101944"/>
                  <a:pt x="287519" y="102935"/>
                  <a:pt x="304681" y="102697"/>
                </a:cubicBezTo>
                <a:cubicBezTo>
                  <a:pt x="321725" y="102459"/>
                  <a:pt x="330722" y="110307"/>
                  <a:pt x="330762" y="127549"/>
                </a:cubicBezTo>
                <a:cubicBezTo>
                  <a:pt x="330841" y="154581"/>
                  <a:pt x="331237" y="181652"/>
                  <a:pt x="330643" y="208683"/>
                </a:cubicBezTo>
                <a:cubicBezTo>
                  <a:pt x="330167" y="228977"/>
                  <a:pt x="323231" y="235200"/>
                  <a:pt x="302422" y="235557"/>
                </a:cubicBezTo>
                <a:cubicBezTo>
                  <a:pt x="284626" y="235874"/>
                  <a:pt x="266789" y="236112"/>
                  <a:pt x="248993" y="235596"/>
                </a:cubicBezTo>
                <a:cubicBezTo>
                  <a:pt x="236309" y="235240"/>
                  <a:pt x="230998" y="240392"/>
                  <a:pt x="231276" y="253076"/>
                </a:cubicBezTo>
                <a:cubicBezTo>
                  <a:pt x="231712" y="271546"/>
                  <a:pt x="231672" y="290016"/>
                  <a:pt x="231276" y="308487"/>
                </a:cubicBezTo>
                <a:cubicBezTo>
                  <a:pt x="230800" y="329454"/>
                  <a:pt x="223586" y="337144"/>
                  <a:pt x="202460" y="337738"/>
                </a:cubicBezTo>
                <a:cubicBezTo>
                  <a:pt x="177410" y="338452"/>
                  <a:pt x="152321" y="337897"/>
                  <a:pt x="127271" y="337976"/>
                </a:cubicBezTo>
                <a:cubicBezTo>
                  <a:pt x="108642" y="338015"/>
                  <a:pt x="99169" y="329177"/>
                  <a:pt x="99367" y="310152"/>
                </a:cubicBezTo>
                <a:cubicBezTo>
                  <a:pt x="99566" y="291681"/>
                  <a:pt x="98694" y="273171"/>
                  <a:pt x="99566" y="254741"/>
                </a:cubicBezTo>
                <a:cubicBezTo>
                  <a:pt x="100279" y="239837"/>
                  <a:pt x="94096" y="234883"/>
                  <a:pt x="79787" y="235477"/>
                </a:cubicBezTo>
                <a:cubicBezTo>
                  <a:pt x="61357" y="236270"/>
                  <a:pt x="42847" y="235636"/>
                  <a:pt x="24376" y="235477"/>
                </a:cubicBezTo>
                <a:cubicBezTo>
                  <a:pt x="8205" y="235398"/>
                  <a:pt x="0" y="227194"/>
                  <a:pt x="0" y="210982"/>
                </a:cubicBezTo>
                <a:cubicBezTo>
                  <a:pt x="0" y="182603"/>
                  <a:pt x="79" y="154263"/>
                  <a:pt x="0" y="125884"/>
                </a:cubicBezTo>
                <a:cubicBezTo>
                  <a:pt x="-39" y="110307"/>
                  <a:pt x="7690" y="102776"/>
                  <a:pt x="23029" y="102737"/>
                </a:cubicBezTo>
                <a:cubicBezTo>
                  <a:pt x="41499" y="102657"/>
                  <a:pt x="60009" y="101706"/>
                  <a:pt x="78400" y="102856"/>
                </a:cubicBezTo>
                <a:cubicBezTo>
                  <a:pt x="95285" y="103886"/>
                  <a:pt x="100438" y="96910"/>
                  <a:pt x="99566" y="80937"/>
                </a:cubicBezTo>
                <a:cubicBezTo>
                  <a:pt x="98575" y="62506"/>
                  <a:pt x="99447" y="43996"/>
                  <a:pt x="99407" y="25526"/>
                </a:cubicBezTo>
                <a:cubicBezTo>
                  <a:pt x="99407" y="8443"/>
                  <a:pt x="107731" y="-79"/>
                  <a:pt x="124893" y="1"/>
                </a:cubicBezTo>
                <a:cubicBezTo>
                  <a:pt x="138726" y="80"/>
                  <a:pt x="152598" y="1"/>
                  <a:pt x="166431" y="1"/>
                </a:cubicBezTo>
                <a:close/>
              </a:path>
            </a:pathLst>
          </a:custGeom>
          <a:solidFill>
            <a:srgbClr val="7BB8BF"/>
          </a:solidFill>
          <a:ln w="395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46" name="Forma libre: forma 1045">
            <a:extLst>
              <a:ext uri="{FF2B5EF4-FFF2-40B4-BE49-F238E27FC236}">
                <a16:creationId xmlns:a16="http://schemas.microsoft.com/office/drawing/2014/main" id="{5BE110EA-BC0C-4AF0-9583-BF309444E693}"/>
              </a:ext>
            </a:extLst>
          </p:cNvPr>
          <p:cNvSpPr/>
          <p:nvPr/>
        </p:nvSpPr>
        <p:spPr>
          <a:xfrm>
            <a:off x="5077802" y="4475443"/>
            <a:ext cx="336863" cy="327683"/>
          </a:xfrm>
          <a:custGeom>
            <a:avLst/>
            <a:gdLst>
              <a:gd name="connsiteX0" fmla="*/ 336778 w 336863"/>
              <a:gd name="connsiteY0" fmla="*/ 93888 h 327683"/>
              <a:gd name="connsiteX1" fmla="*/ 195951 w 336863"/>
              <a:gd name="connsiteY1" fmla="*/ 320050 h 327683"/>
              <a:gd name="connsiteX2" fmla="*/ 143592 w 336863"/>
              <a:gd name="connsiteY2" fmla="*/ 320962 h 327683"/>
              <a:gd name="connsiteX3" fmla="*/ 11327 w 336863"/>
              <a:gd name="connsiteY3" fmla="*/ 144463 h 327683"/>
              <a:gd name="connsiteX4" fmla="*/ 745 w 336863"/>
              <a:gd name="connsiteY4" fmla="*/ 88180 h 327683"/>
              <a:gd name="connsiteX5" fmla="*/ 30155 w 336863"/>
              <a:gd name="connsiteY5" fmla="*/ 50645 h 327683"/>
              <a:gd name="connsiteX6" fmla="*/ 102886 w 336863"/>
              <a:gd name="connsiteY6" fmla="*/ 32769 h 327683"/>
              <a:gd name="connsiteX7" fmla="*/ 149181 w 336863"/>
              <a:gd name="connsiteY7" fmla="*/ 6451 h 327683"/>
              <a:gd name="connsiteX8" fmla="*/ 187866 w 336863"/>
              <a:gd name="connsiteY8" fmla="*/ 6570 h 327683"/>
              <a:gd name="connsiteX9" fmla="*/ 305069 w 336863"/>
              <a:gd name="connsiteY9" fmla="*/ 50130 h 327683"/>
              <a:gd name="connsiteX10" fmla="*/ 336778 w 336863"/>
              <a:gd name="connsiteY10" fmla="*/ 93928 h 327683"/>
              <a:gd name="connsiteX11" fmla="*/ 154215 w 336863"/>
              <a:gd name="connsiteY11" fmla="*/ 162973 h 327683"/>
              <a:gd name="connsiteX12" fmla="*/ 154294 w 336863"/>
              <a:gd name="connsiteY12" fmla="*/ 246011 h 327683"/>
              <a:gd name="connsiteX13" fmla="*/ 168920 w 336863"/>
              <a:gd name="connsiteY13" fmla="*/ 269277 h 327683"/>
              <a:gd name="connsiteX14" fmla="*/ 184497 w 336863"/>
              <a:gd name="connsiteY14" fmla="*/ 245773 h 327683"/>
              <a:gd name="connsiteX15" fmla="*/ 184457 w 336863"/>
              <a:gd name="connsiteY15" fmla="*/ 77716 h 327683"/>
              <a:gd name="connsiteX16" fmla="*/ 170148 w 336863"/>
              <a:gd name="connsiteY16" fmla="*/ 55639 h 327683"/>
              <a:gd name="connsiteX17" fmla="*/ 154373 w 336863"/>
              <a:gd name="connsiteY17" fmla="*/ 77954 h 327683"/>
              <a:gd name="connsiteX18" fmla="*/ 154254 w 336863"/>
              <a:gd name="connsiteY18" fmla="*/ 162973 h 327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6863" h="327683">
                <a:moveTo>
                  <a:pt x="336778" y="93888"/>
                </a:moveTo>
                <a:cubicBezTo>
                  <a:pt x="321795" y="183267"/>
                  <a:pt x="289730" y="270070"/>
                  <a:pt x="195951" y="320050"/>
                </a:cubicBezTo>
                <a:cubicBezTo>
                  <a:pt x="177917" y="329682"/>
                  <a:pt x="161706" y="330435"/>
                  <a:pt x="143592" y="320962"/>
                </a:cubicBezTo>
                <a:cubicBezTo>
                  <a:pt x="71297" y="283110"/>
                  <a:pt x="32136" y="220525"/>
                  <a:pt x="11327" y="144463"/>
                </a:cubicBezTo>
                <a:cubicBezTo>
                  <a:pt x="6294" y="126112"/>
                  <a:pt x="3678" y="107047"/>
                  <a:pt x="745" y="88180"/>
                </a:cubicBezTo>
                <a:cubicBezTo>
                  <a:pt x="-2783" y="65588"/>
                  <a:pt x="6095" y="53539"/>
                  <a:pt x="30155" y="50645"/>
                </a:cubicBezTo>
                <a:cubicBezTo>
                  <a:pt x="55244" y="47593"/>
                  <a:pt x="79303" y="41568"/>
                  <a:pt x="102886" y="32769"/>
                </a:cubicBezTo>
                <a:cubicBezTo>
                  <a:pt x="119771" y="26467"/>
                  <a:pt x="134278" y="16083"/>
                  <a:pt x="149181" y="6451"/>
                </a:cubicBezTo>
                <a:cubicBezTo>
                  <a:pt x="162221" y="-1991"/>
                  <a:pt x="174826" y="-2348"/>
                  <a:pt x="187866" y="6570"/>
                </a:cubicBezTo>
                <a:cubicBezTo>
                  <a:pt x="223261" y="30906"/>
                  <a:pt x="261906" y="46206"/>
                  <a:pt x="305069" y="50130"/>
                </a:cubicBezTo>
                <a:cubicBezTo>
                  <a:pt x="329723" y="52389"/>
                  <a:pt x="337808" y="62615"/>
                  <a:pt x="336778" y="93928"/>
                </a:cubicBezTo>
                <a:close/>
                <a:moveTo>
                  <a:pt x="154215" y="162973"/>
                </a:moveTo>
                <a:cubicBezTo>
                  <a:pt x="154215" y="190639"/>
                  <a:pt x="154096" y="218345"/>
                  <a:pt x="154294" y="246011"/>
                </a:cubicBezTo>
                <a:cubicBezTo>
                  <a:pt x="154373" y="256712"/>
                  <a:pt x="154413" y="269752"/>
                  <a:pt x="168920" y="269277"/>
                </a:cubicBezTo>
                <a:cubicBezTo>
                  <a:pt x="181841" y="268880"/>
                  <a:pt x="184536" y="257228"/>
                  <a:pt x="184497" y="245773"/>
                </a:cubicBezTo>
                <a:cubicBezTo>
                  <a:pt x="184497" y="189767"/>
                  <a:pt x="184576" y="133722"/>
                  <a:pt x="184457" y="77716"/>
                </a:cubicBezTo>
                <a:cubicBezTo>
                  <a:pt x="184457" y="67490"/>
                  <a:pt x="183109" y="56194"/>
                  <a:pt x="170148" y="55639"/>
                </a:cubicBezTo>
                <a:cubicBezTo>
                  <a:pt x="155404" y="54965"/>
                  <a:pt x="154413" y="66936"/>
                  <a:pt x="154373" y="77954"/>
                </a:cubicBezTo>
                <a:cubicBezTo>
                  <a:pt x="154215" y="106294"/>
                  <a:pt x="154334" y="134634"/>
                  <a:pt x="154254" y="162973"/>
                </a:cubicBezTo>
                <a:close/>
              </a:path>
            </a:pathLst>
          </a:custGeom>
          <a:solidFill>
            <a:srgbClr val="12B7E5"/>
          </a:solidFill>
          <a:ln w="395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47" name="Forma libre: forma 1046">
            <a:extLst>
              <a:ext uri="{FF2B5EF4-FFF2-40B4-BE49-F238E27FC236}">
                <a16:creationId xmlns:a16="http://schemas.microsoft.com/office/drawing/2014/main" id="{ABFEE1A3-5FF5-4DE0-8439-D00E41C2A9F3}"/>
              </a:ext>
            </a:extLst>
          </p:cNvPr>
          <p:cNvSpPr/>
          <p:nvPr/>
        </p:nvSpPr>
        <p:spPr>
          <a:xfrm>
            <a:off x="649155" y="2448798"/>
            <a:ext cx="108545" cy="202741"/>
          </a:xfrm>
          <a:custGeom>
            <a:avLst/>
            <a:gdLst>
              <a:gd name="connsiteX0" fmla="*/ 0 w 108545"/>
              <a:gd name="connsiteY0" fmla="*/ 99775 h 202741"/>
              <a:gd name="connsiteX1" fmla="*/ 0 w 108545"/>
              <a:gd name="connsiteY1" fmla="*/ 24626 h 202741"/>
              <a:gd name="connsiteX2" fmla="*/ 19580 w 108545"/>
              <a:gd name="connsiteY2" fmla="*/ 12 h 202741"/>
              <a:gd name="connsiteX3" fmla="*/ 39874 w 108545"/>
              <a:gd name="connsiteY3" fmla="*/ 24110 h 202741"/>
              <a:gd name="connsiteX4" fmla="*/ 40112 w 108545"/>
              <a:gd name="connsiteY4" fmla="*/ 138777 h 202741"/>
              <a:gd name="connsiteX5" fmla="*/ 64290 w 108545"/>
              <a:gd name="connsiteY5" fmla="*/ 162559 h 202741"/>
              <a:gd name="connsiteX6" fmla="*/ 91837 w 108545"/>
              <a:gd name="connsiteY6" fmla="*/ 163787 h 202741"/>
              <a:gd name="connsiteX7" fmla="*/ 108484 w 108545"/>
              <a:gd name="connsiteY7" fmla="*/ 184755 h 202741"/>
              <a:gd name="connsiteX8" fmla="*/ 90330 w 108545"/>
              <a:gd name="connsiteY8" fmla="*/ 202115 h 202741"/>
              <a:gd name="connsiteX9" fmla="*/ 19184 w 108545"/>
              <a:gd name="connsiteY9" fmla="*/ 202076 h 202741"/>
              <a:gd name="connsiteX10" fmla="*/ 0 w 108545"/>
              <a:gd name="connsiteY10" fmla="*/ 176907 h 202741"/>
              <a:gd name="connsiteX11" fmla="*/ 0 w 108545"/>
              <a:gd name="connsiteY11" fmla="*/ 99775 h 202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8545" h="202741">
                <a:moveTo>
                  <a:pt x="0" y="99775"/>
                </a:moveTo>
                <a:cubicBezTo>
                  <a:pt x="0" y="74725"/>
                  <a:pt x="0" y="49676"/>
                  <a:pt x="0" y="24626"/>
                </a:cubicBezTo>
                <a:cubicBezTo>
                  <a:pt x="0" y="11149"/>
                  <a:pt x="4677" y="408"/>
                  <a:pt x="19580" y="12"/>
                </a:cubicBezTo>
                <a:cubicBezTo>
                  <a:pt x="34959" y="-424"/>
                  <a:pt x="39636" y="11348"/>
                  <a:pt x="39874" y="24110"/>
                </a:cubicBezTo>
                <a:cubicBezTo>
                  <a:pt x="40508" y="62319"/>
                  <a:pt x="41063" y="100568"/>
                  <a:pt x="40112" y="138777"/>
                </a:cubicBezTo>
                <a:cubicBezTo>
                  <a:pt x="39676" y="157049"/>
                  <a:pt x="46374" y="164025"/>
                  <a:pt x="64290" y="162559"/>
                </a:cubicBezTo>
                <a:cubicBezTo>
                  <a:pt x="73406" y="161806"/>
                  <a:pt x="82800" y="162321"/>
                  <a:pt x="91837" y="163787"/>
                </a:cubicBezTo>
                <a:cubicBezTo>
                  <a:pt x="103054" y="165611"/>
                  <a:pt x="109237" y="173300"/>
                  <a:pt x="108484" y="184755"/>
                </a:cubicBezTo>
                <a:cubicBezTo>
                  <a:pt x="107810" y="195536"/>
                  <a:pt x="100636" y="201838"/>
                  <a:pt x="90330" y="202115"/>
                </a:cubicBezTo>
                <a:cubicBezTo>
                  <a:pt x="66628" y="202749"/>
                  <a:pt x="42847" y="203146"/>
                  <a:pt x="19184" y="202076"/>
                </a:cubicBezTo>
                <a:cubicBezTo>
                  <a:pt x="4439" y="201402"/>
                  <a:pt x="-39" y="190304"/>
                  <a:pt x="0" y="176907"/>
                </a:cubicBezTo>
                <a:cubicBezTo>
                  <a:pt x="80" y="151183"/>
                  <a:pt x="0" y="125499"/>
                  <a:pt x="0" y="99775"/>
                </a:cubicBezTo>
                <a:close/>
              </a:path>
            </a:pathLst>
          </a:custGeom>
          <a:solidFill>
            <a:srgbClr val="7BB8BF"/>
          </a:solidFill>
          <a:ln w="395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48" name="Forma libre: forma 1047">
            <a:extLst>
              <a:ext uri="{FF2B5EF4-FFF2-40B4-BE49-F238E27FC236}">
                <a16:creationId xmlns:a16="http://schemas.microsoft.com/office/drawing/2014/main" id="{55825DF8-B7F2-404F-BDFE-C53E543A337F}"/>
              </a:ext>
            </a:extLst>
          </p:cNvPr>
          <p:cNvSpPr/>
          <p:nvPr/>
        </p:nvSpPr>
        <p:spPr>
          <a:xfrm>
            <a:off x="644319" y="2372576"/>
            <a:ext cx="49981" cy="48766"/>
          </a:xfrm>
          <a:custGeom>
            <a:avLst/>
            <a:gdLst>
              <a:gd name="connsiteX0" fmla="*/ 49981 w 49981"/>
              <a:gd name="connsiteY0" fmla="*/ 23122 h 48766"/>
              <a:gd name="connsiteX1" fmla="*/ 24892 w 49981"/>
              <a:gd name="connsiteY1" fmla="*/ 48766 h 48766"/>
              <a:gd name="connsiteX2" fmla="*/ 1 w 49981"/>
              <a:gd name="connsiteY2" fmla="*/ 24826 h 48766"/>
              <a:gd name="connsiteX3" fmla="*/ 24178 w 49981"/>
              <a:gd name="connsiteY3" fmla="*/ 14 h 48766"/>
              <a:gd name="connsiteX4" fmla="*/ 49981 w 49981"/>
              <a:gd name="connsiteY4" fmla="*/ 23082 h 4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81" h="48766">
                <a:moveTo>
                  <a:pt x="49981" y="23122"/>
                </a:moveTo>
                <a:cubicBezTo>
                  <a:pt x="48277" y="39214"/>
                  <a:pt x="40390" y="48727"/>
                  <a:pt x="24892" y="48766"/>
                </a:cubicBezTo>
                <a:cubicBezTo>
                  <a:pt x="9830" y="48806"/>
                  <a:pt x="80" y="41117"/>
                  <a:pt x="1" y="24826"/>
                </a:cubicBezTo>
                <a:cubicBezTo>
                  <a:pt x="-79" y="8853"/>
                  <a:pt x="8839" y="450"/>
                  <a:pt x="24178" y="14"/>
                </a:cubicBezTo>
                <a:cubicBezTo>
                  <a:pt x="39874" y="-422"/>
                  <a:pt x="47484" y="9289"/>
                  <a:pt x="49981" y="23082"/>
                </a:cubicBezTo>
                <a:close/>
              </a:path>
            </a:pathLst>
          </a:custGeom>
          <a:solidFill>
            <a:srgbClr val="7BB8BF"/>
          </a:solidFill>
          <a:ln w="395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56" name="Forma libre: forma 1055">
            <a:extLst>
              <a:ext uri="{FF2B5EF4-FFF2-40B4-BE49-F238E27FC236}">
                <a16:creationId xmlns:a16="http://schemas.microsoft.com/office/drawing/2014/main" id="{94648550-91E6-4FCC-9350-A22451EDB524}"/>
              </a:ext>
            </a:extLst>
          </p:cNvPr>
          <p:cNvSpPr/>
          <p:nvPr/>
        </p:nvSpPr>
        <p:spPr>
          <a:xfrm>
            <a:off x="3773383" y="4168093"/>
            <a:ext cx="751786" cy="747615"/>
          </a:xfrm>
          <a:custGeom>
            <a:avLst/>
            <a:gdLst>
              <a:gd name="connsiteX0" fmla="*/ 747526 w 751786"/>
              <a:gd name="connsiteY0" fmla="*/ 321847 h 747615"/>
              <a:gd name="connsiteX1" fmla="*/ 357151 w 751786"/>
              <a:gd name="connsiteY1" fmla="*/ 321 h 747615"/>
              <a:gd name="connsiteX2" fmla="*/ 547 w 751786"/>
              <a:gd name="connsiteY2" fmla="*/ 359026 h 747615"/>
              <a:gd name="connsiteX3" fmla="*/ 316961 w 751786"/>
              <a:gd name="connsiteY3" fmla="*/ 747616 h 747615"/>
              <a:gd name="connsiteX4" fmla="*/ 440982 w 751786"/>
              <a:gd name="connsiteY4" fmla="*/ 747616 h 747615"/>
              <a:gd name="connsiteX5" fmla="*/ 747526 w 751786"/>
              <a:gd name="connsiteY5" fmla="*/ 321887 h 747615"/>
              <a:gd name="connsiteX6" fmla="*/ 625764 w 751786"/>
              <a:gd name="connsiteY6" fmla="*/ 188671 h 747615"/>
              <a:gd name="connsiteX7" fmla="*/ 689023 w 751786"/>
              <a:gd name="connsiteY7" fmla="*/ 373691 h 747615"/>
              <a:gd name="connsiteX8" fmla="*/ 626081 w 751786"/>
              <a:gd name="connsiteY8" fmla="*/ 563190 h 747615"/>
              <a:gd name="connsiteX9" fmla="*/ 602300 w 751786"/>
              <a:gd name="connsiteY9" fmla="*/ 566084 h 747615"/>
              <a:gd name="connsiteX10" fmla="*/ 422789 w 751786"/>
              <a:gd name="connsiteY10" fmla="*/ 387048 h 747615"/>
              <a:gd name="connsiteX11" fmla="*/ 423264 w 751786"/>
              <a:gd name="connsiteY11" fmla="*/ 364337 h 747615"/>
              <a:gd name="connsiteX12" fmla="*/ 601190 w 751786"/>
              <a:gd name="connsiteY12" fmla="*/ 186411 h 747615"/>
              <a:gd name="connsiteX13" fmla="*/ 625764 w 751786"/>
              <a:gd name="connsiteY13" fmla="*/ 188631 h 747615"/>
              <a:gd name="connsiteX14" fmla="*/ 187391 w 751786"/>
              <a:gd name="connsiteY14" fmla="*/ 126799 h 747615"/>
              <a:gd name="connsiteX15" fmla="*/ 376137 w 751786"/>
              <a:gd name="connsiteY15" fmla="*/ 63857 h 747615"/>
              <a:gd name="connsiteX16" fmla="*/ 563655 w 751786"/>
              <a:gd name="connsiteY16" fmla="*/ 126402 h 747615"/>
              <a:gd name="connsiteX17" fmla="*/ 565201 w 751786"/>
              <a:gd name="connsiteY17" fmla="*/ 150501 h 747615"/>
              <a:gd name="connsiteX18" fmla="*/ 388583 w 751786"/>
              <a:gd name="connsiteY18" fmla="*/ 326960 h 747615"/>
              <a:gd name="connsiteX19" fmla="*/ 363890 w 751786"/>
              <a:gd name="connsiteY19" fmla="*/ 327832 h 747615"/>
              <a:gd name="connsiteX20" fmla="*/ 183428 w 751786"/>
              <a:gd name="connsiteY20" fmla="*/ 146894 h 747615"/>
              <a:gd name="connsiteX21" fmla="*/ 187351 w 751786"/>
              <a:gd name="connsiteY21" fmla="*/ 126799 h 747615"/>
              <a:gd name="connsiteX22" fmla="*/ 126114 w 751786"/>
              <a:gd name="connsiteY22" fmla="*/ 564023 h 747615"/>
              <a:gd name="connsiteX23" fmla="*/ 63053 w 751786"/>
              <a:gd name="connsiteY23" fmla="*/ 406668 h 747615"/>
              <a:gd name="connsiteX24" fmla="*/ 125995 w 751786"/>
              <a:gd name="connsiteY24" fmla="*/ 188155 h 747615"/>
              <a:gd name="connsiteX25" fmla="*/ 150569 w 751786"/>
              <a:gd name="connsiteY25" fmla="*/ 186253 h 747615"/>
              <a:gd name="connsiteX26" fmla="*/ 326830 w 751786"/>
              <a:gd name="connsiteY26" fmla="*/ 362395 h 747615"/>
              <a:gd name="connsiteX27" fmla="*/ 326434 w 751786"/>
              <a:gd name="connsiteY27" fmla="*/ 389427 h 747615"/>
              <a:gd name="connsiteX28" fmla="*/ 150094 w 751786"/>
              <a:gd name="connsiteY28" fmla="*/ 565569 h 747615"/>
              <a:gd name="connsiteX29" fmla="*/ 126114 w 751786"/>
              <a:gd name="connsiteY29" fmla="*/ 564023 h 747615"/>
              <a:gd name="connsiteX30" fmla="*/ 191473 w 751786"/>
              <a:gd name="connsiteY30" fmla="*/ 628550 h 747615"/>
              <a:gd name="connsiteX31" fmla="*/ 188976 w 751786"/>
              <a:gd name="connsiteY31" fmla="*/ 598427 h 747615"/>
              <a:gd name="connsiteX32" fmla="*/ 359688 w 751786"/>
              <a:gd name="connsiteY32" fmla="*/ 427754 h 747615"/>
              <a:gd name="connsiteX33" fmla="*/ 391397 w 751786"/>
              <a:gd name="connsiteY33" fmla="*/ 427318 h 747615"/>
              <a:gd name="connsiteX34" fmla="*/ 565201 w 751786"/>
              <a:gd name="connsiteY34" fmla="*/ 600527 h 747615"/>
              <a:gd name="connsiteX35" fmla="*/ 562584 w 751786"/>
              <a:gd name="connsiteY35" fmla="*/ 626211 h 747615"/>
              <a:gd name="connsiteX36" fmla="*/ 375344 w 751786"/>
              <a:gd name="connsiteY36" fmla="*/ 689351 h 747615"/>
              <a:gd name="connsiteX37" fmla="*/ 191473 w 751786"/>
              <a:gd name="connsiteY37" fmla="*/ 628550 h 74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51786" h="747615">
                <a:moveTo>
                  <a:pt x="747526" y="321847"/>
                </a:moveTo>
                <a:cubicBezTo>
                  <a:pt x="716887" y="126680"/>
                  <a:pt x="552557" y="-7448"/>
                  <a:pt x="357151" y="321"/>
                </a:cubicBezTo>
                <a:cubicBezTo>
                  <a:pt x="166186" y="7891"/>
                  <a:pt x="11249" y="160806"/>
                  <a:pt x="547" y="359026"/>
                </a:cubicBezTo>
                <a:cubicBezTo>
                  <a:pt x="-9599" y="547296"/>
                  <a:pt x="122269" y="714679"/>
                  <a:pt x="316961" y="747616"/>
                </a:cubicBezTo>
                <a:lnTo>
                  <a:pt x="440982" y="747616"/>
                </a:lnTo>
                <a:cubicBezTo>
                  <a:pt x="656244" y="707743"/>
                  <a:pt x="776460" y="506075"/>
                  <a:pt x="747526" y="321887"/>
                </a:cubicBezTo>
                <a:close/>
                <a:moveTo>
                  <a:pt x="625764" y="188671"/>
                </a:moveTo>
                <a:cubicBezTo>
                  <a:pt x="667620" y="244478"/>
                  <a:pt x="687319" y="307539"/>
                  <a:pt x="689023" y="373691"/>
                </a:cubicBezTo>
                <a:cubicBezTo>
                  <a:pt x="687596" y="445591"/>
                  <a:pt x="667025" y="507700"/>
                  <a:pt x="626081" y="563190"/>
                </a:cubicBezTo>
                <a:cubicBezTo>
                  <a:pt x="618392" y="573614"/>
                  <a:pt x="613635" y="577578"/>
                  <a:pt x="602300" y="566084"/>
                </a:cubicBezTo>
                <a:cubicBezTo>
                  <a:pt x="543004" y="505877"/>
                  <a:pt x="482995" y="446344"/>
                  <a:pt x="422789" y="387048"/>
                </a:cubicBezTo>
                <a:cubicBezTo>
                  <a:pt x="413712" y="378090"/>
                  <a:pt x="415179" y="372383"/>
                  <a:pt x="423264" y="364337"/>
                </a:cubicBezTo>
                <a:cubicBezTo>
                  <a:pt x="482797" y="305240"/>
                  <a:pt x="542251" y="246143"/>
                  <a:pt x="601190" y="186411"/>
                </a:cubicBezTo>
                <a:cubicBezTo>
                  <a:pt x="611852" y="175591"/>
                  <a:pt x="617797" y="178048"/>
                  <a:pt x="625764" y="188631"/>
                </a:cubicBezTo>
                <a:close/>
                <a:moveTo>
                  <a:pt x="187391" y="126799"/>
                </a:moveTo>
                <a:cubicBezTo>
                  <a:pt x="243198" y="85181"/>
                  <a:pt x="305546" y="63262"/>
                  <a:pt x="376137" y="63857"/>
                </a:cubicBezTo>
                <a:cubicBezTo>
                  <a:pt x="445421" y="63025"/>
                  <a:pt x="507570" y="85102"/>
                  <a:pt x="563655" y="126402"/>
                </a:cubicBezTo>
                <a:cubicBezTo>
                  <a:pt x="575387" y="135043"/>
                  <a:pt x="575268" y="140592"/>
                  <a:pt x="565201" y="150501"/>
                </a:cubicBezTo>
                <a:cubicBezTo>
                  <a:pt x="505984" y="208964"/>
                  <a:pt x="447204" y="267863"/>
                  <a:pt x="388583" y="326960"/>
                </a:cubicBezTo>
                <a:cubicBezTo>
                  <a:pt x="379784" y="335839"/>
                  <a:pt x="373006" y="337067"/>
                  <a:pt x="363890" y="327832"/>
                </a:cubicBezTo>
                <a:cubicBezTo>
                  <a:pt x="303881" y="267387"/>
                  <a:pt x="243714" y="207062"/>
                  <a:pt x="183428" y="146894"/>
                </a:cubicBezTo>
                <a:cubicBezTo>
                  <a:pt x="174034" y="137501"/>
                  <a:pt x="179543" y="132625"/>
                  <a:pt x="187351" y="126799"/>
                </a:cubicBezTo>
                <a:close/>
                <a:moveTo>
                  <a:pt x="126114" y="564023"/>
                </a:moveTo>
                <a:cubicBezTo>
                  <a:pt x="85606" y="507819"/>
                  <a:pt x="62498" y="446026"/>
                  <a:pt x="63053" y="406668"/>
                </a:cubicBezTo>
                <a:cubicBezTo>
                  <a:pt x="63767" y="306587"/>
                  <a:pt x="84219" y="243963"/>
                  <a:pt x="125995" y="188155"/>
                </a:cubicBezTo>
                <a:cubicBezTo>
                  <a:pt x="134517" y="176740"/>
                  <a:pt x="140383" y="175987"/>
                  <a:pt x="150569" y="186253"/>
                </a:cubicBezTo>
                <a:cubicBezTo>
                  <a:pt x="208993" y="245310"/>
                  <a:pt x="267733" y="304011"/>
                  <a:pt x="326830" y="362395"/>
                </a:cubicBezTo>
                <a:cubicBezTo>
                  <a:pt x="337135" y="372581"/>
                  <a:pt x="337056" y="379002"/>
                  <a:pt x="326434" y="389427"/>
                </a:cubicBezTo>
                <a:cubicBezTo>
                  <a:pt x="267139" y="447612"/>
                  <a:pt x="208438" y="506432"/>
                  <a:pt x="150094" y="565569"/>
                </a:cubicBezTo>
                <a:cubicBezTo>
                  <a:pt x="140066" y="575755"/>
                  <a:pt x="134556" y="575715"/>
                  <a:pt x="126114" y="564023"/>
                </a:cubicBezTo>
                <a:close/>
                <a:moveTo>
                  <a:pt x="191473" y="628550"/>
                </a:moveTo>
                <a:cubicBezTo>
                  <a:pt x="177641" y="618562"/>
                  <a:pt x="175381" y="611665"/>
                  <a:pt x="188976" y="598427"/>
                </a:cubicBezTo>
                <a:cubicBezTo>
                  <a:pt x="246567" y="542223"/>
                  <a:pt x="303326" y="485147"/>
                  <a:pt x="359688" y="427754"/>
                </a:cubicBezTo>
                <a:cubicBezTo>
                  <a:pt x="371460" y="415745"/>
                  <a:pt x="378793" y="414437"/>
                  <a:pt x="391397" y="427318"/>
                </a:cubicBezTo>
                <a:cubicBezTo>
                  <a:pt x="448671" y="485702"/>
                  <a:pt x="506658" y="543372"/>
                  <a:pt x="565201" y="600527"/>
                </a:cubicBezTo>
                <a:cubicBezTo>
                  <a:pt x="577131" y="612180"/>
                  <a:pt x="573564" y="617809"/>
                  <a:pt x="562584" y="626211"/>
                </a:cubicBezTo>
                <a:cubicBezTo>
                  <a:pt x="507015" y="668780"/>
                  <a:pt x="443439" y="686973"/>
                  <a:pt x="375344" y="689351"/>
                </a:cubicBezTo>
                <a:cubicBezTo>
                  <a:pt x="307448" y="687132"/>
                  <a:pt x="246211" y="668107"/>
                  <a:pt x="191473" y="628550"/>
                </a:cubicBezTo>
                <a:close/>
              </a:path>
            </a:pathLst>
          </a:custGeom>
          <a:solidFill>
            <a:srgbClr val="7BB8BF"/>
          </a:solidFill>
          <a:ln w="395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57" name="Forma libre: forma 1056">
            <a:extLst>
              <a:ext uri="{FF2B5EF4-FFF2-40B4-BE49-F238E27FC236}">
                <a16:creationId xmlns:a16="http://schemas.microsoft.com/office/drawing/2014/main" id="{23E7F0EA-265F-4565-A41F-FD7FB63D4682}"/>
              </a:ext>
            </a:extLst>
          </p:cNvPr>
          <p:cNvSpPr/>
          <p:nvPr/>
        </p:nvSpPr>
        <p:spPr>
          <a:xfrm>
            <a:off x="2691773" y="4168452"/>
            <a:ext cx="720438" cy="747138"/>
          </a:xfrm>
          <a:custGeom>
            <a:avLst/>
            <a:gdLst>
              <a:gd name="connsiteX0" fmla="*/ 718498 w 720438"/>
              <a:gd name="connsiteY0" fmla="*/ 458470 h 747138"/>
              <a:gd name="connsiteX1" fmla="*/ 648977 w 720438"/>
              <a:gd name="connsiteY1" fmla="*/ 414197 h 747138"/>
              <a:gd name="connsiteX2" fmla="*/ 604545 w 720438"/>
              <a:gd name="connsiteY2" fmla="*/ 422956 h 747138"/>
              <a:gd name="connsiteX3" fmla="*/ 587898 w 720438"/>
              <a:gd name="connsiteY3" fmla="*/ 402227 h 747138"/>
              <a:gd name="connsiteX4" fmla="*/ 589800 w 720438"/>
              <a:gd name="connsiteY4" fmla="*/ 362789 h 747138"/>
              <a:gd name="connsiteX5" fmla="*/ 626701 w 720438"/>
              <a:gd name="connsiteY5" fmla="*/ 330842 h 747138"/>
              <a:gd name="connsiteX6" fmla="*/ 638077 w 720438"/>
              <a:gd name="connsiteY6" fmla="*/ 334211 h 747138"/>
              <a:gd name="connsiteX7" fmla="*/ 715288 w 720438"/>
              <a:gd name="connsiteY7" fmla="*/ 300996 h 747138"/>
              <a:gd name="connsiteX8" fmla="*/ 689722 w 720438"/>
              <a:gd name="connsiteY8" fmla="*/ 225450 h 747138"/>
              <a:gd name="connsiteX9" fmla="*/ 609499 w 720438"/>
              <a:gd name="connsiteY9" fmla="*/ 245863 h 747138"/>
              <a:gd name="connsiteX10" fmla="*/ 584093 w 720438"/>
              <a:gd name="connsiteY10" fmla="*/ 270477 h 747138"/>
              <a:gd name="connsiteX11" fmla="*/ 560232 w 720438"/>
              <a:gd name="connsiteY11" fmla="*/ 264095 h 747138"/>
              <a:gd name="connsiteX12" fmla="*/ 535618 w 720438"/>
              <a:gd name="connsiteY12" fmla="*/ 228265 h 747138"/>
              <a:gd name="connsiteX13" fmla="*/ 545170 w 720438"/>
              <a:gd name="connsiteY13" fmla="*/ 184229 h 747138"/>
              <a:gd name="connsiteX14" fmla="*/ 561976 w 720438"/>
              <a:gd name="connsiteY14" fmla="*/ 178323 h 747138"/>
              <a:gd name="connsiteX15" fmla="*/ 604347 w 720438"/>
              <a:gd name="connsiteY15" fmla="*/ 109000 h 747138"/>
              <a:gd name="connsiteX16" fmla="*/ 541127 w 720438"/>
              <a:gd name="connsiteY16" fmla="*/ 60090 h 747138"/>
              <a:gd name="connsiteX17" fmla="*/ 485915 w 720438"/>
              <a:gd name="connsiteY17" fmla="*/ 123428 h 747138"/>
              <a:gd name="connsiteX18" fmla="*/ 480921 w 720438"/>
              <a:gd name="connsiteY18" fmla="*/ 156484 h 747138"/>
              <a:gd name="connsiteX19" fmla="*/ 455435 w 720438"/>
              <a:gd name="connsiteY19" fmla="*/ 167067 h 747138"/>
              <a:gd name="connsiteX20" fmla="*/ 414411 w 720438"/>
              <a:gd name="connsiteY20" fmla="*/ 152719 h 747138"/>
              <a:gd name="connsiteX21" fmla="*/ 397210 w 720438"/>
              <a:gd name="connsiteY21" fmla="*/ 112567 h 747138"/>
              <a:gd name="connsiteX22" fmla="*/ 406009 w 720438"/>
              <a:gd name="connsiteY22" fmla="*/ 99448 h 747138"/>
              <a:gd name="connsiteX23" fmla="*/ 400182 w 720438"/>
              <a:gd name="connsiteY23" fmla="*/ 15261 h 747138"/>
              <a:gd name="connsiteX24" fmla="*/ 320355 w 720438"/>
              <a:gd name="connsiteY24" fmla="*/ 14706 h 747138"/>
              <a:gd name="connsiteX25" fmla="*/ 313697 w 720438"/>
              <a:gd name="connsiteY25" fmla="*/ 98853 h 747138"/>
              <a:gd name="connsiteX26" fmla="*/ 329987 w 720438"/>
              <a:gd name="connsiteY26" fmla="*/ 130285 h 747138"/>
              <a:gd name="connsiteX27" fmla="*/ 317819 w 720438"/>
              <a:gd name="connsiteY27" fmla="*/ 150142 h 747138"/>
              <a:gd name="connsiteX28" fmla="*/ 261457 w 720438"/>
              <a:gd name="connsiteY28" fmla="*/ 168296 h 747138"/>
              <a:gd name="connsiteX29" fmla="*/ 240965 w 720438"/>
              <a:gd name="connsiteY29" fmla="*/ 160685 h 747138"/>
              <a:gd name="connsiteX30" fmla="*/ 233989 w 720438"/>
              <a:gd name="connsiteY30" fmla="*/ 118156 h 747138"/>
              <a:gd name="connsiteX31" fmla="*/ 163833 w 720438"/>
              <a:gd name="connsiteY31" fmla="*/ 61199 h 747138"/>
              <a:gd name="connsiteX32" fmla="*/ 114526 w 720438"/>
              <a:gd name="connsiteY32" fmla="*/ 114113 h 747138"/>
              <a:gd name="connsiteX33" fmla="*/ 151903 w 720438"/>
              <a:gd name="connsiteY33" fmla="*/ 175826 h 747138"/>
              <a:gd name="connsiteX34" fmla="*/ 190905 w 720438"/>
              <a:gd name="connsiteY34" fmla="*/ 194495 h 747138"/>
              <a:gd name="connsiteX35" fmla="*/ 192569 w 720438"/>
              <a:gd name="connsiteY35" fmla="*/ 219465 h 747138"/>
              <a:gd name="connsiteX36" fmla="*/ 164586 w 720438"/>
              <a:gd name="connsiteY36" fmla="*/ 255296 h 747138"/>
              <a:gd name="connsiteX37" fmla="*/ 123524 w 720438"/>
              <a:gd name="connsiteY37" fmla="*/ 261559 h 747138"/>
              <a:gd name="connsiteX38" fmla="*/ 111038 w 720438"/>
              <a:gd name="connsiteY38" fmla="*/ 246299 h 747138"/>
              <a:gd name="connsiteX39" fmla="*/ 31013 w 720438"/>
              <a:gd name="connsiteY39" fmla="*/ 225609 h 747138"/>
              <a:gd name="connsiteX40" fmla="*/ 4537 w 720438"/>
              <a:gd name="connsiteY40" fmla="*/ 300640 h 747138"/>
              <a:gd name="connsiteX41" fmla="*/ 79686 w 720438"/>
              <a:gd name="connsiteY41" fmla="*/ 334647 h 747138"/>
              <a:gd name="connsiteX42" fmla="*/ 116706 w 720438"/>
              <a:gd name="connsiteY42" fmla="*/ 329415 h 747138"/>
              <a:gd name="connsiteX43" fmla="*/ 132323 w 720438"/>
              <a:gd name="connsiteY43" fmla="*/ 348758 h 747138"/>
              <a:gd name="connsiteX44" fmla="*/ 132204 w 720438"/>
              <a:gd name="connsiteY44" fmla="*/ 401910 h 747138"/>
              <a:gd name="connsiteX45" fmla="*/ 113852 w 720438"/>
              <a:gd name="connsiteY45" fmla="*/ 423075 h 747138"/>
              <a:gd name="connsiteX46" fmla="*/ 75287 w 720438"/>
              <a:gd name="connsiteY46" fmla="*/ 415108 h 747138"/>
              <a:gd name="connsiteX47" fmla="*/ 4180 w 720438"/>
              <a:gd name="connsiteY47" fmla="*/ 450582 h 747138"/>
              <a:gd name="connsiteX48" fmla="*/ 29230 w 720438"/>
              <a:gd name="connsiteY48" fmla="*/ 524741 h 747138"/>
              <a:gd name="connsiteX49" fmla="*/ 108383 w 720438"/>
              <a:gd name="connsiteY49" fmla="*/ 507738 h 747138"/>
              <a:gd name="connsiteX50" fmla="*/ 135097 w 720438"/>
              <a:gd name="connsiteY50" fmla="*/ 481697 h 747138"/>
              <a:gd name="connsiteX51" fmla="*/ 160028 w 720438"/>
              <a:gd name="connsiteY51" fmla="*/ 487602 h 747138"/>
              <a:gd name="connsiteX52" fmla="*/ 183255 w 720438"/>
              <a:gd name="connsiteY52" fmla="*/ 521967 h 747138"/>
              <a:gd name="connsiteX53" fmla="*/ 171443 w 720438"/>
              <a:gd name="connsiteY53" fmla="*/ 568618 h 747138"/>
              <a:gd name="connsiteX54" fmla="*/ 158364 w 720438"/>
              <a:gd name="connsiteY54" fmla="*/ 573216 h 747138"/>
              <a:gd name="connsiteX55" fmla="*/ 115279 w 720438"/>
              <a:gd name="connsiteY55" fmla="*/ 640003 h 747138"/>
              <a:gd name="connsiteX56" fmla="*/ 180520 w 720438"/>
              <a:gd name="connsiteY56" fmla="*/ 690538 h 747138"/>
              <a:gd name="connsiteX57" fmla="*/ 234029 w 720438"/>
              <a:gd name="connsiteY57" fmla="*/ 629856 h 747138"/>
              <a:gd name="connsiteX58" fmla="*/ 240291 w 720438"/>
              <a:gd name="connsiteY58" fmla="*/ 592994 h 747138"/>
              <a:gd name="connsiteX59" fmla="*/ 263280 w 720438"/>
              <a:gd name="connsiteY59" fmla="*/ 583957 h 747138"/>
              <a:gd name="connsiteX60" fmla="*/ 312111 w 720438"/>
              <a:gd name="connsiteY60" fmla="*/ 599930 h 747138"/>
              <a:gd name="connsiteX61" fmla="*/ 327371 w 720438"/>
              <a:gd name="connsiteY61" fmla="*/ 628984 h 747138"/>
              <a:gd name="connsiteX62" fmla="*/ 318136 w 720438"/>
              <a:gd name="connsiteY62" fmla="*/ 646384 h 747138"/>
              <a:gd name="connsiteX63" fmla="*/ 320633 w 720438"/>
              <a:gd name="connsiteY63" fmla="*/ 734534 h 747138"/>
              <a:gd name="connsiteX64" fmla="*/ 375291 w 720438"/>
              <a:gd name="connsiteY64" fmla="*/ 747138 h 747138"/>
              <a:gd name="connsiteX65" fmla="*/ 389916 w 720438"/>
              <a:gd name="connsiteY65" fmla="*/ 747138 h 747138"/>
              <a:gd name="connsiteX66" fmla="*/ 393603 w 720438"/>
              <a:gd name="connsiteY66" fmla="*/ 741550 h 747138"/>
              <a:gd name="connsiteX67" fmla="*/ 402838 w 720438"/>
              <a:gd name="connsiteY67" fmla="*/ 647494 h 747138"/>
              <a:gd name="connsiteX68" fmla="*/ 390630 w 720438"/>
              <a:gd name="connsiteY68" fmla="*/ 622800 h 747138"/>
              <a:gd name="connsiteX69" fmla="*/ 404265 w 720438"/>
              <a:gd name="connsiteY69" fmla="*/ 600089 h 747138"/>
              <a:gd name="connsiteX70" fmla="*/ 448023 w 720438"/>
              <a:gd name="connsiteY70" fmla="*/ 587762 h 747138"/>
              <a:gd name="connsiteX71" fmla="*/ 485320 w 720438"/>
              <a:gd name="connsiteY71" fmla="*/ 610077 h 747138"/>
              <a:gd name="connsiteX72" fmla="*/ 485835 w 720438"/>
              <a:gd name="connsiteY72" fmla="*/ 627874 h 747138"/>
              <a:gd name="connsiteX73" fmla="*/ 537640 w 720438"/>
              <a:gd name="connsiteY73" fmla="*/ 690300 h 747138"/>
              <a:gd name="connsiteX74" fmla="*/ 603911 w 720438"/>
              <a:gd name="connsiteY74" fmla="*/ 643728 h 747138"/>
              <a:gd name="connsiteX75" fmla="*/ 561778 w 720438"/>
              <a:gd name="connsiteY75" fmla="*/ 572582 h 747138"/>
              <a:gd name="connsiteX76" fmla="*/ 528761 w 720438"/>
              <a:gd name="connsiteY76" fmla="*/ 555221 h 747138"/>
              <a:gd name="connsiteX77" fmla="*/ 527572 w 720438"/>
              <a:gd name="connsiteY77" fmla="*/ 532034 h 747138"/>
              <a:gd name="connsiteX78" fmla="*/ 554207 w 720438"/>
              <a:gd name="connsiteY78" fmla="*/ 497630 h 747138"/>
              <a:gd name="connsiteX79" fmla="*/ 600542 w 720438"/>
              <a:gd name="connsiteY79" fmla="*/ 493508 h 747138"/>
              <a:gd name="connsiteX80" fmla="*/ 611481 w 720438"/>
              <a:gd name="connsiteY80" fmla="*/ 507539 h 747138"/>
              <a:gd name="connsiteX81" fmla="*/ 681676 w 720438"/>
              <a:gd name="connsiteY81" fmla="*/ 528863 h 747138"/>
              <a:gd name="connsiteX82" fmla="*/ 718498 w 720438"/>
              <a:gd name="connsiteY82" fmla="*/ 458351 h 747138"/>
              <a:gd name="connsiteX83" fmla="*/ 237318 w 720438"/>
              <a:gd name="connsiteY83" fmla="*/ 449314 h 747138"/>
              <a:gd name="connsiteX84" fmla="*/ 214686 w 720438"/>
              <a:gd name="connsiteY84" fmla="*/ 444994 h 747138"/>
              <a:gd name="connsiteX85" fmla="*/ 362132 w 720438"/>
              <a:gd name="connsiteY85" fmla="*/ 214907 h 747138"/>
              <a:gd name="connsiteX86" fmla="*/ 430821 w 720438"/>
              <a:gd name="connsiteY86" fmla="*/ 230762 h 747138"/>
              <a:gd name="connsiteX87" fmla="*/ 434824 w 720438"/>
              <a:gd name="connsiteY87" fmla="*/ 252007 h 747138"/>
              <a:gd name="connsiteX88" fmla="*/ 237318 w 720438"/>
              <a:gd name="connsiteY88" fmla="*/ 449314 h 747138"/>
              <a:gd name="connsiteX89" fmla="*/ 356107 w 720438"/>
              <a:gd name="connsiteY89" fmla="*/ 535562 h 747138"/>
              <a:gd name="connsiteX90" fmla="*/ 291382 w 720438"/>
              <a:gd name="connsiteY90" fmla="*/ 520976 h 747138"/>
              <a:gd name="connsiteX91" fmla="*/ 286942 w 720438"/>
              <a:gd name="connsiteY91" fmla="*/ 497749 h 747138"/>
              <a:gd name="connsiteX92" fmla="*/ 483180 w 720438"/>
              <a:gd name="connsiteY92" fmla="*/ 302542 h 747138"/>
              <a:gd name="connsiteX93" fmla="*/ 505376 w 720438"/>
              <a:gd name="connsiteY93" fmla="*/ 306387 h 747138"/>
              <a:gd name="connsiteX94" fmla="*/ 356107 w 720438"/>
              <a:gd name="connsiteY94" fmla="*/ 535522 h 74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20438" h="747138">
                <a:moveTo>
                  <a:pt x="718498" y="458470"/>
                </a:moveTo>
                <a:cubicBezTo>
                  <a:pt x="709739" y="426603"/>
                  <a:pt x="680210" y="407934"/>
                  <a:pt x="648977" y="414197"/>
                </a:cubicBezTo>
                <a:cubicBezTo>
                  <a:pt x="634192" y="417169"/>
                  <a:pt x="620280" y="424581"/>
                  <a:pt x="604545" y="422956"/>
                </a:cubicBezTo>
                <a:cubicBezTo>
                  <a:pt x="591861" y="421648"/>
                  <a:pt x="584846" y="416178"/>
                  <a:pt x="587898" y="402227"/>
                </a:cubicBezTo>
                <a:cubicBezTo>
                  <a:pt x="590752" y="389186"/>
                  <a:pt x="590910" y="375988"/>
                  <a:pt x="589800" y="362789"/>
                </a:cubicBezTo>
                <a:cubicBezTo>
                  <a:pt x="587026" y="330010"/>
                  <a:pt x="593962" y="323827"/>
                  <a:pt x="626701" y="330842"/>
                </a:cubicBezTo>
                <a:cubicBezTo>
                  <a:pt x="630546" y="331675"/>
                  <a:pt x="634272" y="333101"/>
                  <a:pt x="638077" y="334211"/>
                </a:cubicBezTo>
                <a:cubicBezTo>
                  <a:pt x="672877" y="344318"/>
                  <a:pt x="702010" y="331794"/>
                  <a:pt x="715288" y="300996"/>
                </a:cubicBezTo>
                <a:cubicBezTo>
                  <a:pt x="727099" y="273569"/>
                  <a:pt x="716001" y="240790"/>
                  <a:pt x="689722" y="225450"/>
                </a:cubicBezTo>
                <a:cubicBezTo>
                  <a:pt x="663166" y="209953"/>
                  <a:pt x="630070" y="218197"/>
                  <a:pt x="609499" y="245863"/>
                </a:cubicBezTo>
                <a:cubicBezTo>
                  <a:pt x="602325" y="255534"/>
                  <a:pt x="594358" y="263977"/>
                  <a:pt x="584093" y="270477"/>
                </a:cubicBezTo>
                <a:cubicBezTo>
                  <a:pt x="573431" y="277215"/>
                  <a:pt x="566098" y="275590"/>
                  <a:pt x="560232" y="264095"/>
                </a:cubicBezTo>
                <a:cubicBezTo>
                  <a:pt x="553613" y="251174"/>
                  <a:pt x="545527" y="239085"/>
                  <a:pt x="535618" y="228265"/>
                </a:cubicBezTo>
                <a:cubicBezTo>
                  <a:pt x="515721" y="206505"/>
                  <a:pt x="517980" y="196278"/>
                  <a:pt x="545170" y="184229"/>
                </a:cubicBezTo>
                <a:cubicBezTo>
                  <a:pt x="550601" y="181851"/>
                  <a:pt x="556387" y="180345"/>
                  <a:pt x="561976" y="178323"/>
                </a:cubicBezTo>
                <a:cubicBezTo>
                  <a:pt x="593328" y="166948"/>
                  <a:pt x="610807" y="138331"/>
                  <a:pt x="604347" y="109000"/>
                </a:cubicBezTo>
                <a:cubicBezTo>
                  <a:pt x="597727" y="78837"/>
                  <a:pt x="569864" y="57315"/>
                  <a:pt x="541127" y="60090"/>
                </a:cubicBezTo>
                <a:cubicBezTo>
                  <a:pt x="507239" y="63379"/>
                  <a:pt x="486470" y="87002"/>
                  <a:pt x="485915" y="123428"/>
                </a:cubicBezTo>
                <a:cubicBezTo>
                  <a:pt x="485717" y="134724"/>
                  <a:pt x="485122" y="145743"/>
                  <a:pt x="480921" y="156484"/>
                </a:cubicBezTo>
                <a:cubicBezTo>
                  <a:pt x="475926" y="169207"/>
                  <a:pt x="469545" y="174122"/>
                  <a:pt x="455435" y="167067"/>
                </a:cubicBezTo>
                <a:cubicBezTo>
                  <a:pt x="442553" y="160646"/>
                  <a:pt x="428363" y="156563"/>
                  <a:pt x="414411" y="152719"/>
                </a:cubicBezTo>
                <a:cubicBezTo>
                  <a:pt x="386112" y="144950"/>
                  <a:pt x="382980" y="138370"/>
                  <a:pt x="397210" y="112567"/>
                </a:cubicBezTo>
                <a:cubicBezTo>
                  <a:pt x="399746" y="107970"/>
                  <a:pt x="402957" y="103728"/>
                  <a:pt x="406009" y="99448"/>
                </a:cubicBezTo>
                <a:cubicBezTo>
                  <a:pt x="426580" y="70633"/>
                  <a:pt x="424281" y="36784"/>
                  <a:pt x="400182" y="15261"/>
                </a:cubicBezTo>
                <a:cubicBezTo>
                  <a:pt x="377629" y="-4874"/>
                  <a:pt x="343186" y="-5112"/>
                  <a:pt x="320355" y="14706"/>
                </a:cubicBezTo>
                <a:cubicBezTo>
                  <a:pt x="296059" y="35793"/>
                  <a:pt x="293165" y="69840"/>
                  <a:pt x="313697" y="98853"/>
                </a:cubicBezTo>
                <a:cubicBezTo>
                  <a:pt x="320633" y="108644"/>
                  <a:pt x="327054" y="118632"/>
                  <a:pt x="329987" y="130285"/>
                </a:cubicBezTo>
                <a:cubicBezTo>
                  <a:pt x="332603" y="140590"/>
                  <a:pt x="330661" y="148200"/>
                  <a:pt x="317819" y="150142"/>
                </a:cubicBezTo>
                <a:cubicBezTo>
                  <a:pt x="298120" y="153115"/>
                  <a:pt x="279332" y="159615"/>
                  <a:pt x="261457" y="168296"/>
                </a:cubicBezTo>
                <a:cubicBezTo>
                  <a:pt x="251349" y="173210"/>
                  <a:pt x="245761" y="170079"/>
                  <a:pt x="240965" y="160685"/>
                </a:cubicBezTo>
                <a:cubicBezTo>
                  <a:pt x="234029" y="147090"/>
                  <a:pt x="234583" y="132702"/>
                  <a:pt x="233989" y="118156"/>
                </a:cubicBezTo>
                <a:cubicBezTo>
                  <a:pt x="232483" y="80423"/>
                  <a:pt x="199387" y="53827"/>
                  <a:pt x="163833" y="61199"/>
                </a:cubicBezTo>
                <a:cubicBezTo>
                  <a:pt x="137357" y="66669"/>
                  <a:pt x="117776" y="87676"/>
                  <a:pt x="114526" y="114113"/>
                </a:cubicBezTo>
                <a:cubicBezTo>
                  <a:pt x="111435" y="139203"/>
                  <a:pt x="126853" y="165045"/>
                  <a:pt x="151903" y="175826"/>
                </a:cubicBezTo>
                <a:cubicBezTo>
                  <a:pt x="165141" y="181534"/>
                  <a:pt x="179608" y="184308"/>
                  <a:pt x="190905" y="194495"/>
                </a:cubicBezTo>
                <a:cubicBezTo>
                  <a:pt x="200100" y="202779"/>
                  <a:pt x="201606" y="210349"/>
                  <a:pt x="192569" y="219465"/>
                </a:cubicBezTo>
                <a:cubicBezTo>
                  <a:pt x="181828" y="230286"/>
                  <a:pt x="172315" y="242058"/>
                  <a:pt x="164586" y="255296"/>
                </a:cubicBezTo>
                <a:cubicBezTo>
                  <a:pt x="150714" y="279038"/>
                  <a:pt x="143896" y="280148"/>
                  <a:pt x="123524" y="261559"/>
                </a:cubicBezTo>
                <a:cubicBezTo>
                  <a:pt x="118728" y="257159"/>
                  <a:pt x="114923" y="251610"/>
                  <a:pt x="111038" y="246299"/>
                </a:cubicBezTo>
                <a:cubicBezTo>
                  <a:pt x="90547" y="218237"/>
                  <a:pt x="59115" y="210032"/>
                  <a:pt x="31013" y="225609"/>
                </a:cubicBezTo>
                <a:cubicBezTo>
                  <a:pt x="4378" y="240354"/>
                  <a:pt x="-7116" y="272934"/>
                  <a:pt x="4537" y="300640"/>
                </a:cubicBezTo>
                <a:cubicBezTo>
                  <a:pt x="17180" y="330723"/>
                  <a:pt x="46075" y="344001"/>
                  <a:pt x="79686" y="334647"/>
                </a:cubicBezTo>
                <a:cubicBezTo>
                  <a:pt x="91855" y="331239"/>
                  <a:pt x="103904" y="328662"/>
                  <a:pt x="116706" y="329415"/>
                </a:cubicBezTo>
                <a:cubicBezTo>
                  <a:pt x="129469" y="330168"/>
                  <a:pt x="134661" y="336312"/>
                  <a:pt x="132323" y="348758"/>
                </a:cubicBezTo>
                <a:cubicBezTo>
                  <a:pt x="129033" y="366475"/>
                  <a:pt x="128557" y="384232"/>
                  <a:pt x="132204" y="401910"/>
                </a:cubicBezTo>
                <a:cubicBezTo>
                  <a:pt x="135375" y="417367"/>
                  <a:pt x="127012" y="421926"/>
                  <a:pt x="113852" y="423075"/>
                </a:cubicBezTo>
                <a:cubicBezTo>
                  <a:pt x="100138" y="424264"/>
                  <a:pt x="88049" y="418160"/>
                  <a:pt x="75287" y="415108"/>
                </a:cubicBezTo>
                <a:cubicBezTo>
                  <a:pt x="44608" y="407736"/>
                  <a:pt x="15754" y="422044"/>
                  <a:pt x="4180" y="450582"/>
                </a:cubicBezTo>
                <a:cubicBezTo>
                  <a:pt x="-6680" y="477337"/>
                  <a:pt x="4576" y="510671"/>
                  <a:pt x="29230" y="524741"/>
                </a:cubicBezTo>
                <a:cubicBezTo>
                  <a:pt x="56182" y="540120"/>
                  <a:pt x="90388" y="533065"/>
                  <a:pt x="108383" y="507738"/>
                </a:cubicBezTo>
                <a:cubicBezTo>
                  <a:pt x="115795" y="497274"/>
                  <a:pt x="124475" y="488712"/>
                  <a:pt x="135097" y="481697"/>
                </a:cubicBezTo>
                <a:cubicBezTo>
                  <a:pt x="145839" y="474641"/>
                  <a:pt x="153290" y="474007"/>
                  <a:pt x="160028" y="487602"/>
                </a:cubicBezTo>
                <a:cubicBezTo>
                  <a:pt x="166132" y="499889"/>
                  <a:pt x="174733" y="511106"/>
                  <a:pt x="183255" y="521967"/>
                </a:cubicBezTo>
                <a:cubicBezTo>
                  <a:pt x="202359" y="546343"/>
                  <a:pt x="200219" y="555737"/>
                  <a:pt x="171443" y="568618"/>
                </a:cubicBezTo>
                <a:cubicBezTo>
                  <a:pt x="167242" y="570481"/>
                  <a:pt x="162763" y="571789"/>
                  <a:pt x="158364" y="573216"/>
                </a:cubicBezTo>
                <a:cubicBezTo>
                  <a:pt x="127844" y="583323"/>
                  <a:pt x="109810" y="611266"/>
                  <a:pt x="115279" y="640003"/>
                </a:cubicBezTo>
                <a:cubicBezTo>
                  <a:pt x="121621" y="673178"/>
                  <a:pt x="147701" y="693352"/>
                  <a:pt x="180520" y="690538"/>
                </a:cubicBezTo>
                <a:cubicBezTo>
                  <a:pt x="211198" y="687883"/>
                  <a:pt x="233394" y="662991"/>
                  <a:pt x="234029" y="629856"/>
                </a:cubicBezTo>
                <a:cubicBezTo>
                  <a:pt x="234266" y="617172"/>
                  <a:pt x="235614" y="604845"/>
                  <a:pt x="240291" y="592994"/>
                </a:cubicBezTo>
                <a:cubicBezTo>
                  <a:pt x="244730" y="581658"/>
                  <a:pt x="251468" y="577695"/>
                  <a:pt x="263280" y="583957"/>
                </a:cubicBezTo>
                <a:cubicBezTo>
                  <a:pt x="278540" y="592043"/>
                  <a:pt x="295425" y="595769"/>
                  <a:pt x="312111" y="599930"/>
                </a:cubicBezTo>
                <a:cubicBezTo>
                  <a:pt x="332326" y="604964"/>
                  <a:pt x="334862" y="609483"/>
                  <a:pt x="327371" y="628984"/>
                </a:cubicBezTo>
                <a:cubicBezTo>
                  <a:pt x="325032" y="635087"/>
                  <a:pt x="321743" y="640954"/>
                  <a:pt x="318136" y="646384"/>
                </a:cubicBezTo>
                <a:cubicBezTo>
                  <a:pt x="293443" y="683443"/>
                  <a:pt x="293245" y="708097"/>
                  <a:pt x="320633" y="734534"/>
                </a:cubicBezTo>
                <a:cubicBezTo>
                  <a:pt x="338945" y="738299"/>
                  <a:pt x="357138" y="742580"/>
                  <a:pt x="375291" y="747138"/>
                </a:cubicBezTo>
                <a:lnTo>
                  <a:pt x="389916" y="747138"/>
                </a:lnTo>
                <a:cubicBezTo>
                  <a:pt x="391621" y="744522"/>
                  <a:pt x="392334" y="742778"/>
                  <a:pt x="393603" y="741550"/>
                </a:cubicBezTo>
                <a:cubicBezTo>
                  <a:pt x="426501" y="709444"/>
                  <a:pt x="429077" y="684751"/>
                  <a:pt x="402838" y="647494"/>
                </a:cubicBezTo>
                <a:cubicBezTo>
                  <a:pt x="397408" y="639804"/>
                  <a:pt x="393444" y="631679"/>
                  <a:pt x="390630" y="622800"/>
                </a:cubicBezTo>
                <a:cubicBezTo>
                  <a:pt x="386547" y="609958"/>
                  <a:pt x="390828" y="603022"/>
                  <a:pt x="404265" y="600089"/>
                </a:cubicBezTo>
                <a:cubicBezTo>
                  <a:pt x="419049" y="596879"/>
                  <a:pt x="433833" y="593034"/>
                  <a:pt x="448023" y="587762"/>
                </a:cubicBezTo>
                <a:cubicBezTo>
                  <a:pt x="472914" y="578567"/>
                  <a:pt x="481832" y="583363"/>
                  <a:pt x="485320" y="610077"/>
                </a:cubicBezTo>
                <a:cubicBezTo>
                  <a:pt x="486073" y="615943"/>
                  <a:pt x="485756" y="621929"/>
                  <a:pt x="485835" y="627874"/>
                </a:cubicBezTo>
                <a:cubicBezTo>
                  <a:pt x="486351" y="661406"/>
                  <a:pt x="507397" y="686813"/>
                  <a:pt x="537640" y="690300"/>
                </a:cubicBezTo>
                <a:cubicBezTo>
                  <a:pt x="569864" y="694026"/>
                  <a:pt x="596538" y="675278"/>
                  <a:pt x="603911" y="643728"/>
                </a:cubicBezTo>
                <a:cubicBezTo>
                  <a:pt x="611006" y="613248"/>
                  <a:pt x="593883" y="584076"/>
                  <a:pt x="561778" y="572582"/>
                </a:cubicBezTo>
                <a:cubicBezTo>
                  <a:pt x="549927" y="568341"/>
                  <a:pt x="538313" y="563981"/>
                  <a:pt x="528761" y="555221"/>
                </a:cubicBezTo>
                <a:cubicBezTo>
                  <a:pt x="520477" y="547611"/>
                  <a:pt x="518971" y="541190"/>
                  <a:pt x="527572" y="532034"/>
                </a:cubicBezTo>
                <a:cubicBezTo>
                  <a:pt x="537441" y="521491"/>
                  <a:pt x="546161" y="509680"/>
                  <a:pt x="554207" y="497630"/>
                </a:cubicBezTo>
                <a:cubicBezTo>
                  <a:pt x="571766" y="471391"/>
                  <a:pt x="577553" y="470559"/>
                  <a:pt x="600542" y="493508"/>
                </a:cubicBezTo>
                <a:cubicBezTo>
                  <a:pt x="604703" y="497670"/>
                  <a:pt x="607993" y="502704"/>
                  <a:pt x="611481" y="507539"/>
                </a:cubicBezTo>
                <a:cubicBezTo>
                  <a:pt x="627613" y="529815"/>
                  <a:pt x="655834" y="538416"/>
                  <a:pt x="681676" y="528863"/>
                </a:cubicBezTo>
                <a:cubicBezTo>
                  <a:pt x="709858" y="518399"/>
                  <a:pt x="726306" y="486889"/>
                  <a:pt x="718498" y="458351"/>
                </a:cubicBezTo>
                <a:close/>
                <a:moveTo>
                  <a:pt x="237318" y="449314"/>
                </a:moveTo>
                <a:cubicBezTo>
                  <a:pt x="226458" y="460254"/>
                  <a:pt x="220988" y="458470"/>
                  <a:pt x="214686" y="444994"/>
                </a:cubicBezTo>
                <a:cubicBezTo>
                  <a:pt x="164269" y="337422"/>
                  <a:pt x="241440" y="214907"/>
                  <a:pt x="362132" y="214907"/>
                </a:cubicBezTo>
                <a:cubicBezTo>
                  <a:pt x="385002" y="214035"/>
                  <a:pt x="408308" y="220615"/>
                  <a:pt x="430821" y="230762"/>
                </a:cubicBezTo>
                <a:cubicBezTo>
                  <a:pt x="442513" y="235993"/>
                  <a:pt x="445684" y="241305"/>
                  <a:pt x="434824" y="252007"/>
                </a:cubicBezTo>
                <a:cubicBezTo>
                  <a:pt x="368672" y="317445"/>
                  <a:pt x="302876" y="383281"/>
                  <a:pt x="237318" y="449314"/>
                </a:cubicBezTo>
                <a:close/>
                <a:moveTo>
                  <a:pt x="356107" y="535562"/>
                </a:moveTo>
                <a:cubicBezTo>
                  <a:pt x="336091" y="536394"/>
                  <a:pt x="313221" y="531796"/>
                  <a:pt x="291382" y="520976"/>
                </a:cubicBezTo>
                <a:cubicBezTo>
                  <a:pt x="278619" y="514674"/>
                  <a:pt x="275884" y="508649"/>
                  <a:pt x="286942" y="497749"/>
                </a:cubicBezTo>
                <a:cubicBezTo>
                  <a:pt x="352579" y="432905"/>
                  <a:pt x="418098" y="367981"/>
                  <a:pt x="483180" y="302542"/>
                </a:cubicBezTo>
                <a:cubicBezTo>
                  <a:pt x="494198" y="291484"/>
                  <a:pt x="498757" y="293267"/>
                  <a:pt x="505376" y="306387"/>
                </a:cubicBezTo>
                <a:cubicBezTo>
                  <a:pt x="558092" y="410630"/>
                  <a:pt x="479177" y="535483"/>
                  <a:pt x="356107" y="535522"/>
                </a:cubicBezTo>
                <a:close/>
              </a:path>
            </a:pathLst>
          </a:custGeom>
          <a:solidFill>
            <a:srgbClr val="7BB8BF"/>
          </a:solidFill>
          <a:ln w="395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58" name="Forma libre: forma 1057">
            <a:extLst>
              <a:ext uri="{FF2B5EF4-FFF2-40B4-BE49-F238E27FC236}">
                <a16:creationId xmlns:a16="http://schemas.microsoft.com/office/drawing/2014/main" id="{B3182EF9-38F7-4086-B623-AFE9C6F80CEA}"/>
              </a:ext>
            </a:extLst>
          </p:cNvPr>
          <p:cNvSpPr/>
          <p:nvPr/>
        </p:nvSpPr>
        <p:spPr>
          <a:xfrm>
            <a:off x="1579980" y="4168656"/>
            <a:ext cx="750065" cy="747013"/>
          </a:xfrm>
          <a:custGeom>
            <a:avLst/>
            <a:gdLst>
              <a:gd name="connsiteX0" fmla="*/ 353577 w 750065"/>
              <a:gd name="connsiteY0" fmla="*/ 747013 h 747013"/>
              <a:gd name="connsiteX1" fmla="*/ 391151 w 750065"/>
              <a:gd name="connsiteY1" fmla="*/ 747013 h 747013"/>
              <a:gd name="connsiteX2" fmla="*/ 394758 w 750065"/>
              <a:gd name="connsiteY2" fmla="*/ 745428 h 747013"/>
              <a:gd name="connsiteX3" fmla="*/ 394956 w 750065"/>
              <a:gd name="connsiteY3" fmla="*/ 745151 h 747013"/>
              <a:gd name="connsiteX4" fmla="*/ 401893 w 750065"/>
              <a:gd name="connsiteY4" fmla="*/ 741425 h 747013"/>
              <a:gd name="connsiteX5" fmla="*/ 677085 w 750065"/>
              <a:gd name="connsiteY5" fmla="*/ 449308 h 747013"/>
              <a:gd name="connsiteX6" fmla="*/ 749579 w 750065"/>
              <a:gd name="connsiteY6" fmla="*/ 178833 h 747013"/>
              <a:gd name="connsiteX7" fmla="*/ 716245 w 750065"/>
              <a:gd name="connsiteY7" fmla="*/ 138444 h 747013"/>
              <a:gd name="connsiteX8" fmla="*/ 597496 w 750065"/>
              <a:gd name="connsiteY8" fmla="*/ 117080 h 747013"/>
              <a:gd name="connsiteX9" fmla="*/ 399237 w 750065"/>
              <a:gd name="connsiteY9" fmla="*/ 14106 h 747013"/>
              <a:gd name="connsiteX10" fmla="*/ 350644 w 750065"/>
              <a:gd name="connsiteY10" fmla="*/ 13234 h 747013"/>
              <a:gd name="connsiteX11" fmla="*/ 289406 w 750065"/>
              <a:gd name="connsiteY11" fmla="*/ 59965 h 747013"/>
              <a:gd name="connsiteX12" fmla="*/ 35935 w 750065"/>
              <a:gd name="connsiteY12" fmla="*/ 138127 h 747013"/>
              <a:gd name="connsiteX13" fmla="*/ 500 w 750065"/>
              <a:gd name="connsiteY13" fmla="*/ 179745 h 747013"/>
              <a:gd name="connsiteX14" fmla="*/ 60667 w 750065"/>
              <a:gd name="connsiteY14" fmla="*/ 422950 h 747013"/>
              <a:gd name="connsiteX15" fmla="*/ 343113 w 750065"/>
              <a:gd name="connsiteY15" fmla="*/ 738968 h 747013"/>
              <a:gd name="connsiteX16" fmla="*/ 353577 w 750065"/>
              <a:gd name="connsiteY16" fmla="*/ 747013 h 747013"/>
              <a:gd name="connsiteX17" fmla="*/ 102206 w 750065"/>
              <a:gd name="connsiteY17" fmla="*/ 385098 h 747013"/>
              <a:gd name="connsiteX18" fmla="*/ 56704 w 750065"/>
              <a:gd name="connsiteY18" fmla="*/ 217280 h 747013"/>
              <a:gd name="connsiteX19" fmla="*/ 81080 w 750065"/>
              <a:gd name="connsiteY19" fmla="*/ 183589 h 747013"/>
              <a:gd name="connsiteX20" fmla="*/ 312395 w 750065"/>
              <a:gd name="connsiteY20" fmla="*/ 106497 h 747013"/>
              <a:gd name="connsiteX21" fmla="*/ 319292 w 750065"/>
              <a:gd name="connsiteY21" fmla="*/ 102613 h 747013"/>
              <a:gd name="connsiteX22" fmla="*/ 347274 w 750065"/>
              <a:gd name="connsiteY22" fmla="*/ 87432 h 747013"/>
              <a:gd name="connsiteX23" fmla="*/ 351397 w 750065"/>
              <a:gd name="connsiteY23" fmla="*/ 116644 h 747013"/>
              <a:gd name="connsiteX24" fmla="*/ 373632 w 750065"/>
              <a:gd name="connsiteY24" fmla="*/ 137929 h 747013"/>
              <a:gd name="connsiteX25" fmla="*/ 397374 w 750065"/>
              <a:gd name="connsiteY25" fmla="*/ 116168 h 747013"/>
              <a:gd name="connsiteX26" fmla="*/ 399475 w 750065"/>
              <a:gd name="connsiteY26" fmla="*/ 83112 h 747013"/>
              <a:gd name="connsiteX27" fmla="*/ 609268 w 750065"/>
              <a:gd name="connsiteY27" fmla="*/ 172887 h 747013"/>
              <a:gd name="connsiteX28" fmla="*/ 673478 w 750065"/>
              <a:gd name="connsiteY28" fmla="*/ 184580 h 747013"/>
              <a:gd name="connsiteX29" fmla="*/ 693891 w 750065"/>
              <a:gd name="connsiteY29" fmla="*/ 212484 h 747013"/>
              <a:gd name="connsiteX30" fmla="*/ 616838 w 750065"/>
              <a:gd name="connsiteY30" fmla="*/ 452876 h 747013"/>
              <a:gd name="connsiteX31" fmla="*/ 431739 w 750065"/>
              <a:gd name="connsiteY31" fmla="*/ 665086 h 747013"/>
              <a:gd name="connsiteX32" fmla="*/ 399396 w 750065"/>
              <a:gd name="connsiteY32" fmla="*/ 680742 h 747013"/>
              <a:gd name="connsiteX33" fmla="*/ 394481 w 750065"/>
              <a:gd name="connsiteY33" fmla="*/ 646101 h 747013"/>
              <a:gd name="connsiteX34" fmla="*/ 391905 w 750065"/>
              <a:gd name="connsiteY34" fmla="*/ 628621 h 747013"/>
              <a:gd name="connsiteX35" fmla="*/ 375773 w 750065"/>
              <a:gd name="connsiteY35" fmla="*/ 616017 h 747013"/>
              <a:gd name="connsiteX36" fmla="*/ 357223 w 750065"/>
              <a:gd name="connsiteY36" fmla="*/ 628225 h 747013"/>
              <a:gd name="connsiteX37" fmla="*/ 354013 w 750065"/>
              <a:gd name="connsiteY37" fmla="*/ 649549 h 747013"/>
              <a:gd name="connsiteX38" fmla="*/ 348979 w 750065"/>
              <a:gd name="connsiteY38" fmla="*/ 680465 h 747013"/>
              <a:gd name="connsiteX39" fmla="*/ 321630 w 750065"/>
              <a:gd name="connsiteY39" fmla="*/ 667583 h 747013"/>
              <a:gd name="connsiteX40" fmla="*/ 102126 w 750065"/>
              <a:gd name="connsiteY40" fmla="*/ 385098 h 74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750065" h="747013">
                <a:moveTo>
                  <a:pt x="353577" y="747013"/>
                </a:moveTo>
                <a:lnTo>
                  <a:pt x="391151" y="747013"/>
                </a:lnTo>
                <a:cubicBezTo>
                  <a:pt x="392340" y="746498"/>
                  <a:pt x="393569" y="745944"/>
                  <a:pt x="394758" y="745428"/>
                </a:cubicBezTo>
                <a:cubicBezTo>
                  <a:pt x="394798" y="745309"/>
                  <a:pt x="394838" y="745230"/>
                  <a:pt x="394956" y="745151"/>
                </a:cubicBezTo>
                <a:cubicBezTo>
                  <a:pt x="397216" y="743803"/>
                  <a:pt x="399515" y="742535"/>
                  <a:pt x="401893" y="741425"/>
                </a:cubicBezTo>
                <a:cubicBezTo>
                  <a:pt x="531344" y="679593"/>
                  <a:pt x="618305" y="577649"/>
                  <a:pt x="677085" y="449308"/>
                </a:cubicBezTo>
                <a:cubicBezTo>
                  <a:pt x="716483" y="363298"/>
                  <a:pt x="739432" y="272770"/>
                  <a:pt x="749579" y="178833"/>
                </a:cubicBezTo>
                <a:cubicBezTo>
                  <a:pt x="752393" y="152713"/>
                  <a:pt x="743237" y="140981"/>
                  <a:pt x="716245" y="138444"/>
                </a:cubicBezTo>
                <a:cubicBezTo>
                  <a:pt x="676054" y="134679"/>
                  <a:pt x="636379" y="127742"/>
                  <a:pt x="597496" y="117080"/>
                </a:cubicBezTo>
                <a:cubicBezTo>
                  <a:pt x="524090" y="96985"/>
                  <a:pt x="455163" y="67773"/>
                  <a:pt x="399237" y="14106"/>
                </a:cubicBezTo>
                <a:cubicBezTo>
                  <a:pt x="380370" y="-3968"/>
                  <a:pt x="369233" y="-5117"/>
                  <a:pt x="350644" y="13234"/>
                </a:cubicBezTo>
                <a:cubicBezTo>
                  <a:pt x="332173" y="31467"/>
                  <a:pt x="311721" y="46806"/>
                  <a:pt x="289406" y="59965"/>
                </a:cubicBezTo>
                <a:cubicBezTo>
                  <a:pt x="211086" y="106141"/>
                  <a:pt x="125630" y="129050"/>
                  <a:pt x="35935" y="138127"/>
                </a:cubicBezTo>
                <a:cubicBezTo>
                  <a:pt x="5217" y="141258"/>
                  <a:pt x="-2156" y="148511"/>
                  <a:pt x="500" y="179745"/>
                </a:cubicBezTo>
                <a:cubicBezTo>
                  <a:pt x="7674" y="263931"/>
                  <a:pt x="28245" y="345066"/>
                  <a:pt x="60667" y="422950"/>
                </a:cubicBezTo>
                <a:cubicBezTo>
                  <a:pt x="118100" y="560883"/>
                  <a:pt x="205497" y="672459"/>
                  <a:pt x="343113" y="738968"/>
                </a:cubicBezTo>
                <a:cubicBezTo>
                  <a:pt x="346680" y="740711"/>
                  <a:pt x="351397" y="741663"/>
                  <a:pt x="353577" y="747013"/>
                </a:cubicBezTo>
                <a:close/>
                <a:moveTo>
                  <a:pt x="102206" y="385098"/>
                </a:moveTo>
                <a:cubicBezTo>
                  <a:pt x="80802" y="330955"/>
                  <a:pt x="66256" y="274752"/>
                  <a:pt x="56704" y="217280"/>
                </a:cubicBezTo>
                <a:cubicBezTo>
                  <a:pt x="51828" y="188068"/>
                  <a:pt x="52146" y="187711"/>
                  <a:pt x="81080" y="183589"/>
                </a:cubicBezTo>
                <a:cubicBezTo>
                  <a:pt x="162888" y="171976"/>
                  <a:pt x="240694" y="148353"/>
                  <a:pt x="312395" y="106497"/>
                </a:cubicBezTo>
                <a:cubicBezTo>
                  <a:pt x="314694" y="105150"/>
                  <a:pt x="316913" y="103762"/>
                  <a:pt x="319292" y="102613"/>
                </a:cubicBezTo>
                <a:cubicBezTo>
                  <a:pt x="329201" y="97817"/>
                  <a:pt x="338119" y="83707"/>
                  <a:pt x="347274" y="87432"/>
                </a:cubicBezTo>
                <a:cubicBezTo>
                  <a:pt x="355836" y="90920"/>
                  <a:pt x="348939" y="106537"/>
                  <a:pt x="351397" y="116644"/>
                </a:cubicBezTo>
                <a:cubicBezTo>
                  <a:pt x="354369" y="129050"/>
                  <a:pt x="360553" y="137612"/>
                  <a:pt x="373632" y="137929"/>
                </a:cubicBezTo>
                <a:cubicBezTo>
                  <a:pt x="387743" y="138285"/>
                  <a:pt x="395511" y="129486"/>
                  <a:pt x="397374" y="116168"/>
                </a:cubicBezTo>
                <a:cubicBezTo>
                  <a:pt x="398801" y="106022"/>
                  <a:pt x="398761" y="95677"/>
                  <a:pt x="399475" y="83112"/>
                </a:cubicBezTo>
                <a:cubicBezTo>
                  <a:pt x="465072" y="127425"/>
                  <a:pt x="534594" y="156439"/>
                  <a:pt x="609268" y="172887"/>
                </a:cubicBezTo>
                <a:cubicBezTo>
                  <a:pt x="630513" y="177565"/>
                  <a:pt x="651876" y="182440"/>
                  <a:pt x="673478" y="184580"/>
                </a:cubicBezTo>
                <a:cubicBezTo>
                  <a:pt x="692662" y="186483"/>
                  <a:pt x="697022" y="194251"/>
                  <a:pt x="693891" y="212484"/>
                </a:cubicBezTo>
                <a:cubicBezTo>
                  <a:pt x="679423" y="296274"/>
                  <a:pt x="655087" y="376775"/>
                  <a:pt x="616838" y="452876"/>
                </a:cubicBezTo>
                <a:cubicBezTo>
                  <a:pt x="573318" y="539480"/>
                  <a:pt x="513824" y="612172"/>
                  <a:pt x="431739" y="665086"/>
                </a:cubicBezTo>
                <a:cubicBezTo>
                  <a:pt x="421394" y="671745"/>
                  <a:pt x="409146" y="685221"/>
                  <a:pt x="399396" y="680742"/>
                </a:cubicBezTo>
                <a:cubicBezTo>
                  <a:pt x="387862" y="675431"/>
                  <a:pt x="396463" y="658031"/>
                  <a:pt x="394481" y="646101"/>
                </a:cubicBezTo>
                <a:cubicBezTo>
                  <a:pt x="393490" y="640274"/>
                  <a:pt x="393728" y="634130"/>
                  <a:pt x="391905" y="628621"/>
                </a:cubicBezTo>
                <a:cubicBezTo>
                  <a:pt x="389487" y="621288"/>
                  <a:pt x="383819" y="616176"/>
                  <a:pt x="375773" y="616017"/>
                </a:cubicBezTo>
                <a:cubicBezTo>
                  <a:pt x="367172" y="615858"/>
                  <a:pt x="359918" y="619862"/>
                  <a:pt x="357223" y="628225"/>
                </a:cubicBezTo>
                <a:cubicBezTo>
                  <a:pt x="355043" y="634963"/>
                  <a:pt x="355202" y="642454"/>
                  <a:pt x="354013" y="649549"/>
                </a:cubicBezTo>
                <a:cubicBezTo>
                  <a:pt x="352269" y="660171"/>
                  <a:pt x="359799" y="675193"/>
                  <a:pt x="348979" y="680465"/>
                </a:cubicBezTo>
                <a:cubicBezTo>
                  <a:pt x="340576" y="684587"/>
                  <a:pt x="330469" y="673053"/>
                  <a:pt x="321630" y="667583"/>
                </a:cubicBezTo>
                <a:cubicBezTo>
                  <a:pt x="213741" y="600440"/>
                  <a:pt x="147747" y="500518"/>
                  <a:pt x="102126" y="385098"/>
                </a:cubicBezTo>
                <a:close/>
              </a:path>
            </a:pathLst>
          </a:custGeom>
          <a:solidFill>
            <a:srgbClr val="7BB8BF"/>
          </a:solidFill>
          <a:ln w="395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62" name="Forma libre: forma 1061">
            <a:extLst>
              <a:ext uri="{FF2B5EF4-FFF2-40B4-BE49-F238E27FC236}">
                <a16:creationId xmlns:a16="http://schemas.microsoft.com/office/drawing/2014/main" id="{02334578-933A-44A9-81C7-5A50F61FA3A3}"/>
              </a:ext>
            </a:extLst>
          </p:cNvPr>
          <p:cNvSpPr/>
          <p:nvPr/>
        </p:nvSpPr>
        <p:spPr>
          <a:xfrm>
            <a:off x="6989175" y="3071799"/>
            <a:ext cx="698985" cy="699425"/>
          </a:xfrm>
          <a:custGeom>
            <a:avLst/>
            <a:gdLst>
              <a:gd name="connsiteX0" fmla="*/ 0 w 698985"/>
              <a:gd name="connsiteY0" fmla="*/ 410674 h 699425"/>
              <a:gd name="connsiteX1" fmla="*/ 410736 w 698985"/>
              <a:gd name="connsiteY1" fmla="*/ 157378 h 699425"/>
              <a:gd name="connsiteX2" fmla="*/ 449696 w 698985"/>
              <a:gd name="connsiteY2" fmla="*/ 151053 h 699425"/>
              <a:gd name="connsiteX3" fmla="*/ 527504 w 698985"/>
              <a:gd name="connsiteY3" fmla="*/ 73877 h 699425"/>
              <a:gd name="connsiteX4" fmla="*/ 532342 w 698985"/>
              <a:gd name="connsiteY4" fmla="*/ 49429 h 699425"/>
              <a:gd name="connsiteX5" fmla="*/ 533942 w 698985"/>
              <a:gd name="connsiteY5" fmla="*/ 36256 h 699425"/>
              <a:gd name="connsiteX6" fmla="*/ 547635 w 698985"/>
              <a:gd name="connsiteY6" fmla="*/ 36405 h 699425"/>
              <a:gd name="connsiteX7" fmla="*/ 570557 w 698985"/>
              <a:gd name="connsiteY7" fmla="*/ 58099 h 699425"/>
              <a:gd name="connsiteX8" fmla="*/ 591842 w 698985"/>
              <a:gd name="connsiteY8" fmla="*/ 58546 h 699425"/>
              <a:gd name="connsiteX9" fmla="*/ 604978 w 698985"/>
              <a:gd name="connsiteY9" fmla="*/ 45410 h 699425"/>
              <a:gd name="connsiteX10" fmla="*/ 605573 w 698985"/>
              <a:gd name="connsiteY10" fmla="*/ 24163 h 699425"/>
              <a:gd name="connsiteX11" fmla="*/ 599322 w 698985"/>
              <a:gd name="connsiteY11" fmla="*/ 3957 h 699425"/>
              <a:gd name="connsiteX12" fmla="*/ 621313 w 698985"/>
              <a:gd name="connsiteY12" fmla="*/ 9129 h 699425"/>
              <a:gd name="connsiteX13" fmla="*/ 690898 w 698985"/>
              <a:gd name="connsiteY13" fmla="*/ 78900 h 699425"/>
              <a:gd name="connsiteX14" fmla="*/ 695140 w 698985"/>
              <a:gd name="connsiteY14" fmla="*/ 99404 h 699425"/>
              <a:gd name="connsiteX15" fmla="*/ 676051 w 698985"/>
              <a:gd name="connsiteY15" fmla="*/ 94789 h 699425"/>
              <a:gd name="connsiteX16" fmla="*/ 652571 w 698985"/>
              <a:gd name="connsiteY16" fmla="*/ 95720 h 699425"/>
              <a:gd name="connsiteX17" fmla="*/ 642077 w 698985"/>
              <a:gd name="connsiteY17" fmla="*/ 106213 h 699425"/>
              <a:gd name="connsiteX18" fmla="*/ 642338 w 698985"/>
              <a:gd name="connsiteY18" fmla="*/ 129954 h 699425"/>
              <a:gd name="connsiteX19" fmla="*/ 662952 w 698985"/>
              <a:gd name="connsiteY19" fmla="*/ 151350 h 699425"/>
              <a:gd name="connsiteX20" fmla="*/ 663250 w 698985"/>
              <a:gd name="connsiteY20" fmla="*/ 164969 h 699425"/>
              <a:gd name="connsiteX21" fmla="*/ 649966 w 698985"/>
              <a:gd name="connsiteY21" fmla="*/ 166644 h 699425"/>
              <a:gd name="connsiteX22" fmla="*/ 625593 w 698985"/>
              <a:gd name="connsiteY22" fmla="*/ 171407 h 699425"/>
              <a:gd name="connsiteX23" fmla="*/ 546482 w 698985"/>
              <a:gd name="connsiteY23" fmla="*/ 250034 h 699425"/>
              <a:gd name="connsiteX24" fmla="*/ 541012 w 698985"/>
              <a:gd name="connsiteY24" fmla="*/ 287245 h 699425"/>
              <a:gd name="connsiteX25" fmla="*/ 369580 w 698985"/>
              <a:gd name="connsiteY25" fmla="*/ 686557 h 699425"/>
              <a:gd name="connsiteX26" fmla="*/ 74 w 698985"/>
              <a:gd name="connsiteY26" fmla="*/ 410600 h 699425"/>
              <a:gd name="connsiteX27" fmla="*/ 463129 w 698985"/>
              <a:gd name="connsiteY27" fmla="*/ 586757 h 699425"/>
              <a:gd name="connsiteX28" fmla="*/ 494982 w 698985"/>
              <a:gd name="connsiteY28" fmla="*/ 531945 h 699425"/>
              <a:gd name="connsiteX29" fmla="*/ 521029 w 698985"/>
              <a:gd name="connsiteY29" fmla="*/ 519777 h 699425"/>
              <a:gd name="connsiteX30" fmla="*/ 530369 w 698985"/>
              <a:gd name="connsiteY30" fmla="*/ 511330 h 699425"/>
              <a:gd name="connsiteX31" fmla="*/ 521029 w 698985"/>
              <a:gd name="connsiteY31" fmla="*/ 294873 h 699425"/>
              <a:gd name="connsiteX32" fmla="*/ 510536 w 698985"/>
              <a:gd name="connsiteY32" fmla="*/ 288101 h 699425"/>
              <a:gd name="connsiteX33" fmla="*/ 495726 w 698985"/>
              <a:gd name="connsiteY33" fmla="*/ 312995 h 699425"/>
              <a:gd name="connsiteX34" fmla="*/ 500898 w 698985"/>
              <a:gd name="connsiteY34" fmla="*/ 358727 h 699425"/>
              <a:gd name="connsiteX35" fmla="*/ 499447 w 698985"/>
              <a:gd name="connsiteY35" fmla="*/ 365053 h 699425"/>
              <a:gd name="connsiteX36" fmla="*/ 495317 w 698985"/>
              <a:gd name="connsiteY36" fmla="*/ 374170 h 699425"/>
              <a:gd name="connsiteX37" fmla="*/ 493047 w 698985"/>
              <a:gd name="connsiteY37" fmla="*/ 402413 h 699425"/>
              <a:gd name="connsiteX38" fmla="*/ 482330 w 698985"/>
              <a:gd name="connsiteY38" fmla="*/ 433484 h 699425"/>
              <a:gd name="connsiteX39" fmla="*/ 472878 w 698985"/>
              <a:gd name="connsiteY39" fmla="*/ 464333 h 699425"/>
              <a:gd name="connsiteX40" fmla="*/ 473325 w 698985"/>
              <a:gd name="connsiteY40" fmla="*/ 470695 h 699425"/>
              <a:gd name="connsiteX41" fmla="*/ 478944 w 698985"/>
              <a:gd name="connsiteY41" fmla="*/ 499460 h 699425"/>
              <a:gd name="connsiteX42" fmla="*/ 474553 w 698985"/>
              <a:gd name="connsiteY42" fmla="*/ 513451 h 699425"/>
              <a:gd name="connsiteX43" fmla="*/ 462162 w 698985"/>
              <a:gd name="connsiteY43" fmla="*/ 504446 h 699425"/>
              <a:gd name="connsiteX44" fmla="*/ 457919 w 698985"/>
              <a:gd name="connsiteY44" fmla="*/ 483682 h 699425"/>
              <a:gd name="connsiteX45" fmla="*/ 450626 w 698985"/>
              <a:gd name="connsiteY45" fmla="*/ 437838 h 699425"/>
              <a:gd name="connsiteX46" fmla="*/ 436672 w 698985"/>
              <a:gd name="connsiteY46" fmla="*/ 439066 h 699425"/>
              <a:gd name="connsiteX47" fmla="*/ 427667 w 698985"/>
              <a:gd name="connsiteY47" fmla="*/ 467384 h 699425"/>
              <a:gd name="connsiteX48" fmla="*/ 419108 w 698985"/>
              <a:gd name="connsiteY48" fmla="*/ 478584 h 699425"/>
              <a:gd name="connsiteX49" fmla="*/ 409136 w 698985"/>
              <a:gd name="connsiteY49" fmla="*/ 469356 h 699425"/>
              <a:gd name="connsiteX50" fmla="*/ 402661 w 698985"/>
              <a:gd name="connsiteY50" fmla="*/ 452090 h 699425"/>
              <a:gd name="connsiteX51" fmla="*/ 384576 w 698985"/>
              <a:gd name="connsiteY51" fmla="*/ 429652 h 699425"/>
              <a:gd name="connsiteX52" fmla="*/ 369097 w 698985"/>
              <a:gd name="connsiteY52" fmla="*/ 435419 h 699425"/>
              <a:gd name="connsiteX53" fmla="*/ 348631 w 698985"/>
              <a:gd name="connsiteY53" fmla="*/ 467049 h 699425"/>
              <a:gd name="connsiteX54" fmla="*/ 342156 w 698985"/>
              <a:gd name="connsiteY54" fmla="*/ 475161 h 699425"/>
              <a:gd name="connsiteX55" fmla="*/ 330620 w 698985"/>
              <a:gd name="connsiteY55" fmla="*/ 515684 h 699425"/>
              <a:gd name="connsiteX56" fmla="*/ 319308 w 698985"/>
              <a:gd name="connsiteY56" fmla="*/ 538643 h 699425"/>
              <a:gd name="connsiteX57" fmla="*/ 294005 w 698985"/>
              <a:gd name="connsiteY57" fmla="*/ 602348 h 699425"/>
              <a:gd name="connsiteX58" fmla="*/ 265017 w 698985"/>
              <a:gd name="connsiteY58" fmla="*/ 609753 h 699425"/>
              <a:gd name="connsiteX59" fmla="*/ 243509 w 698985"/>
              <a:gd name="connsiteY59" fmla="*/ 554123 h 699425"/>
              <a:gd name="connsiteX60" fmla="*/ 222187 w 698985"/>
              <a:gd name="connsiteY60" fmla="*/ 500241 h 699425"/>
              <a:gd name="connsiteX61" fmla="*/ 211508 w 698985"/>
              <a:gd name="connsiteY61" fmla="*/ 498455 h 699425"/>
              <a:gd name="connsiteX62" fmla="*/ 169124 w 698985"/>
              <a:gd name="connsiteY62" fmla="*/ 449522 h 699425"/>
              <a:gd name="connsiteX63" fmla="*/ 193460 w 698985"/>
              <a:gd name="connsiteY63" fmla="*/ 381017 h 699425"/>
              <a:gd name="connsiteX64" fmla="*/ 199302 w 698985"/>
              <a:gd name="connsiteY64" fmla="*/ 377408 h 699425"/>
              <a:gd name="connsiteX65" fmla="*/ 213182 w 698985"/>
              <a:gd name="connsiteY65" fmla="*/ 350653 h 699425"/>
              <a:gd name="connsiteX66" fmla="*/ 215936 w 698985"/>
              <a:gd name="connsiteY66" fmla="*/ 336289 h 699425"/>
              <a:gd name="connsiteX67" fmla="*/ 237965 w 698985"/>
              <a:gd name="connsiteY67" fmla="*/ 308976 h 699425"/>
              <a:gd name="connsiteX68" fmla="*/ 285669 w 698985"/>
              <a:gd name="connsiteY68" fmla="*/ 284305 h 699425"/>
              <a:gd name="connsiteX69" fmla="*/ 309336 w 698985"/>
              <a:gd name="connsiteY69" fmla="*/ 289180 h 699425"/>
              <a:gd name="connsiteX70" fmla="*/ 348891 w 698985"/>
              <a:gd name="connsiteY70" fmla="*/ 265439 h 699425"/>
              <a:gd name="connsiteX71" fmla="*/ 370548 w 698985"/>
              <a:gd name="connsiteY71" fmla="*/ 229159 h 699425"/>
              <a:gd name="connsiteX72" fmla="*/ 405638 w 698985"/>
              <a:gd name="connsiteY72" fmla="*/ 195929 h 699425"/>
              <a:gd name="connsiteX73" fmla="*/ 402921 w 698985"/>
              <a:gd name="connsiteY73" fmla="*/ 177547 h 699425"/>
              <a:gd name="connsiteX74" fmla="*/ 280832 w 698985"/>
              <a:gd name="connsiteY74" fmla="*/ 150048 h 699425"/>
              <a:gd name="connsiteX75" fmla="*/ 23369 w 698985"/>
              <a:gd name="connsiteY75" fmla="*/ 442192 h 699425"/>
              <a:gd name="connsiteX76" fmla="*/ 414308 w 698985"/>
              <a:gd name="connsiteY76" fmla="*/ 643764 h 699425"/>
              <a:gd name="connsiteX77" fmla="*/ 475595 w 698985"/>
              <a:gd name="connsiteY77" fmla="*/ 595836 h 699425"/>
              <a:gd name="connsiteX78" fmla="*/ 480134 w 698985"/>
              <a:gd name="connsiteY78" fmla="*/ 583445 h 699425"/>
              <a:gd name="connsiteX79" fmla="*/ 468822 w 698985"/>
              <a:gd name="connsiteY79" fmla="*/ 585492 h 699425"/>
              <a:gd name="connsiteX80" fmla="*/ 463092 w 698985"/>
              <a:gd name="connsiteY80" fmla="*/ 586831 h 699425"/>
              <a:gd name="connsiteX81" fmla="*/ 369580 w 698985"/>
              <a:gd name="connsiteY81" fmla="*/ 280845 h 699425"/>
              <a:gd name="connsiteX82" fmla="*/ 395889 w 698985"/>
              <a:gd name="connsiteY82" fmla="*/ 325647 h 699425"/>
              <a:gd name="connsiteX83" fmla="*/ 450440 w 698985"/>
              <a:gd name="connsiteY83" fmla="*/ 315153 h 699425"/>
              <a:gd name="connsiteX84" fmla="*/ 613834 w 698985"/>
              <a:gd name="connsiteY84" fmla="*/ 152355 h 699425"/>
              <a:gd name="connsiteX85" fmla="*/ 613573 w 698985"/>
              <a:gd name="connsiteY85" fmla="*/ 132298 h 699425"/>
              <a:gd name="connsiteX86" fmla="*/ 570371 w 698985"/>
              <a:gd name="connsiteY86" fmla="*/ 88724 h 699425"/>
              <a:gd name="connsiteX87" fmla="*/ 541682 w 698985"/>
              <a:gd name="connsiteY87" fmla="*/ 88947 h 699425"/>
              <a:gd name="connsiteX88" fmla="*/ 543877 w 698985"/>
              <a:gd name="connsiteY88" fmla="*/ 114251 h 699425"/>
              <a:gd name="connsiteX89" fmla="*/ 548082 w 698985"/>
              <a:gd name="connsiteY89" fmla="*/ 134717 h 699425"/>
              <a:gd name="connsiteX90" fmla="*/ 527951 w 698985"/>
              <a:gd name="connsiteY90" fmla="*/ 128651 h 699425"/>
              <a:gd name="connsiteX91" fmla="*/ 501159 w 698985"/>
              <a:gd name="connsiteY91" fmla="*/ 128800 h 699425"/>
              <a:gd name="connsiteX92" fmla="*/ 502238 w 698985"/>
              <a:gd name="connsiteY92" fmla="*/ 155406 h 699425"/>
              <a:gd name="connsiteX93" fmla="*/ 506740 w 698985"/>
              <a:gd name="connsiteY93" fmla="*/ 175872 h 699425"/>
              <a:gd name="connsiteX94" fmla="*/ 487837 w 698985"/>
              <a:gd name="connsiteY94" fmla="*/ 171072 h 699425"/>
              <a:gd name="connsiteX95" fmla="*/ 483818 w 698985"/>
              <a:gd name="connsiteY95" fmla="*/ 167202 h 699425"/>
              <a:gd name="connsiteX96" fmla="*/ 458999 w 698985"/>
              <a:gd name="connsiteY96" fmla="*/ 172188 h 699425"/>
              <a:gd name="connsiteX97" fmla="*/ 458701 w 698985"/>
              <a:gd name="connsiteY97" fmla="*/ 194031 h 699425"/>
              <a:gd name="connsiteX98" fmla="*/ 465436 w 698985"/>
              <a:gd name="connsiteY98" fmla="*/ 217102 h 699425"/>
              <a:gd name="connsiteX99" fmla="*/ 443742 w 698985"/>
              <a:gd name="connsiteY99" fmla="*/ 210813 h 699425"/>
              <a:gd name="connsiteX100" fmla="*/ 419890 w 698985"/>
              <a:gd name="connsiteY100" fmla="*/ 210292 h 699425"/>
              <a:gd name="connsiteX101" fmla="*/ 418178 w 698985"/>
              <a:gd name="connsiteY101" fmla="*/ 237382 h 699425"/>
              <a:gd name="connsiteX102" fmla="*/ 423760 w 698985"/>
              <a:gd name="connsiteY102" fmla="*/ 258816 h 699425"/>
              <a:gd name="connsiteX103" fmla="*/ 403368 w 698985"/>
              <a:gd name="connsiteY103" fmla="*/ 252713 h 699425"/>
              <a:gd name="connsiteX104" fmla="*/ 377060 w 698985"/>
              <a:gd name="connsiteY104" fmla="*/ 256062 h 699425"/>
              <a:gd name="connsiteX105" fmla="*/ 369469 w 698985"/>
              <a:gd name="connsiteY105" fmla="*/ 280845 h 699425"/>
              <a:gd name="connsiteX106" fmla="*/ 645873 w 698985"/>
              <a:gd name="connsiteY106" fmla="*/ 69709 h 699425"/>
              <a:gd name="connsiteX107" fmla="*/ 636458 w 698985"/>
              <a:gd name="connsiteY107" fmla="*/ 55792 h 699425"/>
              <a:gd name="connsiteX108" fmla="*/ 623769 w 698985"/>
              <a:gd name="connsiteY108" fmla="*/ 57653 h 699425"/>
              <a:gd name="connsiteX109" fmla="*/ 605424 w 698985"/>
              <a:gd name="connsiteY109" fmla="*/ 75923 h 699425"/>
              <a:gd name="connsiteX110" fmla="*/ 606764 w 698985"/>
              <a:gd name="connsiteY110" fmla="*/ 94045 h 699425"/>
              <a:gd name="connsiteX111" fmla="*/ 617853 w 698985"/>
              <a:gd name="connsiteY111" fmla="*/ 97952 h 699425"/>
              <a:gd name="connsiteX112" fmla="*/ 645873 w 698985"/>
              <a:gd name="connsiteY112" fmla="*/ 69709 h 699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98985" h="699425">
                <a:moveTo>
                  <a:pt x="0" y="410674"/>
                </a:moveTo>
                <a:cubicBezTo>
                  <a:pt x="298" y="201845"/>
                  <a:pt x="223676" y="63793"/>
                  <a:pt x="410736" y="157378"/>
                </a:cubicBezTo>
                <a:cubicBezTo>
                  <a:pt x="427183" y="165602"/>
                  <a:pt x="436523" y="165825"/>
                  <a:pt x="449696" y="151053"/>
                </a:cubicBezTo>
                <a:cubicBezTo>
                  <a:pt x="473957" y="123814"/>
                  <a:pt x="501308" y="99366"/>
                  <a:pt x="527504" y="73877"/>
                </a:cubicBezTo>
                <a:cubicBezTo>
                  <a:pt x="534835" y="66732"/>
                  <a:pt x="542798" y="60369"/>
                  <a:pt x="532342" y="49429"/>
                </a:cubicBezTo>
                <a:cubicBezTo>
                  <a:pt x="528620" y="45522"/>
                  <a:pt x="529290" y="39977"/>
                  <a:pt x="533942" y="36256"/>
                </a:cubicBezTo>
                <a:cubicBezTo>
                  <a:pt x="538370" y="32684"/>
                  <a:pt x="543579" y="32870"/>
                  <a:pt x="547635" y="36405"/>
                </a:cubicBezTo>
                <a:cubicBezTo>
                  <a:pt x="555599" y="43289"/>
                  <a:pt x="563450" y="50359"/>
                  <a:pt x="570557" y="58099"/>
                </a:cubicBezTo>
                <a:cubicBezTo>
                  <a:pt x="577925" y="66137"/>
                  <a:pt x="584325" y="67625"/>
                  <a:pt x="591842" y="58546"/>
                </a:cubicBezTo>
                <a:cubicBezTo>
                  <a:pt x="595786" y="53783"/>
                  <a:pt x="600252" y="49392"/>
                  <a:pt x="604978" y="45410"/>
                </a:cubicBezTo>
                <a:cubicBezTo>
                  <a:pt x="613462" y="38340"/>
                  <a:pt x="614169" y="32014"/>
                  <a:pt x="605573" y="24163"/>
                </a:cubicBezTo>
                <a:cubicBezTo>
                  <a:pt x="599917" y="18990"/>
                  <a:pt x="591544" y="12144"/>
                  <a:pt x="599322" y="3957"/>
                </a:cubicBezTo>
                <a:cubicBezTo>
                  <a:pt x="607731" y="-4936"/>
                  <a:pt x="615211" y="3101"/>
                  <a:pt x="621313" y="9129"/>
                </a:cubicBezTo>
                <a:cubicBezTo>
                  <a:pt x="644645" y="32238"/>
                  <a:pt x="667827" y="55532"/>
                  <a:pt x="690898" y="78900"/>
                </a:cubicBezTo>
                <a:cubicBezTo>
                  <a:pt x="696628" y="84705"/>
                  <a:pt x="703401" y="91701"/>
                  <a:pt x="695140" y="99404"/>
                </a:cubicBezTo>
                <a:cubicBezTo>
                  <a:pt x="688144" y="105915"/>
                  <a:pt x="680777" y="101041"/>
                  <a:pt x="676051" y="94789"/>
                </a:cubicBezTo>
                <a:cubicBezTo>
                  <a:pt x="667343" y="83291"/>
                  <a:pt x="660199" y="86231"/>
                  <a:pt x="652571" y="95720"/>
                </a:cubicBezTo>
                <a:cubicBezTo>
                  <a:pt x="649482" y="99552"/>
                  <a:pt x="645947" y="103199"/>
                  <a:pt x="642077" y="106213"/>
                </a:cubicBezTo>
                <a:cubicBezTo>
                  <a:pt x="631509" y="114437"/>
                  <a:pt x="632551" y="121618"/>
                  <a:pt x="642338" y="129954"/>
                </a:cubicBezTo>
                <a:cubicBezTo>
                  <a:pt x="649854" y="136354"/>
                  <a:pt x="656441" y="143908"/>
                  <a:pt x="662952" y="151350"/>
                </a:cubicBezTo>
                <a:cubicBezTo>
                  <a:pt x="666487" y="155406"/>
                  <a:pt x="667008" y="160467"/>
                  <a:pt x="663250" y="164969"/>
                </a:cubicBezTo>
                <a:cubicBezTo>
                  <a:pt x="659455" y="169509"/>
                  <a:pt x="653687" y="170216"/>
                  <a:pt x="649966" y="166644"/>
                </a:cubicBezTo>
                <a:cubicBezTo>
                  <a:pt x="639026" y="156225"/>
                  <a:pt x="632811" y="164114"/>
                  <a:pt x="625593" y="171407"/>
                </a:cubicBezTo>
                <a:cubicBezTo>
                  <a:pt x="599433" y="197827"/>
                  <a:pt x="573609" y="224656"/>
                  <a:pt x="546482" y="250034"/>
                </a:cubicBezTo>
                <a:cubicBezTo>
                  <a:pt x="533644" y="262053"/>
                  <a:pt x="533421" y="272063"/>
                  <a:pt x="541012" y="287245"/>
                </a:cubicBezTo>
                <a:cubicBezTo>
                  <a:pt x="619713" y="444424"/>
                  <a:pt x="537588" y="635094"/>
                  <a:pt x="369580" y="686557"/>
                </a:cubicBezTo>
                <a:cubicBezTo>
                  <a:pt x="184455" y="743304"/>
                  <a:pt x="-223" y="605362"/>
                  <a:pt x="74" y="410600"/>
                </a:cubicBezTo>
                <a:close/>
                <a:moveTo>
                  <a:pt x="463129" y="586757"/>
                </a:moveTo>
                <a:cubicBezTo>
                  <a:pt x="462757" y="560672"/>
                  <a:pt x="484600" y="549843"/>
                  <a:pt x="494982" y="531945"/>
                </a:cubicBezTo>
                <a:cubicBezTo>
                  <a:pt x="500154" y="523014"/>
                  <a:pt x="505959" y="511516"/>
                  <a:pt x="521029" y="519777"/>
                </a:cubicBezTo>
                <a:cubicBezTo>
                  <a:pt x="527727" y="523461"/>
                  <a:pt x="528955" y="515125"/>
                  <a:pt x="530369" y="511330"/>
                </a:cubicBezTo>
                <a:cubicBezTo>
                  <a:pt x="557720" y="437913"/>
                  <a:pt x="555078" y="365649"/>
                  <a:pt x="521029" y="294873"/>
                </a:cubicBezTo>
                <a:cubicBezTo>
                  <a:pt x="519020" y="290706"/>
                  <a:pt x="516490" y="283710"/>
                  <a:pt x="510536" y="288101"/>
                </a:cubicBezTo>
                <a:cubicBezTo>
                  <a:pt x="502461" y="294017"/>
                  <a:pt x="491261" y="299748"/>
                  <a:pt x="495726" y="312995"/>
                </a:cubicBezTo>
                <a:cubicBezTo>
                  <a:pt x="500787" y="327954"/>
                  <a:pt x="493642" y="344066"/>
                  <a:pt x="500898" y="358727"/>
                </a:cubicBezTo>
                <a:cubicBezTo>
                  <a:pt x="501680" y="360290"/>
                  <a:pt x="499521" y="365090"/>
                  <a:pt x="499447" y="365053"/>
                </a:cubicBezTo>
                <a:cubicBezTo>
                  <a:pt x="484414" y="361816"/>
                  <a:pt x="493642" y="371007"/>
                  <a:pt x="495317" y="374170"/>
                </a:cubicBezTo>
                <a:cubicBezTo>
                  <a:pt x="500712" y="384329"/>
                  <a:pt x="497438" y="393036"/>
                  <a:pt x="493047" y="402413"/>
                </a:cubicBezTo>
                <a:cubicBezTo>
                  <a:pt x="488395" y="412311"/>
                  <a:pt x="480916" y="421279"/>
                  <a:pt x="482330" y="433484"/>
                </a:cubicBezTo>
                <a:cubicBezTo>
                  <a:pt x="483632" y="444908"/>
                  <a:pt x="494089" y="459383"/>
                  <a:pt x="472878" y="464333"/>
                </a:cubicBezTo>
                <a:cubicBezTo>
                  <a:pt x="470125" y="464965"/>
                  <a:pt x="471874" y="468798"/>
                  <a:pt x="473325" y="470695"/>
                </a:cubicBezTo>
                <a:cubicBezTo>
                  <a:pt x="479948" y="479403"/>
                  <a:pt x="476748" y="489934"/>
                  <a:pt x="478944" y="499460"/>
                </a:cubicBezTo>
                <a:cubicBezTo>
                  <a:pt x="480209" y="504930"/>
                  <a:pt x="481883" y="511479"/>
                  <a:pt x="474553" y="513451"/>
                </a:cubicBezTo>
                <a:cubicBezTo>
                  <a:pt x="468004" y="515200"/>
                  <a:pt x="464059" y="509432"/>
                  <a:pt x="462162" y="504446"/>
                </a:cubicBezTo>
                <a:cubicBezTo>
                  <a:pt x="459594" y="497748"/>
                  <a:pt x="455129" y="487850"/>
                  <a:pt x="457919" y="483682"/>
                </a:cubicBezTo>
                <a:cubicBezTo>
                  <a:pt x="470311" y="465263"/>
                  <a:pt x="457064" y="452127"/>
                  <a:pt x="450626" y="437838"/>
                </a:cubicBezTo>
                <a:cubicBezTo>
                  <a:pt x="446235" y="428052"/>
                  <a:pt x="440095" y="430322"/>
                  <a:pt x="436672" y="439066"/>
                </a:cubicBezTo>
                <a:cubicBezTo>
                  <a:pt x="433100" y="448295"/>
                  <a:pt x="430718" y="457969"/>
                  <a:pt x="427667" y="467384"/>
                </a:cubicBezTo>
                <a:cubicBezTo>
                  <a:pt x="426141" y="472109"/>
                  <a:pt x="424690" y="477654"/>
                  <a:pt x="419108" y="478584"/>
                </a:cubicBezTo>
                <a:cubicBezTo>
                  <a:pt x="412782" y="479626"/>
                  <a:pt x="411108" y="473747"/>
                  <a:pt x="409136" y="469356"/>
                </a:cubicBezTo>
                <a:cubicBezTo>
                  <a:pt x="406605" y="463737"/>
                  <a:pt x="403926" y="458044"/>
                  <a:pt x="402661" y="452090"/>
                </a:cubicBezTo>
                <a:cubicBezTo>
                  <a:pt x="400354" y="441373"/>
                  <a:pt x="392949" y="434973"/>
                  <a:pt x="384576" y="429652"/>
                </a:cubicBezTo>
                <a:cubicBezTo>
                  <a:pt x="377581" y="425224"/>
                  <a:pt x="369134" y="426786"/>
                  <a:pt x="369097" y="435419"/>
                </a:cubicBezTo>
                <a:cubicBezTo>
                  <a:pt x="368985" y="451234"/>
                  <a:pt x="356184" y="457076"/>
                  <a:pt x="348631" y="467049"/>
                </a:cubicBezTo>
                <a:cubicBezTo>
                  <a:pt x="346472" y="469877"/>
                  <a:pt x="340146" y="471886"/>
                  <a:pt x="342156" y="475161"/>
                </a:cubicBezTo>
                <a:cubicBezTo>
                  <a:pt x="353468" y="493320"/>
                  <a:pt x="337765" y="503292"/>
                  <a:pt x="330620" y="515684"/>
                </a:cubicBezTo>
                <a:cubicBezTo>
                  <a:pt x="326304" y="523200"/>
                  <a:pt x="318341" y="530159"/>
                  <a:pt x="319308" y="538643"/>
                </a:cubicBezTo>
                <a:cubicBezTo>
                  <a:pt x="322248" y="564802"/>
                  <a:pt x="304610" y="582143"/>
                  <a:pt x="294005" y="602348"/>
                </a:cubicBezTo>
                <a:cubicBezTo>
                  <a:pt x="287865" y="614070"/>
                  <a:pt x="276292" y="615633"/>
                  <a:pt x="265017" y="609753"/>
                </a:cubicBezTo>
                <a:cubicBezTo>
                  <a:pt x="252924" y="603465"/>
                  <a:pt x="239639" y="567481"/>
                  <a:pt x="243509" y="554123"/>
                </a:cubicBezTo>
                <a:cubicBezTo>
                  <a:pt x="246709" y="543071"/>
                  <a:pt x="231751" y="505562"/>
                  <a:pt x="222187" y="500241"/>
                </a:cubicBezTo>
                <a:cubicBezTo>
                  <a:pt x="218727" y="498306"/>
                  <a:pt x="215340" y="498232"/>
                  <a:pt x="211508" y="498455"/>
                </a:cubicBezTo>
                <a:cubicBezTo>
                  <a:pt x="177943" y="500464"/>
                  <a:pt x="166408" y="483385"/>
                  <a:pt x="169124" y="449522"/>
                </a:cubicBezTo>
                <a:cubicBezTo>
                  <a:pt x="171245" y="423512"/>
                  <a:pt x="194577" y="406953"/>
                  <a:pt x="193460" y="381017"/>
                </a:cubicBezTo>
                <a:cubicBezTo>
                  <a:pt x="193423" y="379863"/>
                  <a:pt x="197144" y="377705"/>
                  <a:pt x="199302" y="377408"/>
                </a:cubicBezTo>
                <a:cubicBezTo>
                  <a:pt x="216494" y="374914"/>
                  <a:pt x="214857" y="362337"/>
                  <a:pt x="213182" y="350653"/>
                </a:cubicBezTo>
                <a:cubicBezTo>
                  <a:pt x="212326" y="344885"/>
                  <a:pt x="210577" y="335992"/>
                  <a:pt x="215936" y="336289"/>
                </a:cubicBezTo>
                <a:cubicBezTo>
                  <a:pt x="237890" y="337480"/>
                  <a:pt x="238597" y="327656"/>
                  <a:pt x="237965" y="308976"/>
                </a:cubicBezTo>
                <a:cubicBezTo>
                  <a:pt x="237555" y="296064"/>
                  <a:pt x="270227" y="281812"/>
                  <a:pt x="285669" y="284305"/>
                </a:cubicBezTo>
                <a:cubicBezTo>
                  <a:pt x="293633" y="285608"/>
                  <a:pt x="301410" y="287840"/>
                  <a:pt x="309336" y="289180"/>
                </a:cubicBezTo>
                <a:cubicBezTo>
                  <a:pt x="331737" y="292938"/>
                  <a:pt x="342342" y="286538"/>
                  <a:pt x="348891" y="265439"/>
                </a:cubicBezTo>
                <a:cubicBezTo>
                  <a:pt x="353208" y="251597"/>
                  <a:pt x="359794" y="239206"/>
                  <a:pt x="370548" y="229159"/>
                </a:cubicBezTo>
                <a:cubicBezTo>
                  <a:pt x="382307" y="218144"/>
                  <a:pt x="393581" y="206571"/>
                  <a:pt x="405638" y="195929"/>
                </a:cubicBezTo>
                <a:cubicBezTo>
                  <a:pt x="414903" y="187743"/>
                  <a:pt x="414345" y="183128"/>
                  <a:pt x="402921" y="177547"/>
                </a:cubicBezTo>
                <a:cubicBezTo>
                  <a:pt x="364296" y="158755"/>
                  <a:pt x="323960" y="149564"/>
                  <a:pt x="280832" y="150048"/>
                </a:cubicBezTo>
                <a:cubicBezTo>
                  <a:pt x="126369" y="151722"/>
                  <a:pt x="5098" y="288994"/>
                  <a:pt x="23369" y="442192"/>
                </a:cubicBezTo>
                <a:cubicBezTo>
                  <a:pt x="45918" y="631373"/>
                  <a:pt x="248272" y="735787"/>
                  <a:pt x="414308" y="643764"/>
                </a:cubicBezTo>
                <a:cubicBezTo>
                  <a:pt x="437156" y="631075"/>
                  <a:pt x="457771" y="615112"/>
                  <a:pt x="475595" y="595836"/>
                </a:cubicBezTo>
                <a:cubicBezTo>
                  <a:pt x="478758" y="592413"/>
                  <a:pt x="484414" y="588804"/>
                  <a:pt x="480134" y="583445"/>
                </a:cubicBezTo>
                <a:cubicBezTo>
                  <a:pt x="476339" y="578757"/>
                  <a:pt x="472506" y="583780"/>
                  <a:pt x="468822" y="585492"/>
                </a:cubicBezTo>
                <a:cubicBezTo>
                  <a:pt x="467259" y="586199"/>
                  <a:pt x="465399" y="586310"/>
                  <a:pt x="463092" y="586831"/>
                </a:cubicBezTo>
                <a:close/>
                <a:moveTo>
                  <a:pt x="369580" y="280845"/>
                </a:moveTo>
                <a:cubicBezTo>
                  <a:pt x="368911" y="302502"/>
                  <a:pt x="378139" y="317126"/>
                  <a:pt x="395889" y="325647"/>
                </a:cubicBezTo>
                <a:cubicBezTo>
                  <a:pt x="416243" y="335396"/>
                  <a:pt x="434923" y="330521"/>
                  <a:pt x="450440" y="315153"/>
                </a:cubicBezTo>
                <a:cubicBezTo>
                  <a:pt x="505066" y="261048"/>
                  <a:pt x="559245" y="206497"/>
                  <a:pt x="613834" y="152355"/>
                </a:cubicBezTo>
                <a:cubicBezTo>
                  <a:pt x="621313" y="144950"/>
                  <a:pt x="621016" y="139443"/>
                  <a:pt x="613573" y="132298"/>
                </a:cubicBezTo>
                <a:cubicBezTo>
                  <a:pt x="598763" y="118195"/>
                  <a:pt x="583656" y="104204"/>
                  <a:pt x="570371" y="88724"/>
                </a:cubicBezTo>
                <a:cubicBezTo>
                  <a:pt x="559468" y="75998"/>
                  <a:pt x="552138" y="79793"/>
                  <a:pt x="541682" y="88947"/>
                </a:cubicBezTo>
                <a:cubicBezTo>
                  <a:pt x="529514" y="99590"/>
                  <a:pt x="535356" y="106213"/>
                  <a:pt x="543877" y="114251"/>
                </a:cubicBezTo>
                <a:cubicBezTo>
                  <a:pt x="549756" y="119795"/>
                  <a:pt x="556492" y="126977"/>
                  <a:pt x="548082" y="134717"/>
                </a:cubicBezTo>
                <a:cubicBezTo>
                  <a:pt x="539561" y="142531"/>
                  <a:pt x="532788" y="134642"/>
                  <a:pt x="527951" y="128651"/>
                </a:cubicBezTo>
                <a:cubicBezTo>
                  <a:pt x="518387" y="116818"/>
                  <a:pt x="511503" y="118902"/>
                  <a:pt x="501159" y="128800"/>
                </a:cubicBezTo>
                <a:cubicBezTo>
                  <a:pt x="489847" y="139629"/>
                  <a:pt x="491335" y="146327"/>
                  <a:pt x="502238" y="155406"/>
                </a:cubicBezTo>
                <a:cubicBezTo>
                  <a:pt x="508192" y="160355"/>
                  <a:pt x="514964" y="167909"/>
                  <a:pt x="506740" y="175872"/>
                </a:cubicBezTo>
                <a:cubicBezTo>
                  <a:pt x="499224" y="183166"/>
                  <a:pt x="493344" y="176021"/>
                  <a:pt x="487837" y="171072"/>
                </a:cubicBezTo>
                <a:cubicBezTo>
                  <a:pt x="486460" y="169807"/>
                  <a:pt x="485009" y="168616"/>
                  <a:pt x="483818" y="167202"/>
                </a:cubicBezTo>
                <a:cubicBezTo>
                  <a:pt x="472320" y="153099"/>
                  <a:pt x="466515" y="165974"/>
                  <a:pt x="458999" y="172188"/>
                </a:cubicBezTo>
                <a:cubicBezTo>
                  <a:pt x="450068" y="179593"/>
                  <a:pt x="447947" y="185733"/>
                  <a:pt x="458701" y="194031"/>
                </a:cubicBezTo>
                <a:cubicBezTo>
                  <a:pt x="465697" y="199427"/>
                  <a:pt x="474850" y="207613"/>
                  <a:pt x="465436" y="217102"/>
                </a:cubicBezTo>
                <a:cubicBezTo>
                  <a:pt x="456803" y="225847"/>
                  <a:pt x="449324" y="217102"/>
                  <a:pt x="443742" y="210813"/>
                </a:cubicBezTo>
                <a:cubicBezTo>
                  <a:pt x="435518" y="201511"/>
                  <a:pt x="428932" y="199836"/>
                  <a:pt x="419890" y="210292"/>
                </a:cubicBezTo>
                <a:cubicBezTo>
                  <a:pt x="411889" y="219558"/>
                  <a:pt x="404968" y="226814"/>
                  <a:pt x="418178" y="237382"/>
                </a:cubicBezTo>
                <a:cubicBezTo>
                  <a:pt x="424653" y="242517"/>
                  <a:pt x="433248" y="250071"/>
                  <a:pt x="423760" y="258816"/>
                </a:cubicBezTo>
                <a:cubicBezTo>
                  <a:pt x="415648" y="266295"/>
                  <a:pt x="408168" y="258816"/>
                  <a:pt x="403368" y="252713"/>
                </a:cubicBezTo>
                <a:cubicBezTo>
                  <a:pt x="392056" y="238350"/>
                  <a:pt x="384837" y="244229"/>
                  <a:pt x="377060" y="256062"/>
                </a:cubicBezTo>
                <a:cubicBezTo>
                  <a:pt x="371701" y="264211"/>
                  <a:pt x="369320" y="272807"/>
                  <a:pt x="369469" y="280845"/>
                </a:cubicBezTo>
                <a:close/>
                <a:moveTo>
                  <a:pt x="645873" y="69709"/>
                </a:moveTo>
                <a:cubicBezTo>
                  <a:pt x="645463" y="62527"/>
                  <a:pt x="640291" y="59588"/>
                  <a:pt x="636458" y="55792"/>
                </a:cubicBezTo>
                <a:cubicBezTo>
                  <a:pt x="631584" y="50955"/>
                  <a:pt x="627490" y="53969"/>
                  <a:pt x="623769" y="57653"/>
                </a:cubicBezTo>
                <a:cubicBezTo>
                  <a:pt x="617629" y="63718"/>
                  <a:pt x="611862" y="70193"/>
                  <a:pt x="605424" y="75923"/>
                </a:cubicBezTo>
                <a:cubicBezTo>
                  <a:pt x="597647" y="82882"/>
                  <a:pt x="599880" y="88463"/>
                  <a:pt x="606764" y="94045"/>
                </a:cubicBezTo>
                <a:cubicBezTo>
                  <a:pt x="610038" y="96687"/>
                  <a:pt x="613350" y="101339"/>
                  <a:pt x="617853" y="97952"/>
                </a:cubicBezTo>
                <a:cubicBezTo>
                  <a:pt x="628681" y="89840"/>
                  <a:pt x="638096" y="80202"/>
                  <a:pt x="645873" y="69709"/>
                </a:cubicBezTo>
                <a:close/>
              </a:path>
            </a:pathLst>
          </a:custGeom>
          <a:solidFill>
            <a:srgbClr val="12B7E5"/>
          </a:solidFill>
          <a:ln w="371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63" name="Forma libre: forma 1062">
            <a:extLst>
              <a:ext uri="{FF2B5EF4-FFF2-40B4-BE49-F238E27FC236}">
                <a16:creationId xmlns:a16="http://schemas.microsoft.com/office/drawing/2014/main" id="{D5A8AF15-EBBB-44ED-A2F5-597FDA0F5E5D}"/>
              </a:ext>
            </a:extLst>
          </p:cNvPr>
          <p:cNvSpPr/>
          <p:nvPr/>
        </p:nvSpPr>
        <p:spPr>
          <a:xfrm>
            <a:off x="5932217" y="879473"/>
            <a:ext cx="629577" cy="699908"/>
          </a:xfrm>
          <a:custGeom>
            <a:avLst/>
            <a:gdLst>
              <a:gd name="connsiteX0" fmla="*/ 411494 w 629577"/>
              <a:gd name="connsiteY0" fmla="*/ 312510 h 699908"/>
              <a:gd name="connsiteX1" fmla="*/ 440259 w 629577"/>
              <a:gd name="connsiteY1" fmla="*/ 274332 h 699908"/>
              <a:gd name="connsiteX2" fmla="*/ 448668 w 629577"/>
              <a:gd name="connsiteY2" fmla="*/ 258256 h 699908"/>
              <a:gd name="connsiteX3" fmla="*/ 490828 w 629577"/>
              <a:gd name="connsiteY3" fmla="*/ 216245 h 699908"/>
              <a:gd name="connsiteX4" fmla="*/ 526663 w 629577"/>
              <a:gd name="connsiteY4" fmla="*/ 216431 h 699908"/>
              <a:gd name="connsiteX5" fmla="*/ 621216 w 629577"/>
              <a:gd name="connsiteY5" fmla="*/ 311245 h 699908"/>
              <a:gd name="connsiteX6" fmla="*/ 620137 w 629577"/>
              <a:gd name="connsiteY6" fmla="*/ 346930 h 699908"/>
              <a:gd name="connsiteX7" fmla="*/ 584563 w 629577"/>
              <a:gd name="connsiteY7" fmla="*/ 382318 h 699908"/>
              <a:gd name="connsiteX8" fmla="*/ 555762 w 629577"/>
              <a:gd name="connsiteY8" fmla="*/ 397054 h 699908"/>
              <a:gd name="connsiteX9" fmla="*/ 540133 w 629577"/>
              <a:gd name="connsiteY9" fmla="*/ 406059 h 699908"/>
              <a:gd name="connsiteX10" fmla="*/ 424853 w 629577"/>
              <a:gd name="connsiteY10" fmla="*/ 519553 h 699908"/>
              <a:gd name="connsiteX11" fmla="*/ 411271 w 629577"/>
              <a:gd name="connsiteY11" fmla="*/ 554233 h 699908"/>
              <a:gd name="connsiteX12" fmla="*/ 324718 w 629577"/>
              <a:gd name="connsiteY12" fmla="*/ 641754 h 699908"/>
              <a:gd name="connsiteX13" fmla="*/ 286949 w 629577"/>
              <a:gd name="connsiteY13" fmla="*/ 657382 h 699908"/>
              <a:gd name="connsiteX14" fmla="*/ 265776 w 629577"/>
              <a:gd name="connsiteY14" fmla="*/ 678221 h 699908"/>
              <a:gd name="connsiteX15" fmla="*/ 145807 w 629577"/>
              <a:gd name="connsiteY15" fmla="*/ 659243 h 699908"/>
              <a:gd name="connsiteX16" fmla="*/ 115071 w 629577"/>
              <a:gd name="connsiteY16" fmla="*/ 641791 h 699908"/>
              <a:gd name="connsiteX17" fmla="*/ 61152 w 629577"/>
              <a:gd name="connsiteY17" fmla="*/ 641828 h 699908"/>
              <a:gd name="connsiteX18" fmla="*/ 163 w 629577"/>
              <a:gd name="connsiteY18" fmla="*/ 579090 h 699908"/>
              <a:gd name="connsiteX19" fmla="*/ 89 w 629577"/>
              <a:gd name="connsiteY19" fmla="*/ 201584 h 699908"/>
              <a:gd name="connsiteX20" fmla="*/ 61338 w 629577"/>
              <a:gd name="connsiteY20" fmla="*/ 138102 h 699908"/>
              <a:gd name="connsiteX21" fmla="*/ 79088 w 629577"/>
              <a:gd name="connsiteY21" fmla="*/ 124892 h 699908"/>
              <a:gd name="connsiteX22" fmla="*/ 65320 w 629577"/>
              <a:gd name="connsiteY22" fmla="*/ 101226 h 699908"/>
              <a:gd name="connsiteX23" fmla="*/ 34025 w 629577"/>
              <a:gd name="connsiteY23" fmla="*/ 62154 h 699908"/>
              <a:gd name="connsiteX24" fmla="*/ 34435 w 629577"/>
              <a:gd name="connsiteY24" fmla="*/ 32422 h 699908"/>
              <a:gd name="connsiteX25" fmla="*/ 68297 w 629577"/>
              <a:gd name="connsiteY25" fmla="*/ 458 h 699908"/>
              <a:gd name="connsiteX26" fmla="*/ 339603 w 629577"/>
              <a:gd name="connsiteY26" fmla="*/ 272 h 699908"/>
              <a:gd name="connsiteX27" fmla="*/ 377595 w 629577"/>
              <a:gd name="connsiteY27" fmla="*/ 38116 h 699908"/>
              <a:gd name="connsiteX28" fmla="*/ 377595 w 629577"/>
              <a:gd name="connsiteY28" fmla="*/ 64164 h 699908"/>
              <a:gd name="connsiteX29" fmla="*/ 346338 w 629577"/>
              <a:gd name="connsiteY29" fmla="*/ 101635 h 699908"/>
              <a:gd name="connsiteX30" fmla="*/ 332384 w 629577"/>
              <a:gd name="connsiteY30" fmla="*/ 123143 h 699908"/>
              <a:gd name="connsiteX31" fmla="*/ 348943 w 629577"/>
              <a:gd name="connsiteY31" fmla="*/ 138176 h 699908"/>
              <a:gd name="connsiteX32" fmla="*/ 411457 w 629577"/>
              <a:gd name="connsiteY32" fmla="*/ 205900 h 699908"/>
              <a:gd name="connsiteX33" fmla="*/ 411457 w 629577"/>
              <a:gd name="connsiteY33" fmla="*/ 312510 h 699908"/>
              <a:gd name="connsiteX34" fmla="*/ 358096 w 629577"/>
              <a:gd name="connsiteY34" fmla="*/ 364903 h 699908"/>
              <a:gd name="connsiteX35" fmla="*/ 390582 w 629577"/>
              <a:gd name="connsiteY35" fmla="*/ 308603 h 699908"/>
              <a:gd name="connsiteX36" fmla="*/ 390507 w 629577"/>
              <a:gd name="connsiteY36" fmla="*/ 206310 h 699908"/>
              <a:gd name="connsiteX37" fmla="*/ 342691 w 629577"/>
              <a:gd name="connsiteY37" fmla="*/ 158828 h 699908"/>
              <a:gd name="connsiteX38" fmla="*/ 69264 w 629577"/>
              <a:gd name="connsiteY38" fmla="*/ 158828 h 699908"/>
              <a:gd name="connsiteX39" fmla="*/ 20927 w 629577"/>
              <a:gd name="connsiteY39" fmla="*/ 207463 h 699908"/>
              <a:gd name="connsiteX40" fmla="*/ 20890 w 629577"/>
              <a:gd name="connsiteY40" fmla="*/ 395305 h 699908"/>
              <a:gd name="connsiteX41" fmla="*/ 20890 w 629577"/>
              <a:gd name="connsiteY41" fmla="*/ 570160 h 699908"/>
              <a:gd name="connsiteX42" fmla="*/ 68669 w 629577"/>
              <a:gd name="connsiteY42" fmla="*/ 618869 h 699908"/>
              <a:gd name="connsiteX43" fmla="*/ 117043 w 629577"/>
              <a:gd name="connsiteY43" fmla="*/ 618981 h 699908"/>
              <a:gd name="connsiteX44" fmla="*/ 138253 w 629577"/>
              <a:gd name="connsiteY44" fmla="*/ 603426 h 699908"/>
              <a:gd name="connsiteX45" fmla="*/ 165641 w 629577"/>
              <a:gd name="connsiteY45" fmla="*/ 560038 h 699908"/>
              <a:gd name="connsiteX46" fmla="*/ 182237 w 629577"/>
              <a:gd name="connsiteY46" fmla="*/ 540800 h 699908"/>
              <a:gd name="connsiteX47" fmla="*/ 149045 w 629577"/>
              <a:gd name="connsiteY47" fmla="*/ 494844 h 699908"/>
              <a:gd name="connsiteX48" fmla="*/ 149194 w 629577"/>
              <a:gd name="connsiteY48" fmla="*/ 466973 h 699908"/>
              <a:gd name="connsiteX49" fmla="*/ 128504 w 629577"/>
              <a:gd name="connsiteY49" fmla="*/ 445354 h 699908"/>
              <a:gd name="connsiteX50" fmla="*/ 87609 w 629577"/>
              <a:gd name="connsiteY50" fmla="*/ 445503 h 699908"/>
              <a:gd name="connsiteX51" fmla="*/ 56650 w 629577"/>
              <a:gd name="connsiteY51" fmla="*/ 414580 h 699908"/>
              <a:gd name="connsiteX52" fmla="*/ 56501 w 629577"/>
              <a:gd name="connsiteY52" fmla="*/ 373648 h 699908"/>
              <a:gd name="connsiteX53" fmla="*/ 98475 w 629577"/>
              <a:gd name="connsiteY53" fmla="*/ 332158 h 699908"/>
              <a:gd name="connsiteX54" fmla="*/ 149082 w 629577"/>
              <a:gd name="connsiteY54" fmla="*/ 281178 h 699908"/>
              <a:gd name="connsiteX55" fmla="*/ 154998 w 629577"/>
              <a:gd name="connsiteY55" fmla="*/ 250889 h 699908"/>
              <a:gd name="connsiteX56" fmla="*/ 256473 w 629577"/>
              <a:gd name="connsiteY56" fmla="*/ 251000 h 699908"/>
              <a:gd name="connsiteX57" fmla="*/ 262427 w 629577"/>
              <a:gd name="connsiteY57" fmla="*/ 286835 h 699908"/>
              <a:gd name="connsiteX58" fmla="*/ 307638 w 629577"/>
              <a:gd name="connsiteY58" fmla="*/ 332120 h 699908"/>
              <a:gd name="connsiteX59" fmla="*/ 358134 w 629577"/>
              <a:gd name="connsiteY59" fmla="*/ 364903 h 699908"/>
              <a:gd name="connsiteX60" fmla="*/ 158050 w 629577"/>
              <a:gd name="connsiteY60" fmla="*/ 620729 h 699908"/>
              <a:gd name="connsiteX61" fmla="*/ 177511 w 629577"/>
              <a:gd name="connsiteY61" fmla="*/ 664564 h 699908"/>
              <a:gd name="connsiteX62" fmla="*/ 259896 w 629577"/>
              <a:gd name="connsiteY62" fmla="*/ 654108 h 699908"/>
              <a:gd name="connsiteX63" fmla="*/ 356831 w 629577"/>
              <a:gd name="connsiteY63" fmla="*/ 556801 h 699908"/>
              <a:gd name="connsiteX64" fmla="*/ 525918 w 629577"/>
              <a:gd name="connsiteY64" fmla="*/ 389612 h 699908"/>
              <a:gd name="connsiteX65" fmla="*/ 526179 w 629577"/>
              <a:gd name="connsiteY65" fmla="*/ 370150 h 699908"/>
              <a:gd name="connsiteX66" fmla="*/ 470027 w 629577"/>
              <a:gd name="connsiteY66" fmla="*/ 313329 h 699908"/>
              <a:gd name="connsiteX67" fmla="*/ 444203 w 629577"/>
              <a:gd name="connsiteY67" fmla="*/ 313143 h 699908"/>
              <a:gd name="connsiteX68" fmla="*/ 176060 w 629577"/>
              <a:gd name="connsiteY68" fmla="*/ 581063 h 699908"/>
              <a:gd name="connsiteX69" fmla="*/ 158050 w 629577"/>
              <a:gd name="connsiteY69" fmla="*/ 620729 h 699908"/>
              <a:gd name="connsiteX70" fmla="*/ 169995 w 629577"/>
              <a:gd name="connsiteY70" fmla="*/ 308677 h 699908"/>
              <a:gd name="connsiteX71" fmla="*/ 129695 w 629577"/>
              <a:gd name="connsiteY71" fmla="*/ 355266 h 699908"/>
              <a:gd name="connsiteX72" fmla="*/ 79460 w 629577"/>
              <a:gd name="connsiteY72" fmla="*/ 407138 h 699908"/>
              <a:gd name="connsiteX73" fmla="*/ 98624 w 629577"/>
              <a:gd name="connsiteY73" fmla="*/ 424925 h 699908"/>
              <a:gd name="connsiteX74" fmla="*/ 145100 w 629577"/>
              <a:gd name="connsiteY74" fmla="*/ 424776 h 699908"/>
              <a:gd name="connsiteX75" fmla="*/ 169957 w 629577"/>
              <a:gd name="connsiteY75" fmla="*/ 450526 h 699908"/>
              <a:gd name="connsiteX76" fmla="*/ 170627 w 629577"/>
              <a:gd name="connsiteY76" fmla="*/ 500687 h 699908"/>
              <a:gd name="connsiteX77" fmla="*/ 179558 w 629577"/>
              <a:gd name="connsiteY77" fmla="*/ 514566 h 699908"/>
              <a:gd name="connsiteX78" fmla="*/ 222388 w 629577"/>
              <a:gd name="connsiteY78" fmla="*/ 504482 h 699908"/>
              <a:gd name="connsiteX79" fmla="*/ 240026 w 629577"/>
              <a:gd name="connsiteY79" fmla="*/ 462434 h 699908"/>
              <a:gd name="connsiteX80" fmla="*/ 275748 w 629577"/>
              <a:gd name="connsiteY80" fmla="*/ 425409 h 699908"/>
              <a:gd name="connsiteX81" fmla="*/ 326914 w 629577"/>
              <a:gd name="connsiteY81" fmla="*/ 398393 h 699908"/>
              <a:gd name="connsiteX82" fmla="*/ 330300 w 629577"/>
              <a:gd name="connsiteY82" fmla="*/ 362634 h 699908"/>
              <a:gd name="connsiteX83" fmla="*/ 305964 w 629577"/>
              <a:gd name="connsiteY83" fmla="*/ 355229 h 699908"/>
              <a:gd name="connsiteX84" fmla="*/ 263208 w 629577"/>
              <a:gd name="connsiteY84" fmla="*/ 355117 h 699908"/>
              <a:gd name="connsiteX85" fmla="*/ 240658 w 629577"/>
              <a:gd name="connsiteY85" fmla="*/ 334911 h 699908"/>
              <a:gd name="connsiteX86" fmla="*/ 239840 w 629577"/>
              <a:gd name="connsiteY86" fmla="*/ 284788 h 699908"/>
              <a:gd name="connsiteX87" fmla="*/ 217215 w 629577"/>
              <a:gd name="connsiteY87" fmla="*/ 262387 h 699908"/>
              <a:gd name="connsiteX88" fmla="*/ 169920 w 629577"/>
              <a:gd name="connsiteY88" fmla="*/ 308640 h 699908"/>
              <a:gd name="connsiteX89" fmla="*/ 204973 w 629577"/>
              <a:gd name="connsiteY89" fmla="*/ 79234 h 699908"/>
              <a:gd name="connsiteX90" fmla="*/ 327546 w 629577"/>
              <a:gd name="connsiteY90" fmla="*/ 79234 h 699908"/>
              <a:gd name="connsiteX91" fmla="*/ 354636 w 629577"/>
              <a:gd name="connsiteY91" fmla="*/ 51698 h 699908"/>
              <a:gd name="connsiteX92" fmla="*/ 354599 w 629577"/>
              <a:gd name="connsiteY92" fmla="*/ 42432 h 699908"/>
              <a:gd name="connsiteX93" fmla="*/ 333909 w 629577"/>
              <a:gd name="connsiteY93" fmla="*/ 21073 h 699908"/>
              <a:gd name="connsiteX94" fmla="*/ 280065 w 629577"/>
              <a:gd name="connsiteY94" fmla="*/ 20738 h 699908"/>
              <a:gd name="connsiteX95" fmla="*/ 77637 w 629577"/>
              <a:gd name="connsiteY95" fmla="*/ 21036 h 699908"/>
              <a:gd name="connsiteX96" fmla="*/ 56873 w 629577"/>
              <a:gd name="connsiteY96" fmla="*/ 42469 h 699908"/>
              <a:gd name="connsiteX97" fmla="*/ 56873 w 629577"/>
              <a:gd name="connsiteY97" fmla="*/ 57317 h 699908"/>
              <a:gd name="connsiteX98" fmla="*/ 78679 w 629577"/>
              <a:gd name="connsiteY98" fmla="*/ 79383 h 699908"/>
              <a:gd name="connsiteX99" fmla="*/ 204973 w 629577"/>
              <a:gd name="connsiteY99" fmla="*/ 79197 h 699908"/>
              <a:gd name="connsiteX100" fmla="*/ 601978 w 629577"/>
              <a:gd name="connsiteY100" fmla="*/ 326725 h 699908"/>
              <a:gd name="connsiteX101" fmla="*/ 592861 w 629577"/>
              <a:gd name="connsiteY101" fmla="*/ 313627 h 699908"/>
              <a:gd name="connsiteX102" fmla="*/ 541621 w 629577"/>
              <a:gd name="connsiteY102" fmla="*/ 262275 h 699908"/>
              <a:gd name="connsiteX103" fmla="*/ 474158 w 629577"/>
              <a:gd name="connsiteY103" fmla="*/ 263466 h 699908"/>
              <a:gd name="connsiteX104" fmla="*/ 473860 w 629577"/>
              <a:gd name="connsiteY104" fmla="*/ 286165 h 699908"/>
              <a:gd name="connsiteX105" fmla="*/ 537007 w 629577"/>
              <a:gd name="connsiteY105" fmla="*/ 349275 h 699908"/>
              <a:gd name="connsiteX106" fmla="*/ 585679 w 629577"/>
              <a:gd name="connsiteY106" fmla="*/ 349200 h 699908"/>
              <a:gd name="connsiteX107" fmla="*/ 601978 w 629577"/>
              <a:gd name="connsiteY107" fmla="*/ 326762 h 699908"/>
              <a:gd name="connsiteX108" fmla="*/ 205382 w 629577"/>
              <a:gd name="connsiteY108" fmla="*/ 137953 h 699908"/>
              <a:gd name="connsiteX109" fmla="*/ 292568 w 629577"/>
              <a:gd name="connsiteY109" fmla="*/ 138139 h 699908"/>
              <a:gd name="connsiteX110" fmla="*/ 309573 w 629577"/>
              <a:gd name="connsiteY110" fmla="*/ 120352 h 699908"/>
              <a:gd name="connsiteX111" fmla="*/ 292493 w 629577"/>
              <a:gd name="connsiteY111" fmla="*/ 102379 h 699908"/>
              <a:gd name="connsiteX112" fmla="*/ 119946 w 629577"/>
              <a:gd name="connsiteY112" fmla="*/ 102305 h 699908"/>
              <a:gd name="connsiteX113" fmla="*/ 101935 w 629577"/>
              <a:gd name="connsiteY113" fmla="*/ 121283 h 699908"/>
              <a:gd name="connsiteX114" fmla="*/ 120020 w 629577"/>
              <a:gd name="connsiteY114" fmla="*/ 138065 h 699908"/>
              <a:gd name="connsiteX115" fmla="*/ 205382 w 629577"/>
              <a:gd name="connsiteY115" fmla="*/ 137879 h 699908"/>
              <a:gd name="connsiteX116" fmla="*/ 326021 w 629577"/>
              <a:gd name="connsiteY116" fmla="*/ 615855 h 699908"/>
              <a:gd name="connsiteX117" fmla="*/ 390619 w 629577"/>
              <a:gd name="connsiteY117" fmla="*/ 569564 h 699908"/>
              <a:gd name="connsiteX118" fmla="*/ 381539 w 629577"/>
              <a:gd name="connsiteY118" fmla="*/ 563648 h 699908"/>
              <a:gd name="connsiteX119" fmla="*/ 326021 w 629577"/>
              <a:gd name="connsiteY119" fmla="*/ 615892 h 69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29577" h="699908">
                <a:moveTo>
                  <a:pt x="411494" y="312510"/>
                </a:moveTo>
                <a:cubicBezTo>
                  <a:pt x="427197" y="300491"/>
                  <a:pt x="441114" y="293160"/>
                  <a:pt x="440259" y="274332"/>
                </a:cubicBezTo>
                <a:cubicBezTo>
                  <a:pt x="439961" y="267857"/>
                  <a:pt x="444166" y="262759"/>
                  <a:pt x="448668" y="258256"/>
                </a:cubicBezTo>
                <a:cubicBezTo>
                  <a:pt x="462697" y="244265"/>
                  <a:pt x="476614" y="230088"/>
                  <a:pt x="490828" y="216245"/>
                </a:cubicBezTo>
                <a:cubicBezTo>
                  <a:pt x="502661" y="204710"/>
                  <a:pt x="514867" y="204598"/>
                  <a:pt x="526663" y="216431"/>
                </a:cubicBezTo>
                <a:cubicBezTo>
                  <a:pt x="558218" y="247986"/>
                  <a:pt x="589884" y="279430"/>
                  <a:pt x="621216" y="311245"/>
                </a:cubicBezTo>
                <a:cubicBezTo>
                  <a:pt x="632863" y="323078"/>
                  <a:pt x="632193" y="335246"/>
                  <a:pt x="620137" y="346930"/>
                </a:cubicBezTo>
                <a:cubicBezTo>
                  <a:pt x="608118" y="358577"/>
                  <a:pt x="596433" y="370559"/>
                  <a:pt x="584563" y="382318"/>
                </a:cubicBezTo>
                <a:cubicBezTo>
                  <a:pt x="576525" y="390244"/>
                  <a:pt x="568339" y="397649"/>
                  <a:pt x="555762" y="397054"/>
                </a:cubicBezTo>
                <a:cubicBezTo>
                  <a:pt x="548952" y="396719"/>
                  <a:pt x="544561" y="401705"/>
                  <a:pt x="540133" y="406059"/>
                </a:cubicBezTo>
                <a:cubicBezTo>
                  <a:pt x="501731" y="443940"/>
                  <a:pt x="463553" y="481969"/>
                  <a:pt x="424853" y="519553"/>
                </a:cubicBezTo>
                <a:cubicBezTo>
                  <a:pt x="414732" y="529376"/>
                  <a:pt x="411197" y="540205"/>
                  <a:pt x="411271" y="554233"/>
                </a:cubicBezTo>
                <a:cubicBezTo>
                  <a:pt x="411606" y="626534"/>
                  <a:pt x="396387" y="641940"/>
                  <a:pt x="324718" y="641754"/>
                </a:cubicBezTo>
                <a:cubicBezTo>
                  <a:pt x="309313" y="641717"/>
                  <a:pt x="297070" y="645549"/>
                  <a:pt x="286949" y="657382"/>
                </a:cubicBezTo>
                <a:cubicBezTo>
                  <a:pt x="280549" y="664899"/>
                  <a:pt x="273144" y="671597"/>
                  <a:pt x="265776" y="678221"/>
                </a:cubicBezTo>
                <a:cubicBezTo>
                  <a:pt x="226741" y="713273"/>
                  <a:pt x="170590" y="705050"/>
                  <a:pt x="145807" y="659243"/>
                </a:cubicBezTo>
                <a:cubicBezTo>
                  <a:pt x="138291" y="645363"/>
                  <a:pt x="129583" y="641121"/>
                  <a:pt x="115071" y="641791"/>
                </a:cubicBezTo>
                <a:cubicBezTo>
                  <a:pt x="97135" y="642647"/>
                  <a:pt x="79125" y="642461"/>
                  <a:pt x="61152" y="641828"/>
                </a:cubicBezTo>
                <a:cubicBezTo>
                  <a:pt x="22974" y="640489"/>
                  <a:pt x="238" y="617306"/>
                  <a:pt x="163" y="579090"/>
                </a:cubicBezTo>
                <a:cubicBezTo>
                  <a:pt x="-60" y="453242"/>
                  <a:pt x="-23" y="327395"/>
                  <a:pt x="89" y="201584"/>
                </a:cubicBezTo>
                <a:cubicBezTo>
                  <a:pt x="89" y="161508"/>
                  <a:pt x="21076" y="139888"/>
                  <a:pt x="61338" y="138102"/>
                </a:cubicBezTo>
                <a:cubicBezTo>
                  <a:pt x="70641" y="137693"/>
                  <a:pt x="79125" y="137544"/>
                  <a:pt x="79088" y="124892"/>
                </a:cubicBezTo>
                <a:cubicBezTo>
                  <a:pt x="79088" y="114324"/>
                  <a:pt x="80651" y="104575"/>
                  <a:pt x="65320" y="101226"/>
                </a:cubicBezTo>
                <a:cubicBezTo>
                  <a:pt x="41616" y="96091"/>
                  <a:pt x="34583" y="85858"/>
                  <a:pt x="34025" y="62154"/>
                </a:cubicBezTo>
                <a:cubicBezTo>
                  <a:pt x="33802" y="52256"/>
                  <a:pt x="33467" y="42246"/>
                  <a:pt x="34435" y="32422"/>
                </a:cubicBezTo>
                <a:cubicBezTo>
                  <a:pt x="36370" y="11770"/>
                  <a:pt x="47682" y="570"/>
                  <a:pt x="68297" y="458"/>
                </a:cubicBezTo>
                <a:cubicBezTo>
                  <a:pt x="158720" y="12"/>
                  <a:pt x="249180" y="-212"/>
                  <a:pt x="339603" y="272"/>
                </a:cubicBezTo>
                <a:cubicBezTo>
                  <a:pt x="365464" y="421"/>
                  <a:pt x="376479" y="12589"/>
                  <a:pt x="377595" y="38116"/>
                </a:cubicBezTo>
                <a:cubicBezTo>
                  <a:pt x="377967" y="46786"/>
                  <a:pt x="377930" y="55493"/>
                  <a:pt x="377595" y="64164"/>
                </a:cubicBezTo>
                <a:cubicBezTo>
                  <a:pt x="376702" y="85895"/>
                  <a:pt x="368181" y="97542"/>
                  <a:pt x="346338" y="101635"/>
                </a:cubicBezTo>
                <a:cubicBezTo>
                  <a:pt x="332160" y="104277"/>
                  <a:pt x="332309" y="112761"/>
                  <a:pt x="332384" y="123143"/>
                </a:cubicBezTo>
                <a:cubicBezTo>
                  <a:pt x="332495" y="134381"/>
                  <a:pt x="338523" y="137507"/>
                  <a:pt x="348943" y="138176"/>
                </a:cubicBezTo>
                <a:cubicBezTo>
                  <a:pt x="393335" y="141079"/>
                  <a:pt x="411420" y="160987"/>
                  <a:pt x="411457" y="205900"/>
                </a:cubicBezTo>
                <a:cubicBezTo>
                  <a:pt x="411457" y="239949"/>
                  <a:pt x="411457" y="273960"/>
                  <a:pt x="411457" y="312510"/>
                </a:cubicBezTo>
                <a:close/>
                <a:moveTo>
                  <a:pt x="358096" y="364903"/>
                </a:moveTo>
                <a:cubicBezTo>
                  <a:pt x="385447" y="347749"/>
                  <a:pt x="390582" y="338893"/>
                  <a:pt x="390582" y="308603"/>
                </a:cubicBezTo>
                <a:cubicBezTo>
                  <a:pt x="390582" y="274518"/>
                  <a:pt x="390768" y="240395"/>
                  <a:pt x="390507" y="206310"/>
                </a:cubicBezTo>
                <a:cubicBezTo>
                  <a:pt x="390247" y="173006"/>
                  <a:pt x="375995" y="158866"/>
                  <a:pt x="342691" y="158828"/>
                </a:cubicBezTo>
                <a:cubicBezTo>
                  <a:pt x="251561" y="158717"/>
                  <a:pt x="160394" y="158754"/>
                  <a:pt x="69264" y="158828"/>
                </a:cubicBezTo>
                <a:cubicBezTo>
                  <a:pt x="34732" y="158866"/>
                  <a:pt x="21001" y="172634"/>
                  <a:pt x="20927" y="207463"/>
                </a:cubicBezTo>
                <a:cubicBezTo>
                  <a:pt x="20778" y="270090"/>
                  <a:pt x="20890" y="332716"/>
                  <a:pt x="20890" y="395305"/>
                </a:cubicBezTo>
                <a:cubicBezTo>
                  <a:pt x="20890" y="453577"/>
                  <a:pt x="20815" y="511850"/>
                  <a:pt x="20890" y="570160"/>
                </a:cubicBezTo>
                <a:cubicBezTo>
                  <a:pt x="20964" y="605919"/>
                  <a:pt x="33579" y="618720"/>
                  <a:pt x="68669" y="618869"/>
                </a:cubicBezTo>
                <a:cubicBezTo>
                  <a:pt x="84781" y="618943"/>
                  <a:pt x="100931" y="618497"/>
                  <a:pt x="117043" y="618981"/>
                </a:cubicBezTo>
                <a:cubicBezTo>
                  <a:pt x="128579" y="619315"/>
                  <a:pt x="135686" y="615669"/>
                  <a:pt x="138253" y="603426"/>
                </a:cubicBezTo>
                <a:cubicBezTo>
                  <a:pt x="141937" y="585751"/>
                  <a:pt x="153175" y="572467"/>
                  <a:pt x="165641" y="560038"/>
                </a:cubicBezTo>
                <a:cubicBezTo>
                  <a:pt x="171595" y="554122"/>
                  <a:pt x="179446" y="549656"/>
                  <a:pt x="182237" y="540800"/>
                </a:cubicBezTo>
                <a:cubicBezTo>
                  <a:pt x="151426" y="531758"/>
                  <a:pt x="149082" y="528446"/>
                  <a:pt x="149045" y="494844"/>
                </a:cubicBezTo>
                <a:cubicBezTo>
                  <a:pt x="149045" y="485542"/>
                  <a:pt x="148263" y="476164"/>
                  <a:pt x="149194" y="466973"/>
                </a:cubicBezTo>
                <a:cubicBezTo>
                  <a:pt x="150794" y="451121"/>
                  <a:pt x="145398" y="443902"/>
                  <a:pt x="128504" y="445354"/>
                </a:cubicBezTo>
                <a:cubicBezTo>
                  <a:pt x="114959" y="446507"/>
                  <a:pt x="101228" y="445875"/>
                  <a:pt x="87609" y="445503"/>
                </a:cubicBezTo>
                <a:cubicBezTo>
                  <a:pt x="66250" y="444907"/>
                  <a:pt x="57394" y="436125"/>
                  <a:pt x="56650" y="414580"/>
                </a:cubicBezTo>
                <a:cubicBezTo>
                  <a:pt x="56166" y="400961"/>
                  <a:pt x="56464" y="387304"/>
                  <a:pt x="56501" y="373648"/>
                </a:cubicBezTo>
                <a:cubicBezTo>
                  <a:pt x="56650" y="340270"/>
                  <a:pt x="64836" y="332232"/>
                  <a:pt x="98475" y="332158"/>
                </a:cubicBezTo>
                <a:cubicBezTo>
                  <a:pt x="132064" y="332083"/>
                  <a:pt x="148933" y="315090"/>
                  <a:pt x="149082" y="281178"/>
                </a:cubicBezTo>
                <a:cubicBezTo>
                  <a:pt x="149156" y="270759"/>
                  <a:pt x="147519" y="259968"/>
                  <a:pt x="154998" y="250889"/>
                </a:cubicBezTo>
                <a:cubicBezTo>
                  <a:pt x="168432" y="234516"/>
                  <a:pt x="243338" y="234590"/>
                  <a:pt x="256473" y="251000"/>
                </a:cubicBezTo>
                <a:cubicBezTo>
                  <a:pt x="265143" y="261866"/>
                  <a:pt x="262352" y="274667"/>
                  <a:pt x="262427" y="286835"/>
                </a:cubicBezTo>
                <a:cubicBezTo>
                  <a:pt x="262725" y="332083"/>
                  <a:pt x="262576" y="332083"/>
                  <a:pt x="307638" y="332120"/>
                </a:cubicBezTo>
                <a:cubicBezTo>
                  <a:pt x="344403" y="332120"/>
                  <a:pt x="345296" y="332753"/>
                  <a:pt x="358134" y="364903"/>
                </a:cubicBezTo>
                <a:close/>
                <a:moveTo>
                  <a:pt x="158050" y="620729"/>
                </a:moveTo>
                <a:cubicBezTo>
                  <a:pt x="157826" y="639484"/>
                  <a:pt x="164227" y="653587"/>
                  <a:pt x="177511" y="664564"/>
                </a:cubicBezTo>
                <a:cubicBezTo>
                  <a:pt x="203075" y="685700"/>
                  <a:pt x="232546" y="681830"/>
                  <a:pt x="259896" y="654108"/>
                </a:cubicBezTo>
                <a:cubicBezTo>
                  <a:pt x="292084" y="621548"/>
                  <a:pt x="324346" y="589063"/>
                  <a:pt x="356831" y="556801"/>
                </a:cubicBezTo>
                <a:cubicBezTo>
                  <a:pt x="413057" y="500910"/>
                  <a:pt x="469358" y="445130"/>
                  <a:pt x="525918" y="389612"/>
                </a:cubicBezTo>
                <a:cubicBezTo>
                  <a:pt x="533286" y="382355"/>
                  <a:pt x="533956" y="377630"/>
                  <a:pt x="526179" y="370150"/>
                </a:cubicBezTo>
                <a:cubicBezTo>
                  <a:pt x="506978" y="351693"/>
                  <a:pt x="488186" y="332790"/>
                  <a:pt x="470027" y="313329"/>
                </a:cubicBezTo>
                <a:cubicBezTo>
                  <a:pt x="460687" y="303319"/>
                  <a:pt x="453915" y="303394"/>
                  <a:pt x="444203" y="313143"/>
                </a:cubicBezTo>
                <a:cubicBezTo>
                  <a:pt x="355045" y="402673"/>
                  <a:pt x="265515" y="491830"/>
                  <a:pt x="176060" y="581063"/>
                </a:cubicBezTo>
                <a:cubicBezTo>
                  <a:pt x="164599" y="592486"/>
                  <a:pt x="157306" y="605622"/>
                  <a:pt x="158050" y="620729"/>
                </a:cubicBezTo>
                <a:close/>
                <a:moveTo>
                  <a:pt x="169995" y="308677"/>
                </a:moveTo>
                <a:cubicBezTo>
                  <a:pt x="169288" y="353033"/>
                  <a:pt x="177995" y="354968"/>
                  <a:pt x="129695" y="355266"/>
                </a:cubicBezTo>
                <a:cubicBezTo>
                  <a:pt x="71720" y="355601"/>
                  <a:pt x="80539" y="345591"/>
                  <a:pt x="79460" y="407138"/>
                </a:cubicBezTo>
                <a:cubicBezTo>
                  <a:pt x="79200" y="421353"/>
                  <a:pt x="85563" y="425520"/>
                  <a:pt x="98624" y="424925"/>
                </a:cubicBezTo>
                <a:cubicBezTo>
                  <a:pt x="114103" y="424218"/>
                  <a:pt x="129621" y="424702"/>
                  <a:pt x="145100" y="424776"/>
                </a:cubicBezTo>
                <a:cubicBezTo>
                  <a:pt x="168692" y="424925"/>
                  <a:pt x="169771" y="426153"/>
                  <a:pt x="169957" y="450526"/>
                </a:cubicBezTo>
                <a:cubicBezTo>
                  <a:pt x="170106" y="467271"/>
                  <a:pt x="170255" y="483979"/>
                  <a:pt x="170627" y="500687"/>
                </a:cubicBezTo>
                <a:cubicBezTo>
                  <a:pt x="170776" y="506975"/>
                  <a:pt x="171148" y="514008"/>
                  <a:pt x="179558" y="514566"/>
                </a:cubicBezTo>
                <a:cubicBezTo>
                  <a:pt x="194703" y="515571"/>
                  <a:pt x="209289" y="518436"/>
                  <a:pt x="222388" y="504482"/>
                </a:cubicBezTo>
                <a:cubicBezTo>
                  <a:pt x="234184" y="491942"/>
                  <a:pt x="240919" y="480444"/>
                  <a:pt x="240026" y="462434"/>
                </a:cubicBezTo>
                <a:cubicBezTo>
                  <a:pt x="238202" y="425111"/>
                  <a:pt x="239691" y="422915"/>
                  <a:pt x="275748" y="425409"/>
                </a:cubicBezTo>
                <a:cubicBezTo>
                  <a:pt x="300159" y="427083"/>
                  <a:pt x="314039" y="414543"/>
                  <a:pt x="326914" y="398393"/>
                </a:cubicBezTo>
                <a:cubicBezTo>
                  <a:pt x="335323" y="387825"/>
                  <a:pt x="333612" y="374206"/>
                  <a:pt x="330300" y="362634"/>
                </a:cubicBezTo>
                <a:cubicBezTo>
                  <a:pt x="326914" y="350875"/>
                  <a:pt x="314634" y="355638"/>
                  <a:pt x="305964" y="355229"/>
                </a:cubicBezTo>
                <a:cubicBezTo>
                  <a:pt x="291749" y="354559"/>
                  <a:pt x="277460" y="354633"/>
                  <a:pt x="263208" y="355117"/>
                </a:cubicBezTo>
                <a:cubicBezTo>
                  <a:pt x="248845" y="355601"/>
                  <a:pt x="240844" y="349982"/>
                  <a:pt x="240658" y="334911"/>
                </a:cubicBezTo>
                <a:cubicBezTo>
                  <a:pt x="240435" y="318203"/>
                  <a:pt x="238984" y="301421"/>
                  <a:pt x="239840" y="284788"/>
                </a:cubicBezTo>
                <a:cubicBezTo>
                  <a:pt x="240733" y="267708"/>
                  <a:pt x="234258" y="261940"/>
                  <a:pt x="217215" y="262387"/>
                </a:cubicBezTo>
                <a:cubicBezTo>
                  <a:pt x="164413" y="263801"/>
                  <a:pt x="170404" y="256135"/>
                  <a:pt x="169920" y="308640"/>
                </a:cubicBezTo>
                <a:close/>
                <a:moveTo>
                  <a:pt x="204973" y="79234"/>
                </a:moveTo>
                <a:cubicBezTo>
                  <a:pt x="245831" y="79234"/>
                  <a:pt x="286688" y="79234"/>
                  <a:pt x="327546" y="79234"/>
                </a:cubicBezTo>
                <a:cubicBezTo>
                  <a:pt x="353036" y="79234"/>
                  <a:pt x="354710" y="77485"/>
                  <a:pt x="354636" y="51698"/>
                </a:cubicBezTo>
                <a:cubicBezTo>
                  <a:pt x="354636" y="48609"/>
                  <a:pt x="354375" y="45484"/>
                  <a:pt x="354599" y="42432"/>
                </a:cubicBezTo>
                <a:cubicBezTo>
                  <a:pt x="355603" y="27622"/>
                  <a:pt x="349129" y="20738"/>
                  <a:pt x="333909" y="21073"/>
                </a:cubicBezTo>
                <a:cubicBezTo>
                  <a:pt x="315974" y="21482"/>
                  <a:pt x="298001" y="20701"/>
                  <a:pt x="280065" y="20738"/>
                </a:cubicBezTo>
                <a:cubicBezTo>
                  <a:pt x="212601" y="20813"/>
                  <a:pt x="145100" y="21222"/>
                  <a:pt x="77637" y="21036"/>
                </a:cubicBezTo>
                <a:cubicBezTo>
                  <a:pt x="62455" y="21036"/>
                  <a:pt x="56091" y="27808"/>
                  <a:pt x="56873" y="42469"/>
                </a:cubicBezTo>
                <a:cubicBezTo>
                  <a:pt x="57133" y="47419"/>
                  <a:pt x="57208" y="52405"/>
                  <a:pt x="56873" y="57317"/>
                </a:cubicBezTo>
                <a:cubicBezTo>
                  <a:pt x="55794" y="73020"/>
                  <a:pt x="62566" y="79643"/>
                  <a:pt x="78679" y="79383"/>
                </a:cubicBezTo>
                <a:cubicBezTo>
                  <a:pt x="120764" y="78750"/>
                  <a:pt x="162887" y="79160"/>
                  <a:pt x="204973" y="79197"/>
                </a:cubicBezTo>
                <a:close/>
                <a:moveTo>
                  <a:pt x="601978" y="326725"/>
                </a:moveTo>
                <a:cubicBezTo>
                  <a:pt x="601420" y="320920"/>
                  <a:pt x="596694" y="317534"/>
                  <a:pt x="592861" y="313627"/>
                </a:cubicBezTo>
                <a:cubicBezTo>
                  <a:pt x="575856" y="296435"/>
                  <a:pt x="558701" y="279392"/>
                  <a:pt x="541621" y="262275"/>
                </a:cubicBezTo>
                <a:cubicBezTo>
                  <a:pt x="507648" y="228190"/>
                  <a:pt x="507908" y="228413"/>
                  <a:pt x="474158" y="263466"/>
                </a:cubicBezTo>
                <a:cubicBezTo>
                  <a:pt x="466046" y="271876"/>
                  <a:pt x="464706" y="277420"/>
                  <a:pt x="473860" y="286165"/>
                </a:cubicBezTo>
                <a:cubicBezTo>
                  <a:pt x="495405" y="306668"/>
                  <a:pt x="515946" y="328251"/>
                  <a:pt x="537007" y="349275"/>
                </a:cubicBezTo>
                <a:cubicBezTo>
                  <a:pt x="566776" y="378969"/>
                  <a:pt x="557734" y="375322"/>
                  <a:pt x="585679" y="349200"/>
                </a:cubicBezTo>
                <a:cubicBezTo>
                  <a:pt x="592340" y="342986"/>
                  <a:pt x="600266" y="337293"/>
                  <a:pt x="601978" y="326762"/>
                </a:cubicBezTo>
                <a:close/>
                <a:moveTo>
                  <a:pt x="205382" y="137953"/>
                </a:moveTo>
                <a:cubicBezTo>
                  <a:pt x="234444" y="137953"/>
                  <a:pt x="263543" y="137507"/>
                  <a:pt x="292568" y="138139"/>
                </a:cubicBezTo>
                <a:cubicBezTo>
                  <a:pt x="305852" y="138437"/>
                  <a:pt x="309648" y="132706"/>
                  <a:pt x="309573" y="120352"/>
                </a:cubicBezTo>
                <a:cubicBezTo>
                  <a:pt x="309462" y="108110"/>
                  <a:pt x="305703" y="102305"/>
                  <a:pt x="292493" y="102379"/>
                </a:cubicBezTo>
                <a:cubicBezTo>
                  <a:pt x="234965" y="102789"/>
                  <a:pt x="177437" y="102789"/>
                  <a:pt x="119946" y="102305"/>
                </a:cubicBezTo>
                <a:cubicBezTo>
                  <a:pt x="105880" y="102193"/>
                  <a:pt x="101935" y="108110"/>
                  <a:pt x="101935" y="121283"/>
                </a:cubicBezTo>
                <a:cubicBezTo>
                  <a:pt x="101935" y="134641"/>
                  <a:pt x="107815" y="138288"/>
                  <a:pt x="120020" y="138065"/>
                </a:cubicBezTo>
                <a:cubicBezTo>
                  <a:pt x="148449" y="137581"/>
                  <a:pt x="176916" y="137916"/>
                  <a:pt x="205382" y="137879"/>
                </a:cubicBezTo>
                <a:close/>
                <a:moveTo>
                  <a:pt x="326021" y="615855"/>
                </a:moveTo>
                <a:cubicBezTo>
                  <a:pt x="371381" y="623855"/>
                  <a:pt x="394117" y="605622"/>
                  <a:pt x="390619" y="569564"/>
                </a:cubicBezTo>
                <a:cubicBezTo>
                  <a:pt x="390024" y="563276"/>
                  <a:pt x="389354" y="556578"/>
                  <a:pt x="381539" y="563648"/>
                </a:cubicBezTo>
                <a:cubicBezTo>
                  <a:pt x="363455" y="579946"/>
                  <a:pt x="346040" y="596952"/>
                  <a:pt x="326021" y="615892"/>
                </a:cubicBezTo>
                <a:close/>
              </a:path>
            </a:pathLst>
          </a:custGeom>
          <a:solidFill>
            <a:srgbClr val="12B7E5"/>
          </a:solidFill>
          <a:ln w="371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64" name="Forma libre: forma 1063">
            <a:extLst>
              <a:ext uri="{FF2B5EF4-FFF2-40B4-BE49-F238E27FC236}">
                <a16:creationId xmlns:a16="http://schemas.microsoft.com/office/drawing/2014/main" id="{0C3DD613-4337-46F8-A99D-CE5705E31110}"/>
              </a:ext>
            </a:extLst>
          </p:cNvPr>
          <p:cNvSpPr/>
          <p:nvPr/>
        </p:nvSpPr>
        <p:spPr>
          <a:xfrm>
            <a:off x="7188131" y="880061"/>
            <a:ext cx="500024" cy="698503"/>
          </a:xfrm>
          <a:custGeom>
            <a:avLst/>
            <a:gdLst>
              <a:gd name="connsiteX0" fmla="*/ 378038 w 500024"/>
              <a:gd name="connsiteY0" fmla="*/ 269762 h 698503"/>
              <a:gd name="connsiteX1" fmla="*/ 398058 w 500024"/>
              <a:gd name="connsiteY1" fmla="*/ 245798 h 698503"/>
              <a:gd name="connsiteX2" fmla="*/ 393890 w 500024"/>
              <a:gd name="connsiteY2" fmla="*/ 227453 h 698503"/>
              <a:gd name="connsiteX3" fmla="*/ 383546 w 500024"/>
              <a:gd name="connsiteY3" fmla="*/ 202186 h 698503"/>
              <a:gd name="connsiteX4" fmla="*/ 408998 w 500024"/>
              <a:gd name="connsiteY4" fmla="*/ 211861 h 698503"/>
              <a:gd name="connsiteX5" fmla="*/ 490527 w 500024"/>
              <a:gd name="connsiteY5" fmla="*/ 293391 h 698503"/>
              <a:gd name="connsiteX6" fmla="*/ 496072 w 500024"/>
              <a:gd name="connsiteY6" fmla="*/ 315159 h 698503"/>
              <a:gd name="connsiteX7" fmla="*/ 475755 w 500024"/>
              <a:gd name="connsiteY7" fmla="*/ 309057 h 698503"/>
              <a:gd name="connsiteX8" fmla="*/ 444944 w 500024"/>
              <a:gd name="connsiteY8" fmla="*/ 309280 h 698503"/>
              <a:gd name="connsiteX9" fmla="*/ 445465 w 500024"/>
              <a:gd name="connsiteY9" fmla="*/ 367255 h 698503"/>
              <a:gd name="connsiteX10" fmla="*/ 454358 w 500024"/>
              <a:gd name="connsiteY10" fmla="*/ 376743 h 698503"/>
              <a:gd name="connsiteX11" fmla="*/ 456219 w 500024"/>
              <a:gd name="connsiteY11" fmla="*/ 394828 h 698503"/>
              <a:gd name="connsiteX12" fmla="*/ 439920 w 500024"/>
              <a:gd name="connsiteY12" fmla="*/ 393228 h 698503"/>
              <a:gd name="connsiteX13" fmla="*/ 418710 w 500024"/>
              <a:gd name="connsiteY13" fmla="*/ 395163 h 698503"/>
              <a:gd name="connsiteX14" fmla="*/ 416031 w 500024"/>
              <a:gd name="connsiteY14" fmla="*/ 397731 h 698503"/>
              <a:gd name="connsiteX15" fmla="*/ 371191 w 500024"/>
              <a:gd name="connsiteY15" fmla="*/ 503373 h 698503"/>
              <a:gd name="connsiteX16" fmla="*/ 302128 w 500024"/>
              <a:gd name="connsiteY16" fmla="*/ 573999 h 698503"/>
              <a:gd name="connsiteX17" fmla="*/ 283522 w 500024"/>
              <a:gd name="connsiteY17" fmla="*/ 573888 h 698503"/>
              <a:gd name="connsiteX18" fmla="*/ 212635 w 500024"/>
              <a:gd name="connsiteY18" fmla="*/ 599787 h 698503"/>
              <a:gd name="connsiteX19" fmla="*/ 154511 w 500024"/>
              <a:gd name="connsiteY19" fmla="*/ 618727 h 698503"/>
              <a:gd name="connsiteX20" fmla="*/ 123589 w 500024"/>
              <a:gd name="connsiteY20" fmla="*/ 630262 h 698503"/>
              <a:gd name="connsiteX21" fmla="*/ 66061 w 500024"/>
              <a:gd name="connsiteY21" fmla="*/ 654636 h 698503"/>
              <a:gd name="connsiteX22" fmla="*/ 51883 w 500024"/>
              <a:gd name="connsiteY22" fmla="*/ 661966 h 698503"/>
              <a:gd name="connsiteX23" fmla="*/ 25538 w 500024"/>
              <a:gd name="connsiteY23" fmla="*/ 688200 h 698503"/>
              <a:gd name="connsiteX24" fmla="*/ 3918 w 500024"/>
              <a:gd name="connsiteY24" fmla="*/ 695047 h 698503"/>
              <a:gd name="connsiteX25" fmla="*/ 10802 w 500024"/>
              <a:gd name="connsiteY25" fmla="*/ 671939 h 698503"/>
              <a:gd name="connsiteX26" fmla="*/ 21482 w 500024"/>
              <a:gd name="connsiteY26" fmla="*/ 661594 h 698503"/>
              <a:gd name="connsiteX27" fmla="*/ 43250 w 500024"/>
              <a:gd name="connsiteY27" fmla="*/ 614522 h 698503"/>
              <a:gd name="connsiteX28" fmla="*/ 57391 w 500024"/>
              <a:gd name="connsiteY28" fmla="*/ 585423 h 698503"/>
              <a:gd name="connsiteX29" fmla="*/ 53521 w 500024"/>
              <a:gd name="connsiteY29" fmla="*/ 573404 h 698503"/>
              <a:gd name="connsiteX30" fmla="*/ 2318 w 500024"/>
              <a:gd name="connsiteY30" fmla="*/ 504526 h 698503"/>
              <a:gd name="connsiteX31" fmla="*/ 2318 w 500024"/>
              <a:gd name="connsiteY31" fmla="*/ 188307 h 698503"/>
              <a:gd name="connsiteX32" fmla="*/ 60219 w 500024"/>
              <a:gd name="connsiteY32" fmla="*/ 122741 h 698503"/>
              <a:gd name="connsiteX33" fmla="*/ 73317 w 500024"/>
              <a:gd name="connsiteY33" fmla="*/ 110647 h 698503"/>
              <a:gd name="connsiteX34" fmla="*/ 63344 w 500024"/>
              <a:gd name="connsiteY34" fmla="*/ 93121 h 698503"/>
              <a:gd name="connsiteX35" fmla="*/ 38004 w 500024"/>
              <a:gd name="connsiteY35" fmla="*/ 15126 h 698503"/>
              <a:gd name="connsiteX36" fmla="*/ 64089 w 500024"/>
              <a:gd name="connsiteY36" fmla="*/ 93 h 698503"/>
              <a:gd name="connsiteX37" fmla="*/ 311393 w 500024"/>
              <a:gd name="connsiteY37" fmla="*/ 19 h 698503"/>
              <a:gd name="connsiteX38" fmla="*/ 327245 w 500024"/>
              <a:gd name="connsiteY38" fmla="*/ 4521 h 698503"/>
              <a:gd name="connsiteX39" fmla="*/ 341460 w 500024"/>
              <a:gd name="connsiteY39" fmla="*/ 61231 h 698503"/>
              <a:gd name="connsiteX40" fmla="*/ 316268 w 500024"/>
              <a:gd name="connsiteY40" fmla="*/ 91818 h 698503"/>
              <a:gd name="connsiteX41" fmla="*/ 301160 w 500024"/>
              <a:gd name="connsiteY41" fmla="*/ 110982 h 698503"/>
              <a:gd name="connsiteX42" fmla="*/ 320101 w 500024"/>
              <a:gd name="connsiteY42" fmla="*/ 122704 h 698503"/>
              <a:gd name="connsiteX43" fmla="*/ 371973 w 500024"/>
              <a:gd name="connsiteY43" fmla="*/ 176660 h 698503"/>
              <a:gd name="connsiteX44" fmla="*/ 372085 w 500024"/>
              <a:gd name="connsiteY44" fmla="*/ 265780 h 698503"/>
              <a:gd name="connsiteX45" fmla="*/ 378001 w 500024"/>
              <a:gd name="connsiteY45" fmla="*/ 269762 h 698503"/>
              <a:gd name="connsiteX46" fmla="*/ 349311 w 500024"/>
              <a:gd name="connsiteY46" fmla="*/ 266822 h 698503"/>
              <a:gd name="connsiteX47" fmla="*/ 349237 w 500024"/>
              <a:gd name="connsiteY47" fmla="*/ 181944 h 698503"/>
              <a:gd name="connsiteX48" fmla="*/ 310686 w 500024"/>
              <a:gd name="connsiteY48" fmla="*/ 143542 h 698503"/>
              <a:gd name="connsiteX49" fmla="*/ 63493 w 500024"/>
              <a:gd name="connsiteY49" fmla="*/ 143542 h 698503"/>
              <a:gd name="connsiteX50" fmla="*/ 25501 w 500024"/>
              <a:gd name="connsiteY50" fmla="*/ 180753 h 698503"/>
              <a:gd name="connsiteX51" fmla="*/ 25575 w 500024"/>
              <a:gd name="connsiteY51" fmla="*/ 515280 h 698503"/>
              <a:gd name="connsiteX52" fmla="*/ 68256 w 500024"/>
              <a:gd name="connsiteY52" fmla="*/ 551003 h 698503"/>
              <a:gd name="connsiteX53" fmla="*/ 79754 w 500024"/>
              <a:gd name="connsiteY53" fmla="*/ 539579 h 698503"/>
              <a:gd name="connsiteX54" fmla="*/ 117114 w 500024"/>
              <a:gd name="connsiteY54" fmla="*/ 466087 h 698503"/>
              <a:gd name="connsiteX55" fmla="*/ 136055 w 500024"/>
              <a:gd name="connsiteY55" fmla="*/ 413210 h 698503"/>
              <a:gd name="connsiteX56" fmla="*/ 122324 w 500024"/>
              <a:gd name="connsiteY56" fmla="*/ 399852 h 698503"/>
              <a:gd name="connsiteX57" fmla="*/ 85150 w 500024"/>
              <a:gd name="connsiteY57" fmla="*/ 399740 h 698503"/>
              <a:gd name="connsiteX58" fmla="*/ 54153 w 500024"/>
              <a:gd name="connsiteY58" fmla="*/ 369636 h 698503"/>
              <a:gd name="connsiteX59" fmla="*/ 54190 w 500024"/>
              <a:gd name="connsiteY59" fmla="*/ 325020 h 698503"/>
              <a:gd name="connsiteX60" fmla="*/ 82210 w 500024"/>
              <a:gd name="connsiteY60" fmla="*/ 295475 h 698503"/>
              <a:gd name="connsiteX61" fmla="*/ 119347 w 500024"/>
              <a:gd name="connsiteY61" fmla="*/ 295028 h 698503"/>
              <a:gd name="connsiteX62" fmla="*/ 135980 w 500024"/>
              <a:gd name="connsiteY62" fmla="*/ 278618 h 698503"/>
              <a:gd name="connsiteX63" fmla="*/ 135980 w 500024"/>
              <a:gd name="connsiteY63" fmla="*/ 241444 h 698503"/>
              <a:gd name="connsiteX64" fmla="*/ 160242 w 500024"/>
              <a:gd name="connsiteY64" fmla="*/ 214280 h 698503"/>
              <a:gd name="connsiteX65" fmla="*/ 214049 w 500024"/>
              <a:gd name="connsiteY65" fmla="*/ 214243 h 698503"/>
              <a:gd name="connsiteX66" fmla="*/ 238385 w 500024"/>
              <a:gd name="connsiteY66" fmla="*/ 241370 h 698503"/>
              <a:gd name="connsiteX67" fmla="*/ 238608 w 500024"/>
              <a:gd name="connsiteY67" fmla="*/ 280404 h 698503"/>
              <a:gd name="connsiteX68" fmla="*/ 249511 w 500024"/>
              <a:gd name="connsiteY68" fmla="*/ 294507 h 698503"/>
              <a:gd name="connsiteX69" fmla="*/ 282852 w 500024"/>
              <a:gd name="connsiteY69" fmla="*/ 293949 h 698503"/>
              <a:gd name="connsiteX70" fmla="*/ 306407 w 500024"/>
              <a:gd name="connsiteY70" fmla="*/ 259640 h 698503"/>
              <a:gd name="connsiteX71" fmla="*/ 304174 w 500024"/>
              <a:gd name="connsiteY71" fmla="*/ 241891 h 698503"/>
              <a:gd name="connsiteX72" fmla="*/ 323561 w 500024"/>
              <a:gd name="connsiteY72" fmla="*/ 245686 h 698503"/>
              <a:gd name="connsiteX73" fmla="*/ 349200 w 500024"/>
              <a:gd name="connsiteY73" fmla="*/ 266822 h 698503"/>
              <a:gd name="connsiteX74" fmla="*/ 163442 w 500024"/>
              <a:gd name="connsiteY74" fmla="*/ 596400 h 698503"/>
              <a:gd name="connsiteX75" fmla="*/ 202886 w 500024"/>
              <a:gd name="connsiteY75" fmla="*/ 579953 h 698503"/>
              <a:gd name="connsiteX76" fmla="*/ 403007 w 500024"/>
              <a:gd name="connsiteY76" fmla="*/ 380204 h 698503"/>
              <a:gd name="connsiteX77" fmla="*/ 403788 w 500024"/>
              <a:gd name="connsiteY77" fmla="*/ 358473 h 698503"/>
              <a:gd name="connsiteX78" fmla="*/ 338706 w 500024"/>
              <a:gd name="connsiteY78" fmla="*/ 292088 h 698503"/>
              <a:gd name="connsiteX79" fmla="*/ 324566 w 500024"/>
              <a:gd name="connsiteY79" fmla="*/ 289632 h 698503"/>
              <a:gd name="connsiteX80" fmla="*/ 300528 w 500024"/>
              <a:gd name="connsiteY80" fmla="*/ 317169 h 698503"/>
              <a:gd name="connsiteX81" fmla="*/ 316231 w 500024"/>
              <a:gd name="connsiteY81" fmla="*/ 338490 h 698503"/>
              <a:gd name="connsiteX82" fmla="*/ 318687 w 500024"/>
              <a:gd name="connsiteY82" fmla="*/ 341281 h 698503"/>
              <a:gd name="connsiteX83" fmla="*/ 319170 w 500024"/>
              <a:gd name="connsiteY83" fmla="*/ 357915 h 698503"/>
              <a:gd name="connsiteX84" fmla="*/ 302723 w 500024"/>
              <a:gd name="connsiteY84" fmla="*/ 355682 h 698503"/>
              <a:gd name="connsiteX85" fmla="*/ 294834 w 500024"/>
              <a:gd name="connsiteY85" fmla="*/ 347793 h 698503"/>
              <a:gd name="connsiteX86" fmla="*/ 266814 w 500024"/>
              <a:gd name="connsiteY86" fmla="*/ 347979 h 698503"/>
              <a:gd name="connsiteX87" fmla="*/ 257809 w 500024"/>
              <a:gd name="connsiteY87" fmla="*/ 357319 h 698503"/>
              <a:gd name="connsiteX88" fmla="*/ 257698 w 500024"/>
              <a:gd name="connsiteY88" fmla="*/ 380502 h 698503"/>
              <a:gd name="connsiteX89" fmla="*/ 267968 w 500024"/>
              <a:gd name="connsiteY89" fmla="*/ 406922 h 698503"/>
              <a:gd name="connsiteX90" fmla="*/ 242702 w 500024"/>
              <a:gd name="connsiteY90" fmla="*/ 395870 h 698503"/>
              <a:gd name="connsiteX91" fmla="*/ 224431 w 500024"/>
              <a:gd name="connsiteY91" fmla="*/ 389991 h 698503"/>
              <a:gd name="connsiteX92" fmla="*/ 200021 w 500024"/>
              <a:gd name="connsiteY92" fmla="*/ 417155 h 698503"/>
              <a:gd name="connsiteX93" fmla="*/ 216059 w 500024"/>
              <a:gd name="connsiteY93" fmla="*/ 438365 h 698503"/>
              <a:gd name="connsiteX94" fmla="*/ 218477 w 500024"/>
              <a:gd name="connsiteY94" fmla="*/ 441193 h 698503"/>
              <a:gd name="connsiteX95" fmla="*/ 218887 w 500024"/>
              <a:gd name="connsiteY95" fmla="*/ 457529 h 698503"/>
              <a:gd name="connsiteX96" fmla="*/ 202365 w 500024"/>
              <a:gd name="connsiteY96" fmla="*/ 455557 h 698503"/>
              <a:gd name="connsiteX97" fmla="*/ 190569 w 500024"/>
              <a:gd name="connsiteY97" fmla="*/ 443686 h 698503"/>
              <a:gd name="connsiteX98" fmla="*/ 171070 w 500024"/>
              <a:gd name="connsiteY98" fmla="*/ 443128 h 698503"/>
              <a:gd name="connsiteX99" fmla="*/ 159126 w 500024"/>
              <a:gd name="connsiteY99" fmla="*/ 454812 h 698503"/>
              <a:gd name="connsiteX100" fmla="*/ 158195 w 500024"/>
              <a:gd name="connsiteY100" fmla="*/ 480934 h 698503"/>
              <a:gd name="connsiteX101" fmla="*/ 168726 w 500024"/>
              <a:gd name="connsiteY101" fmla="*/ 507243 h 698503"/>
              <a:gd name="connsiteX102" fmla="*/ 142046 w 500024"/>
              <a:gd name="connsiteY102" fmla="*/ 495149 h 698503"/>
              <a:gd name="connsiteX103" fmla="*/ 120538 w 500024"/>
              <a:gd name="connsiteY103" fmla="*/ 493102 h 698503"/>
              <a:gd name="connsiteX104" fmla="*/ 105690 w 500024"/>
              <a:gd name="connsiteY104" fmla="*/ 559748 h 698503"/>
              <a:gd name="connsiteX105" fmla="*/ 163405 w 500024"/>
              <a:gd name="connsiteY105" fmla="*/ 596363 h 698503"/>
              <a:gd name="connsiteX106" fmla="*/ 158270 w 500024"/>
              <a:gd name="connsiteY106" fmla="*/ 421062 h 698503"/>
              <a:gd name="connsiteX107" fmla="*/ 257772 w 500024"/>
              <a:gd name="connsiteY107" fmla="*/ 317913 h 698503"/>
              <a:gd name="connsiteX108" fmla="*/ 238906 w 500024"/>
              <a:gd name="connsiteY108" fmla="*/ 318024 h 698503"/>
              <a:gd name="connsiteX109" fmla="*/ 217547 w 500024"/>
              <a:gd name="connsiteY109" fmla="*/ 296628 h 698503"/>
              <a:gd name="connsiteX110" fmla="*/ 217696 w 500024"/>
              <a:gd name="connsiteY110" fmla="*/ 250226 h 698503"/>
              <a:gd name="connsiteX111" fmla="*/ 206607 w 500024"/>
              <a:gd name="connsiteY111" fmla="*/ 236421 h 698503"/>
              <a:gd name="connsiteX112" fmla="*/ 167647 w 500024"/>
              <a:gd name="connsiteY112" fmla="*/ 236607 h 698503"/>
              <a:gd name="connsiteX113" fmla="*/ 157153 w 500024"/>
              <a:gd name="connsiteY113" fmla="*/ 247361 h 698503"/>
              <a:gd name="connsiteX114" fmla="*/ 156781 w 500024"/>
              <a:gd name="connsiteY114" fmla="*/ 265929 h 698503"/>
              <a:gd name="connsiteX115" fmla="*/ 105058 w 500024"/>
              <a:gd name="connsiteY115" fmla="*/ 317950 h 698503"/>
              <a:gd name="connsiteX116" fmla="*/ 74991 w 500024"/>
              <a:gd name="connsiteY116" fmla="*/ 347049 h 698503"/>
              <a:gd name="connsiteX117" fmla="*/ 104649 w 500024"/>
              <a:gd name="connsiteY117" fmla="*/ 376892 h 698503"/>
              <a:gd name="connsiteX118" fmla="*/ 117635 w 500024"/>
              <a:gd name="connsiteY118" fmla="*/ 376892 h 698503"/>
              <a:gd name="connsiteX119" fmla="*/ 156893 w 500024"/>
              <a:gd name="connsiteY119" fmla="*/ 413806 h 698503"/>
              <a:gd name="connsiteX120" fmla="*/ 158270 w 500024"/>
              <a:gd name="connsiteY120" fmla="*/ 421062 h 698503"/>
              <a:gd name="connsiteX121" fmla="*/ 187146 w 500024"/>
              <a:gd name="connsiteY121" fmla="*/ 70868 h 698503"/>
              <a:gd name="connsiteX122" fmla="*/ 296844 w 500024"/>
              <a:gd name="connsiteY122" fmla="*/ 71203 h 698503"/>
              <a:gd name="connsiteX123" fmla="*/ 319208 w 500024"/>
              <a:gd name="connsiteY123" fmla="*/ 46160 h 698503"/>
              <a:gd name="connsiteX124" fmla="*/ 297476 w 500024"/>
              <a:gd name="connsiteY124" fmla="*/ 20410 h 698503"/>
              <a:gd name="connsiteX125" fmla="*/ 79978 w 500024"/>
              <a:gd name="connsiteY125" fmla="*/ 20782 h 698503"/>
              <a:gd name="connsiteX126" fmla="*/ 55604 w 500024"/>
              <a:gd name="connsiteY126" fmla="*/ 45416 h 698503"/>
              <a:gd name="connsiteX127" fmla="*/ 81206 w 500024"/>
              <a:gd name="connsiteY127" fmla="*/ 70831 h 698503"/>
              <a:gd name="connsiteX128" fmla="*/ 187183 w 500024"/>
              <a:gd name="connsiteY128" fmla="*/ 70868 h 698503"/>
              <a:gd name="connsiteX129" fmla="*/ 187704 w 500024"/>
              <a:gd name="connsiteY129" fmla="*/ 122704 h 698503"/>
              <a:gd name="connsiteX130" fmla="*/ 260005 w 500024"/>
              <a:gd name="connsiteY130" fmla="*/ 122778 h 698503"/>
              <a:gd name="connsiteX131" fmla="*/ 278052 w 500024"/>
              <a:gd name="connsiteY131" fmla="*/ 108117 h 698503"/>
              <a:gd name="connsiteX132" fmla="*/ 260972 w 500024"/>
              <a:gd name="connsiteY132" fmla="*/ 93939 h 698503"/>
              <a:gd name="connsiteX133" fmla="*/ 112649 w 500024"/>
              <a:gd name="connsiteY133" fmla="*/ 93939 h 698503"/>
              <a:gd name="connsiteX134" fmla="*/ 96499 w 500024"/>
              <a:gd name="connsiteY134" fmla="*/ 108973 h 698503"/>
              <a:gd name="connsiteX135" fmla="*/ 113505 w 500024"/>
              <a:gd name="connsiteY135" fmla="*/ 122778 h 698503"/>
              <a:gd name="connsiteX136" fmla="*/ 187666 w 500024"/>
              <a:gd name="connsiteY136" fmla="*/ 122741 h 698503"/>
              <a:gd name="connsiteX137" fmla="*/ 266405 w 500024"/>
              <a:gd name="connsiteY137" fmla="*/ 550668 h 698503"/>
              <a:gd name="connsiteX138" fmla="*/ 322929 w 500024"/>
              <a:gd name="connsiteY138" fmla="*/ 550370 h 698503"/>
              <a:gd name="connsiteX139" fmla="*/ 348790 w 500024"/>
              <a:gd name="connsiteY139" fmla="*/ 525662 h 698503"/>
              <a:gd name="connsiteX140" fmla="*/ 348679 w 500024"/>
              <a:gd name="connsiteY140" fmla="*/ 469697 h 698503"/>
              <a:gd name="connsiteX141" fmla="*/ 266368 w 500024"/>
              <a:gd name="connsiteY141" fmla="*/ 550668 h 698503"/>
              <a:gd name="connsiteX142" fmla="*/ 420645 w 500024"/>
              <a:gd name="connsiteY142" fmla="*/ 256887 h 698503"/>
              <a:gd name="connsiteX143" fmla="*/ 416849 w 500024"/>
              <a:gd name="connsiteY143" fmla="*/ 257966 h 698503"/>
              <a:gd name="connsiteX144" fmla="*/ 380197 w 500024"/>
              <a:gd name="connsiteY144" fmla="*/ 294247 h 698503"/>
              <a:gd name="connsiteX145" fmla="*/ 381015 w 500024"/>
              <a:gd name="connsiteY145" fmla="*/ 302545 h 698503"/>
              <a:gd name="connsiteX146" fmla="*/ 416515 w 500024"/>
              <a:gd name="connsiteY146" fmla="*/ 307233 h 698503"/>
              <a:gd name="connsiteX147" fmla="*/ 433297 w 500024"/>
              <a:gd name="connsiteY147" fmla="*/ 290116 h 698503"/>
              <a:gd name="connsiteX148" fmla="*/ 440441 w 500024"/>
              <a:gd name="connsiteY148" fmla="*/ 275343 h 698503"/>
              <a:gd name="connsiteX149" fmla="*/ 420645 w 500024"/>
              <a:gd name="connsiteY149" fmla="*/ 256887 h 698503"/>
              <a:gd name="connsiteX150" fmla="*/ 111830 w 500024"/>
              <a:gd name="connsiteY150" fmla="*/ 607043 h 698503"/>
              <a:gd name="connsiteX151" fmla="*/ 91215 w 500024"/>
              <a:gd name="connsiteY151" fmla="*/ 587246 h 698503"/>
              <a:gd name="connsiteX152" fmla="*/ 64461 w 500024"/>
              <a:gd name="connsiteY152" fmla="*/ 619397 h 698503"/>
              <a:gd name="connsiteX153" fmla="*/ 83215 w 500024"/>
              <a:gd name="connsiteY153" fmla="*/ 633091 h 698503"/>
              <a:gd name="connsiteX154" fmla="*/ 111868 w 500024"/>
              <a:gd name="connsiteY154" fmla="*/ 607043 h 698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500024" h="698503">
                <a:moveTo>
                  <a:pt x="378038" y="269762"/>
                </a:moveTo>
                <a:cubicBezTo>
                  <a:pt x="384699" y="261724"/>
                  <a:pt x="390951" y="253352"/>
                  <a:pt x="398058" y="245798"/>
                </a:cubicBezTo>
                <a:cubicBezTo>
                  <a:pt x="406319" y="237016"/>
                  <a:pt x="398095" y="233034"/>
                  <a:pt x="393890" y="227453"/>
                </a:cubicBezTo>
                <a:cubicBezTo>
                  <a:pt x="388160" y="219824"/>
                  <a:pt x="372606" y="213461"/>
                  <a:pt x="383546" y="202186"/>
                </a:cubicBezTo>
                <a:cubicBezTo>
                  <a:pt x="394374" y="191060"/>
                  <a:pt x="402188" y="205238"/>
                  <a:pt x="408998" y="211861"/>
                </a:cubicBezTo>
                <a:cubicBezTo>
                  <a:pt x="436534" y="238690"/>
                  <a:pt x="463549" y="266041"/>
                  <a:pt x="490527" y="293391"/>
                </a:cubicBezTo>
                <a:cubicBezTo>
                  <a:pt x="496481" y="299419"/>
                  <a:pt x="505189" y="306601"/>
                  <a:pt x="496072" y="315159"/>
                </a:cubicBezTo>
                <a:cubicBezTo>
                  <a:pt x="488146" y="322639"/>
                  <a:pt x="480592" y="315382"/>
                  <a:pt x="475755" y="309057"/>
                </a:cubicBezTo>
                <a:cubicBezTo>
                  <a:pt x="464889" y="294767"/>
                  <a:pt x="456405" y="297223"/>
                  <a:pt x="444944" y="309280"/>
                </a:cubicBezTo>
                <a:cubicBezTo>
                  <a:pt x="417222" y="338416"/>
                  <a:pt x="416738" y="337932"/>
                  <a:pt x="445465" y="367255"/>
                </a:cubicBezTo>
                <a:cubicBezTo>
                  <a:pt x="448516" y="370343"/>
                  <a:pt x="451605" y="373432"/>
                  <a:pt x="454358" y="376743"/>
                </a:cubicBezTo>
                <a:cubicBezTo>
                  <a:pt x="458972" y="382288"/>
                  <a:pt x="462545" y="388428"/>
                  <a:pt x="456219" y="394828"/>
                </a:cubicBezTo>
                <a:cubicBezTo>
                  <a:pt x="450563" y="400559"/>
                  <a:pt x="444237" y="398214"/>
                  <a:pt x="439920" y="393228"/>
                </a:cubicBezTo>
                <a:cubicBezTo>
                  <a:pt x="431473" y="383441"/>
                  <a:pt x="425148" y="387832"/>
                  <a:pt x="418710" y="395163"/>
                </a:cubicBezTo>
                <a:cubicBezTo>
                  <a:pt x="417891" y="396093"/>
                  <a:pt x="417036" y="397024"/>
                  <a:pt x="416031" y="397731"/>
                </a:cubicBezTo>
                <a:cubicBezTo>
                  <a:pt x="379676" y="423890"/>
                  <a:pt x="367768" y="458459"/>
                  <a:pt x="371191" y="503373"/>
                </a:cubicBezTo>
                <a:cubicBezTo>
                  <a:pt x="375210" y="555766"/>
                  <a:pt x="354484" y="573888"/>
                  <a:pt x="302128" y="573999"/>
                </a:cubicBezTo>
                <a:cubicBezTo>
                  <a:pt x="295913" y="573999"/>
                  <a:pt x="289662" y="574632"/>
                  <a:pt x="283522" y="573888"/>
                </a:cubicBezTo>
                <a:cubicBezTo>
                  <a:pt x="255465" y="570576"/>
                  <a:pt x="232171" y="576604"/>
                  <a:pt x="212635" y="599787"/>
                </a:cubicBezTo>
                <a:cubicBezTo>
                  <a:pt x="198458" y="616606"/>
                  <a:pt x="176168" y="621034"/>
                  <a:pt x="154511" y="618727"/>
                </a:cubicBezTo>
                <a:cubicBezTo>
                  <a:pt x="141264" y="617313"/>
                  <a:pt x="131999" y="620402"/>
                  <a:pt x="123589" y="630262"/>
                </a:cubicBezTo>
                <a:cubicBezTo>
                  <a:pt x="108593" y="647752"/>
                  <a:pt x="92220" y="662599"/>
                  <a:pt x="66061" y="654636"/>
                </a:cubicBezTo>
                <a:cubicBezTo>
                  <a:pt x="59921" y="652775"/>
                  <a:pt x="55828" y="658096"/>
                  <a:pt x="51883" y="661966"/>
                </a:cubicBezTo>
                <a:cubicBezTo>
                  <a:pt x="43027" y="670637"/>
                  <a:pt x="34543" y="679716"/>
                  <a:pt x="25538" y="688200"/>
                </a:cubicBezTo>
                <a:cubicBezTo>
                  <a:pt x="19510" y="693856"/>
                  <a:pt x="12774" y="703792"/>
                  <a:pt x="3918" y="695047"/>
                </a:cubicBezTo>
                <a:cubicBezTo>
                  <a:pt x="-5794" y="685484"/>
                  <a:pt x="4886" y="678600"/>
                  <a:pt x="10802" y="671939"/>
                </a:cubicBezTo>
                <a:cubicBezTo>
                  <a:pt x="14077" y="668255"/>
                  <a:pt x="17835" y="664980"/>
                  <a:pt x="21482" y="661594"/>
                </a:cubicBezTo>
                <a:cubicBezTo>
                  <a:pt x="35138" y="648905"/>
                  <a:pt x="48609" y="636923"/>
                  <a:pt x="43250" y="614522"/>
                </a:cubicBezTo>
                <a:cubicBezTo>
                  <a:pt x="40459" y="602875"/>
                  <a:pt x="50097" y="593907"/>
                  <a:pt x="57391" y="585423"/>
                </a:cubicBezTo>
                <a:cubicBezTo>
                  <a:pt x="62935" y="578948"/>
                  <a:pt x="63158" y="576120"/>
                  <a:pt x="53521" y="573404"/>
                </a:cubicBezTo>
                <a:cubicBezTo>
                  <a:pt x="11621" y="561608"/>
                  <a:pt x="2318" y="548547"/>
                  <a:pt x="2318" y="504526"/>
                </a:cubicBezTo>
                <a:cubicBezTo>
                  <a:pt x="2318" y="399107"/>
                  <a:pt x="2244" y="293726"/>
                  <a:pt x="2318" y="188307"/>
                </a:cubicBezTo>
                <a:cubicBezTo>
                  <a:pt x="2355" y="144174"/>
                  <a:pt x="16830" y="127690"/>
                  <a:pt x="60219" y="122741"/>
                </a:cubicBezTo>
                <a:cubicBezTo>
                  <a:pt x="68256" y="121810"/>
                  <a:pt x="73094" y="119317"/>
                  <a:pt x="73317" y="110647"/>
                </a:cubicBezTo>
                <a:cubicBezTo>
                  <a:pt x="73503" y="102721"/>
                  <a:pt x="72312" y="96693"/>
                  <a:pt x="63344" y="93121"/>
                </a:cubicBezTo>
                <a:cubicBezTo>
                  <a:pt x="33910" y="81288"/>
                  <a:pt x="21891" y="43183"/>
                  <a:pt x="38004" y="15126"/>
                </a:cubicBezTo>
                <a:cubicBezTo>
                  <a:pt x="43808" y="5042"/>
                  <a:pt x="52776" y="93"/>
                  <a:pt x="64089" y="93"/>
                </a:cubicBezTo>
                <a:cubicBezTo>
                  <a:pt x="146511" y="-56"/>
                  <a:pt x="228971" y="19"/>
                  <a:pt x="311393" y="19"/>
                </a:cubicBezTo>
                <a:cubicBezTo>
                  <a:pt x="317087" y="19"/>
                  <a:pt x="322705" y="986"/>
                  <a:pt x="327245" y="4521"/>
                </a:cubicBezTo>
                <a:cubicBezTo>
                  <a:pt x="346818" y="19592"/>
                  <a:pt x="342167" y="41174"/>
                  <a:pt x="341460" y="61231"/>
                </a:cubicBezTo>
                <a:cubicBezTo>
                  <a:pt x="340864" y="77083"/>
                  <a:pt x="332045" y="88209"/>
                  <a:pt x="316268" y="91818"/>
                </a:cubicBezTo>
                <a:cubicBezTo>
                  <a:pt x="305365" y="94311"/>
                  <a:pt x="300342" y="99372"/>
                  <a:pt x="301160" y="110982"/>
                </a:cubicBezTo>
                <a:cubicBezTo>
                  <a:pt x="302128" y="124415"/>
                  <a:pt x="311691" y="122183"/>
                  <a:pt x="320101" y="122704"/>
                </a:cubicBezTo>
                <a:cubicBezTo>
                  <a:pt x="351953" y="124601"/>
                  <a:pt x="371489" y="144546"/>
                  <a:pt x="371973" y="176660"/>
                </a:cubicBezTo>
                <a:cubicBezTo>
                  <a:pt x="372419" y="206354"/>
                  <a:pt x="372085" y="236086"/>
                  <a:pt x="372085" y="265780"/>
                </a:cubicBezTo>
                <a:cubicBezTo>
                  <a:pt x="374057" y="267120"/>
                  <a:pt x="376029" y="268422"/>
                  <a:pt x="378001" y="269762"/>
                </a:cubicBezTo>
                <a:close/>
                <a:moveTo>
                  <a:pt x="349311" y="266822"/>
                </a:moveTo>
                <a:cubicBezTo>
                  <a:pt x="349311" y="237165"/>
                  <a:pt x="349572" y="209554"/>
                  <a:pt x="349237" y="181944"/>
                </a:cubicBezTo>
                <a:cubicBezTo>
                  <a:pt x="348902" y="154556"/>
                  <a:pt x="338074" y="143616"/>
                  <a:pt x="310686" y="143542"/>
                </a:cubicBezTo>
                <a:cubicBezTo>
                  <a:pt x="228301" y="143318"/>
                  <a:pt x="145878" y="143318"/>
                  <a:pt x="63493" y="143542"/>
                </a:cubicBezTo>
                <a:cubicBezTo>
                  <a:pt x="37520" y="143616"/>
                  <a:pt x="25538" y="155338"/>
                  <a:pt x="25501" y="180753"/>
                </a:cubicBezTo>
                <a:cubicBezTo>
                  <a:pt x="25315" y="292274"/>
                  <a:pt x="25315" y="403796"/>
                  <a:pt x="25575" y="515280"/>
                </a:cubicBezTo>
                <a:cubicBezTo>
                  <a:pt x="25649" y="541179"/>
                  <a:pt x="42357" y="554426"/>
                  <a:pt x="68256" y="551003"/>
                </a:cubicBezTo>
                <a:cubicBezTo>
                  <a:pt x="75587" y="550035"/>
                  <a:pt x="80015" y="547282"/>
                  <a:pt x="79754" y="539579"/>
                </a:cubicBezTo>
                <a:cubicBezTo>
                  <a:pt x="78638" y="508173"/>
                  <a:pt x="94527" y="484730"/>
                  <a:pt x="117114" y="466087"/>
                </a:cubicBezTo>
                <a:cubicBezTo>
                  <a:pt x="134790" y="451501"/>
                  <a:pt x="137692" y="433862"/>
                  <a:pt x="136055" y="413210"/>
                </a:cubicBezTo>
                <a:cubicBezTo>
                  <a:pt x="135310" y="403870"/>
                  <a:pt x="131515" y="399740"/>
                  <a:pt x="122324" y="399852"/>
                </a:cubicBezTo>
                <a:cubicBezTo>
                  <a:pt x="109933" y="400000"/>
                  <a:pt x="97541" y="400038"/>
                  <a:pt x="85150" y="399740"/>
                </a:cubicBezTo>
                <a:cubicBezTo>
                  <a:pt x="62712" y="399219"/>
                  <a:pt x="54637" y="391442"/>
                  <a:pt x="54153" y="369636"/>
                </a:cubicBezTo>
                <a:cubicBezTo>
                  <a:pt x="53818" y="354789"/>
                  <a:pt x="53781" y="339905"/>
                  <a:pt x="54190" y="325020"/>
                </a:cubicBezTo>
                <a:cubicBezTo>
                  <a:pt x="54786" y="304926"/>
                  <a:pt x="62116" y="297000"/>
                  <a:pt x="82210" y="295475"/>
                </a:cubicBezTo>
                <a:cubicBezTo>
                  <a:pt x="94527" y="294544"/>
                  <a:pt x="106993" y="294693"/>
                  <a:pt x="119347" y="295028"/>
                </a:cubicBezTo>
                <a:cubicBezTo>
                  <a:pt x="131031" y="295326"/>
                  <a:pt x="136501" y="290711"/>
                  <a:pt x="135980" y="278618"/>
                </a:cubicBezTo>
                <a:cubicBezTo>
                  <a:pt x="135459" y="266264"/>
                  <a:pt x="135831" y="253835"/>
                  <a:pt x="135980" y="241444"/>
                </a:cubicBezTo>
                <a:cubicBezTo>
                  <a:pt x="136204" y="225406"/>
                  <a:pt x="143869" y="215136"/>
                  <a:pt x="160242" y="214280"/>
                </a:cubicBezTo>
                <a:cubicBezTo>
                  <a:pt x="178140" y="213350"/>
                  <a:pt x="196151" y="213275"/>
                  <a:pt x="214049" y="214243"/>
                </a:cubicBezTo>
                <a:cubicBezTo>
                  <a:pt x="230310" y="215099"/>
                  <a:pt x="238199" y="225294"/>
                  <a:pt x="238385" y="241370"/>
                </a:cubicBezTo>
                <a:cubicBezTo>
                  <a:pt x="238534" y="254393"/>
                  <a:pt x="238571" y="267380"/>
                  <a:pt x="238608" y="280404"/>
                </a:cubicBezTo>
                <a:cubicBezTo>
                  <a:pt x="238608" y="287958"/>
                  <a:pt x="240432" y="294321"/>
                  <a:pt x="249511" y="294507"/>
                </a:cubicBezTo>
                <a:cubicBezTo>
                  <a:pt x="260637" y="294730"/>
                  <a:pt x="271987" y="295735"/>
                  <a:pt x="282852" y="293949"/>
                </a:cubicBezTo>
                <a:cubicBezTo>
                  <a:pt x="299821" y="291158"/>
                  <a:pt x="313700" y="269873"/>
                  <a:pt x="306407" y="259640"/>
                </a:cubicBezTo>
                <a:cubicBezTo>
                  <a:pt x="302239" y="253835"/>
                  <a:pt x="297327" y="248142"/>
                  <a:pt x="304174" y="241891"/>
                </a:cubicBezTo>
                <a:cubicBezTo>
                  <a:pt x="311617" y="235081"/>
                  <a:pt x="317756" y="240811"/>
                  <a:pt x="323561" y="245686"/>
                </a:cubicBezTo>
                <a:cubicBezTo>
                  <a:pt x="331376" y="252198"/>
                  <a:pt x="337032" y="261426"/>
                  <a:pt x="349200" y="266822"/>
                </a:cubicBezTo>
                <a:close/>
                <a:moveTo>
                  <a:pt x="163442" y="596400"/>
                </a:moveTo>
                <a:cubicBezTo>
                  <a:pt x="177359" y="597182"/>
                  <a:pt x="191313" y="591489"/>
                  <a:pt x="202886" y="579953"/>
                </a:cubicBezTo>
                <a:cubicBezTo>
                  <a:pt x="269605" y="513383"/>
                  <a:pt x="336176" y="446663"/>
                  <a:pt x="403007" y="380204"/>
                </a:cubicBezTo>
                <a:cubicBezTo>
                  <a:pt x="410524" y="372725"/>
                  <a:pt x="412124" y="366734"/>
                  <a:pt x="403788" y="358473"/>
                </a:cubicBezTo>
                <a:cubicBezTo>
                  <a:pt x="381797" y="336667"/>
                  <a:pt x="360363" y="314266"/>
                  <a:pt x="338706" y="292088"/>
                </a:cubicBezTo>
                <a:cubicBezTo>
                  <a:pt x="334613" y="287883"/>
                  <a:pt x="330185" y="283976"/>
                  <a:pt x="324566" y="289632"/>
                </a:cubicBezTo>
                <a:cubicBezTo>
                  <a:pt x="315896" y="298377"/>
                  <a:pt x="303691" y="305447"/>
                  <a:pt x="300528" y="317169"/>
                </a:cubicBezTo>
                <a:cubicBezTo>
                  <a:pt x="297997" y="326583"/>
                  <a:pt x="310724" y="331346"/>
                  <a:pt x="316231" y="338490"/>
                </a:cubicBezTo>
                <a:cubicBezTo>
                  <a:pt x="316975" y="339458"/>
                  <a:pt x="317942" y="340277"/>
                  <a:pt x="318687" y="341281"/>
                </a:cubicBezTo>
                <a:cubicBezTo>
                  <a:pt x="322817" y="346714"/>
                  <a:pt x="324827" y="352631"/>
                  <a:pt x="319170" y="357915"/>
                </a:cubicBezTo>
                <a:cubicBezTo>
                  <a:pt x="313291" y="363385"/>
                  <a:pt x="307672" y="359961"/>
                  <a:pt x="302723" y="355682"/>
                </a:cubicBezTo>
                <a:cubicBezTo>
                  <a:pt x="299932" y="353263"/>
                  <a:pt x="297067" y="350733"/>
                  <a:pt x="294834" y="347793"/>
                </a:cubicBezTo>
                <a:cubicBezTo>
                  <a:pt x="285308" y="335253"/>
                  <a:pt x="276154" y="335923"/>
                  <a:pt x="266814" y="347979"/>
                </a:cubicBezTo>
                <a:cubicBezTo>
                  <a:pt x="264172" y="351403"/>
                  <a:pt x="261344" y="355012"/>
                  <a:pt x="257809" y="357319"/>
                </a:cubicBezTo>
                <a:cubicBezTo>
                  <a:pt x="245492" y="365320"/>
                  <a:pt x="249325" y="371869"/>
                  <a:pt x="257698" y="380502"/>
                </a:cubicBezTo>
                <a:cubicBezTo>
                  <a:pt x="264545" y="387572"/>
                  <a:pt x="280583" y="395126"/>
                  <a:pt x="267968" y="406922"/>
                </a:cubicBezTo>
                <a:cubicBezTo>
                  <a:pt x="256953" y="417266"/>
                  <a:pt x="250516" y="401526"/>
                  <a:pt x="242702" y="395870"/>
                </a:cubicBezTo>
                <a:cubicBezTo>
                  <a:pt x="237194" y="391888"/>
                  <a:pt x="232990" y="382065"/>
                  <a:pt x="224431" y="389991"/>
                </a:cubicBezTo>
                <a:cubicBezTo>
                  <a:pt x="215426" y="398326"/>
                  <a:pt x="202997" y="405396"/>
                  <a:pt x="200021" y="417155"/>
                </a:cubicBezTo>
                <a:cubicBezTo>
                  <a:pt x="197713" y="426234"/>
                  <a:pt x="210849" y="430886"/>
                  <a:pt x="216059" y="438365"/>
                </a:cubicBezTo>
                <a:cubicBezTo>
                  <a:pt x="216766" y="439370"/>
                  <a:pt x="217733" y="440188"/>
                  <a:pt x="218477" y="441193"/>
                </a:cubicBezTo>
                <a:cubicBezTo>
                  <a:pt x="222645" y="446551"/>
                  <a:pt x="225064" y="452208"/>
                  <a:pt x="218887" y="457529"/>
                </a:cubicBezTo>
                <a:cubicBezTo>
                  <a:pt x="212970" y="462627"/>
                  <a:pt x="207351" y="460208"/>
                  <a:pt x="202365" y="455557"/>
                </a:cubicBezTo>
                <a:cubicBezTo>
                  <a:pt x="198309" y="451724"/>
                  <a:pt x="194216" y="447891"/>
                  <a:pt x="190569" y="443686"/>
                </a:cubicBezTo>
                <a:cubicBezTo>
                  <a:pt x="184131" y="436318"/>
                  <a:pt x="178140" y="433974"/>
                  <a:pt x="171070" y="443128"/>
                </a:cubicBezTo>
                <a:cubicBezTo>
                  <a:pt x="167684" y="447482"/>
                  <a:pt x="163479" y="451352"/>
                  <a:pt x="159126" y="454812"/>
                </a:cubicBezTo>
                <a:cubicBezTo>
                  <a:pt x="148409" y="463334"/>
                  <a:pt x="148744" y="470999"/>
                  <a:pt x="158195" y="480934"/>
                </a:cubicBezTo>
                <a:cubicBezTo>
                  <a:pt x="164893" y="488005"/>
                  <a:pt x="181341" y="495707"/>
                  <a:pt x="168726" y="507243"/>
                </a:cubicBezTo>
                <a:cubicBezTo>
                  <a:pt x="157116" y="517848"/>
                  <a:pt x="149600" y="501996"/>
                  <a:pt x="142046" y="495149"/>
                </a:cubicBezTo>
                <a:cubicBezTo>
                  <a:pt x="134827" y="488637"/>
                  <a:pt x="129543" y="484097"/>
                  <a:pt x="120538" y="493102"/>
                </a:cubicBezTo>
                <a:cubicBezTo>
                  <a:pt x="102714" y="510889"/>
                  <a:pt x="96611" y="535821"/>
                  <a:pt x="105690" y="559748"/>
                </a:cubicBezTo>
                <a:cubicBezTo>
                  <a:pt x="114323" y="582483"/>
                  <a:pt x="135236" y="596363"/>
                  <a:pt x="163405" y="596363"/>
                </a:cubicBezTo>
                <a:close/>
                <a:moveTo>
                  <a:pt x="158270" y="421062"/>
                </a:moveTo>
                <a:cubicBezTo>
                  <a:pt x="181452" y="404689"/>
                  <a:pt x="252786" y="330974"/>
                  <a:pt x="257772" y="317913"/>
                </a:cubicBezTo>
                <a:cubicBezTo>
                  <a:pt x="251149" y="317913"/>
                  <a:pt x="244934" y="317392"/>
                  <a:pt x="238906" y="318024"/>
                </a:cubicBezTo>
                <a:cubicBezTo>
                  <a:pt x="222682" y="319736"/>
                  <a:pt x="216468" y="312815"/>
                  <a:pt x="217547" y="296628"/>
                </a:cubicBezTo>
                <a:cubicBezTo>
                  <a:pt x="218552" y="281223"/>
                  <a:pt x="217659" y="265706"/>
                  <a:pt x="217696" y="250226"/>
                </a:cubicBezTo>
                <a:cubicBezTo>
                  <a:pt x="217696" y="242560"/>
                  <a:pt x="215724" y="236495"/>
                  <a:pt x="206607" y="236421"/>
                </a:cubicBezTo>
                <a:cubicBezTo>
                  <a:pt x="193620" y="236309"/>
                  <a:pt x="180634" y="236272"/>
                  <a:pt x="167647" y="236607"/>
                </a:cubicBezTo>
                <a:cubicBezTo>
                  <a:pt x="161061" y="236755"/>
                  <a:pt x="157563" y="240923"/>
                  <a:pt x="157153" y="247361"/>
                </a:cubicBezTo>
                <a:cubicBezTo>
                  <a:pt x="156781" y="253538"/>
                  <a:pt x="156781" y="259715"/>
                  <a:pt x="156781" y="265929"/>
                </a:cubicBezTo>
                <a:cubicBezTo>
                  <a:pt x="156781" y="300585"/>
                  <a:pt x="139541" y="317925"/>
                  <a:pt x="105058" y="317950"/>
                </a:cubicBezTo>
                <a:cubicBezTo>
                  <a:pt x="85012" y="317950"/>
                  <a:pt x="74991" y="327650"/>
                  <a:pt x="74991" y="347049"/>
                </a:cubicBezTo>
                <a:cubicBezTo>
                  <a:pt x="74991" y="366895"/>
                  <a:pt x="84878" y="376844"/>
                  <a:pt x="104649" y="376892"/>
                </a:cubicBezTo>
                <a:cubicBezTo>
                  <a:pt x="108965" y="376892"/>
                  <a:pt x="113319" y="376892"/>
                  <a:pt x="117635" y="376892"/>
                </a:cubicBezTo>
                <a:cubicBezTo>
                  <a:pt x="142816" y="376892"/>
                  <a:pt x="155899" y="389198"/>
                  <a:pt x="156893" y="413806"/>
                </a:cubicBezTo>
                <a:cubicBezTo>
                  <a:pt x="156967" y="415592"/>
                  <a:pt x="157563" y="417378"/>
                  <a:pt x="158270" y="421062"/>
                </a:cubicBezTo>
                <a:close/>
                <a:moveTo>
                  <a:pt x="187146" y="70868"/>
                </a:moveTo>
                <a:cubicBezTo>
                  <a:pt x="223724" y="70868"/>
                  <a:pt x="260303" y="70013"/>
                  <a:pt x="296844" y="71203"/>
                </a:cubicBezTo>
                <a:cubicBezTo>
                  <a:pt x="316380" y="71836"/>
                  <a:pt x="319394" y="62236"/>
                  <a:pt x="319208" y="46160"/>
                </a:cubicBezTo>
                <a:cubicBezTo>
                  <a:pt x="319059" y="30718"/>
                  <a:pt x="317645" y="20150"/>
                  <a:pt x="297476" y="20410"/>
                </a:cubicBezTo>
                <a:cubicBezTo>
                  <a:pt x="224989" y="21266"/>
                  <a:pt x="152465" y="20596"/>
                  <a:pt x="79978" y="20782"/>
                </a:cubicBezTo>
                <a:cubicBezTo>
                  <a:pt x="57577" y="20820"/>
                  <a:pt x="55530" y="23276"/>
                  <a:pt x="55604" y="45416"/>
                </a:cubicBezTo>
                <a:cubicBezTo>
                  <a:pt x="55679" y="68561"/>
                  <a:pt x="57725" y="70757"/>
                  <a:pt x="81206" y="70831"/>
                </a:cubicBezTo>
                <a:cubicBezTo>
                  <a:pt x="116519" y="70943"/>
                  <a:pt x="151869" y="70831"/>
                  <a:pt x="187183" y="70868"/>
                </a:cubicBezTo>
                <a:close/>
                <a:moveTo>
                  <a:pt x="187704" y="122704"/>
                </a:moveTo>
                <a:cubicBezTo>
                  <a:pt x="211817" y="122704"/>
                  <a:pt x="235892" y="122517"/>
                  <a:pt x="260005" y="122778"/>
                </a:cubicBezTo>
                <a:cubicBezTo>
                  <a:pt x="270424" y="122890"/>
                  <a:pt x="278350" y="121513"/>
                  <a:pt x="278052" y="108117"/>
                </a:cubicBezTo>
                <a:cubicBezTo>
                  <a:pt x="277792" y="96098"/>
                  <a:pt x="270722" y="93939"/>
                  <a:pt x="260972" y="93939"/>
                </a:cubicBezTo>
                <a:cubicBezTo>
                  <a:pt x="211519" y="94014"/>
                  <a:pt x="162102" y="94014"/>
                  <a:pt x="112649" y="93939"/>
                </a:cubicBezTo>
                <a:cubicBezTo>
                  <a:pt x="102341" y="93939"/>
                  <a:pt x="96462" y="97363"/>
                  <a:pt x="96499" y="108973"/>
                </a:cubicBezTo>
                <a:cubicBezTo>
                  <a:pt x="96537" y="121327"/>
                  <a:pt x="103793" y="122852"/>
                  <a:pt x="113505" y="122778"/>
                </a:cubicBezTo>
                <a:cubicBezTo>
                  <a:pt x="138213" y="122592"/>
                  <a:pt x="162958" y="122704"/>
                  <a:pt x="187666" y="122741"/>
                </a:cubicBezTo>
                <a:close/>
                <a:moveTo>
                  <a:pt x="266405" y="550668"/>
                </a:moveTo>
                <a:cubicBezTo>
                  <a:pt x="287392" y="550668"/>
                  <a:pt x="305253" y="551636"/>
                  <a:pt x="322929" y="550370"/>
                </a:cubicBezTo>
                <a:cubicBezTo>
                  <a:pt x="337292" y="549366"/>
                  <a:pt x="346409" y="540509"/>
                  <a:pt x="348790" y="525662"/>
                </a:cubicBezTo>
                <a:cubicBezTo>
                  <a:pt x="351767" y="506871"/>
                  <a:pt x="348976" y="488339"/>
                  <a:pt x="348679" y="469697"/>
                </a:cubicBezTo>
                <a:cubicBezTo>
                  <a:pt x="321477" y="496451"/>
                  <a:pt x="295244" y="522276"/>
                  <a:pt x="266368" y="550668"/>
                </a:cubicBezTo>
                <a:close/>
                <a:moveTo>
                  <a:pt x="420645" y="256887"/>
                </a:moveTo>
                <a:cubicBezTo>
                  <a:pt x="419119" y="257296"/>
                  <a:pt x="417594" y="257222"/>
                  <a:pt x="416849" y="257966"/>
                </a:cubicBezTo>
                <a:cubicBezTo>
                  <a:pt x="404533" y="269985"/>
                  <a:pt x="392253" y="281967"/>
                  <a:pt x="380197" y="294247"/>
                </a:cubicBezTo>
                <a:cubicBezTo>
                  <a:pt x="377741" y="296777"/>
                  <a:pt x="379341" y="299642"/>
                  <a:pt x="381015" y="302545"/>
                </a:cubicBezTo>
                <a:cubicBezTo>
                  <a:pt x="391583" y="320555"/>
                  <a:pt x="401667" y="321969"/>
                  <a:pt x="416515" y="307233"/>
                </a:cubicBezTo>
                <a:cubicBezTo>
                  <a:pt x="422208" y="301614"/>
                  <a:pt x="428162" y="296182"/>
                  <a:pt x="433297" y="290116"/>
                </a:cubicBezTo>
                <a:cubicBezTo>
                  <a:pt x="436869" y="285874"/>
                  <a:pt x="445576" y="282599"/>
                  <a:pt x="440441" y="275343"/>
                </a:cubicBezTo>
                <a:cubicBezTo>
                  <a:pt x="435269" y="267976"/>
                  <a:pt x="428943" y="260980"/>
                  <a:pt x="420645" y="256887"/>
                </a:cubicBezTo>
                <a:close/>
                <a:moveTo>
                  <a:pt x="111830" y="607043"/>
                </a:moveTo>
                <a:cubicBezTo>
                  <a:pt x="111495" y="602764"/>
                  <a:pt x="95420" y="587321"/>
                  <a:pt x="91215" y="587246"/>
                </a:cubicBezTo>
                <a:cubicBezTo>
                  <a:pt x="83327" y="587098"/>
                  <a:pt x="62786" y="611285"/>
                  <a:pt x="64461" y="619397"/>
                </a:cubicBezTo>
                <a:cubicBezTo>
                  <a:pt x="66507" y="629258"/>
                  <a:pt x="73168" y="633909"/>
                  <a:pt x="83215" y="633091"/>
                </a:cubicBezTo>
                <a:cubicBezTo>
                  <a:pt x="92257" y="632384"/>
                  <a:pt x="112389" y="613890"/>
                  <a:pt x="111868" y="607043"/>
                </a:cubicBezTo>
                <a:close/>
              </a:path>
            </a:pathLst>
          </a:custGeom>
          <a:solidFill>
            <a:srgbClr val="12B7E5"/>
          </a:solidFill>
          <a:ln w="371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65" name="Forma libre: forma 1064">
            <a:extLst>
              <a:ext uri="{FF2B5EF4-FFF2-40B4-BE49-F238E27FC236}">
                <a16:creationId xmlns:a16="http://schemas.microsoft.com/office/drawing/2014/main" id="{A43EA187-7989-48FD-84C2-427B83DEA8DC}"/>
              </a:ext>
            </a:extLst>
          </p:cNvPr>
          <p:cNvSpPr/>
          <p:nvPr/>
        </p:nvSpPr>
        <p:spPr>
          <a:xfrm>
            <a:off x="8198901" y="1945797"/>
            <a:ext cx="537325" cy="696657"/>
          </a:xfrm>
          <a:custGeom>
            <a:avLst/>
            <a:gdLst>
              <a:gd name="connsiteX0" fmla="*/ 537185 w 537325"/>
              <a:gd name="connsiteY0" fmla="*/ 337773 h 696657"/>
              <a:gd name="connsiteX1" fmla="*/ 534915 w 537325"/>
              <a:gd name="connsiteY1" fmla="*/ 435638 h 696657"/>
              <a:gd name="connsiteX2" fmla="*/ 431394 w 537325"/>
              <a:gd name="connsiteY2" fmla="*/ 612800 h 696657"/>
              <a:gd name="connsiteX3" fmla="*/ 287387 w 537325"/>
              <a:gd name="connsiteY3" fmla="*/ 692432 h 696657"/>
              <a:gd name="connsiteX4" fmla="*/ 256576 w 537325"/>
              <a:gd name="connsiteY4" fmla="*/ 694851 h 696657"/>
              <a:gd name="connsiteX5" fmla="*/ 50948 w 537325"/>
              <a:gd name="connsiteY5" fmla="*/ 554379 h 696657"/>
              <a:gd name="connsiteX6" fmla="*/ 6 w 537325"/>
              <a:gd name="connsiteY6" fmla="*/ 401851 h 696657"/>
              <a:gd name="connsiteX7" fmla="*/ 43 w 537325"/>
              <a:gd name="connsiteY7" fmla="*/ 245564 h 696657"/>
              <a:gd name="connsiteX8" fmla="*/ 25421 w 537325"/>
              <a:gd name="connsiteY8" fmla="*/ 219516 h 696657"/>
              <a:gd name="connsiteX9" fmla="*/ 47860 w 537325"/>
              <a:gd name="connsiteY9" fmla="*/ 195515 h 696657"/>
              <a:gd name="connsiteX10" fmla="*/ 70856 w 537325"/>
              <a:gd name="connsiteY10" fmla="*/ 173189 h 696657"/>
              <a:gd name="connsiteX11" fmla="*/ 180629 w 537325"/>
              <a:gd name="connsiteY11" fmla="*/ 173598 h 696657"/>
              <a:gd name="connsiteX12" fmla="*/ 201578 w 537325"/>
              <a:gd name="connsiteY12" fmla="*/ 156667 h 696657"/>
              <a:gd name="connsiteX13" fmla="*/ 221710 w 537325"/>
              <a:gd name="connsiteY13" fmla="*/ 122023 h 696657"/>
              <a:gd name="connsiteX14" fmla="*/ 234399 w 537325"/>
              <a:gd name="connsiteY14" fmla="*/ 91064 h 696657"/>
              <a:gd name="connsiteX15" fmla="*/ 250213 w 537325"/>
              <a:gd name="connsiteY15" fmla="*/ 49611 h 696657"/>
              <a:gd name="connsiteX16" fmla="*/ 257135 w 537325"/>
              <a:gd name="connsiteY16" fmla="*/ 20177 h 696657"/>
              <a:gd name="connsiteX17" fmla="*/ 268112 w 537325"/>
              <a:gd name="connsiteY17" fmla="*/ 8 h 696657"/>
              <a:gd name="connsiteX18" fmla="*/ 280019 w 537325"/>
              <a:gd name="connsiteY18" fmla="*/ 20809 h 696657"/>
              <a:gd name="connsiteX19" fmla="*/ 293936 w 537325"/>
              <a:gd name="connsiteY19" fmla="*/ 56792 h 696657"/>
              <a:gd name="connsiteX20" fmla="*/ 302867 w 537325"/>
              <a:gd name="connsiteY20" fmla="*/ 87826 h 696657"/>
              <a:gd name="connsiteX21" fmla="*/ 317268 w 537325"/>
              <a:gd name="connsiteY21" fmla="*/ 123698 h 696657"/>
              <a:gd name="connsiteX22" fmla="*/ 335948 w 537325"/>
              <a:gd name="connsiteY22" fmla="*/ 157076 h 696657"/>
              <a:gd name="connsiteX23" fmla="*/ 357642 w 537325"/>
              <a:gd name="connsiteY23" fmla="*/ 173561 h 696657"/>
              <a:gd name="connsiteX24" fmla="*/ 465554 w 537325"/>
              <a:gd name="connsiteY24" fmla="*/ 173189 h 696657"/>
              <a:gd name="connsiteX25" fmla="*/ 489518 w 537325"/>
              <a:gd name="connsiteY25" fmla="*/ 196371 h 696657"/>
              <a:gd name="connsiteX26" fmla="*/ 512812 w 537325"/>
              <a:gd name="connsiteY26" fmla="*/ 219479 h 696657"/>
              <a:gd name="connsiteX27" fmla="*/ 537259 w 537325"/>
              <a:gd name="connsiteY27" fmla="*/ 244150 h 696657"/>
              <a:gd name="connsiteX28" fmla="*/ 537259 w 537325"/>
              <a:gd name="connsiteY28" fmla="*/ 337773 h 696657"/>
              <a:gd name="connsiteX29" fmla="*/ 467600 w 537325"/>
              <a:gd name="connsiteY29" fmla="*/ 314479 h 696657"/>
              <a:gd name="connsiteX30" fmla="*/ 468493 w 537325"/>
              <a:gd name="connsiteY30" fmla="*/ 314479 h 696657"/>
              <a:gd name="connsiteX31" fmla="*/ 468679 w 537325"/>
              <a:gd name="connsiteY31" fmla="*/ 214009 h 696657"/>
              <a:gd name="connsiteX32" fmla="*/ 449553 w 537325"/>
              <a:gd name="connsiteY32" fmla="*/ 194101 h 696657"/>
              <a:gd name="connsiteX33" fmla="*/ 358386 w 537325"/>
              <a:gd name="connsiteY33" fmla="*/ 194101 h 696657"/>
              <a:gd name="connsiteX34" fmla="*/ 338776 w 537325"/>
              <a:gd name="connsiteY34" fmla="*/ 213525 h 696657"/>
              <a:gd name="connsiteX35" fmla="*/ 338924 w 537325"/>
              <a:gd name="connsiteY35" fmla="*/ 399581 h 696657"/>
              <a:gd name="connsiteX36" fmla="*/ 352097 w 537325"/>
              <a:gd name="connsiteY36" fmla="*/ 420084 h 696657"/>
              <a:gd name="connsiteX37" fmla="*/ 359949 w 537325"/>
              <a:gd name="connsiteY37" fmla="*/ 430875 h 696657"/>
              <a:gd name="connsiteX38" fmla="*/ 347892 w 537325"/>
              <a:gd name="connsiteY38" fmla="*/ 440029 h 696657"/>
              <a:gd name="connsiteX39" fmla="*/ 319984 w 537325"/>
              <a:gd name="connsiteY39" fmla="*/ 439955 h 696657"/>
              <a:gd name="connsiteX40" fmla="*/ 302979 w 537325"/>
              <a:gd name="connsiteY40" fmla="*/ 463881 h 696657"/>
              <a:gd name="connsiteX41" fmla="*/ 318979 w 537325"/>
              <a:gd name="connsiteY41" fmla="*/ 489706 h 696657"/>
              <a:gd name="connsiteX42" fmla="*/ 336320 w 537325"/>
              <a:gd name="connsiteY42" fmla="*/ 500609 h 696657"/>
              <a:gd name="connsiteX43" fmla="*/ 319128 w 537325"/>
              <a:gd name="connsiteY43" fmla="*/ 510321 h 696657"/>
              <a:gd name="connsiteX44" fmla="*/ 218658 w 537325"/>
              <a:gd name="connsiteY44" fmla="*/ 510321 h 696657"/>
              <a:gd name="connsiteX45" fmla="*/ 201578 w 537325"/>
              <a:gd name="connsiteY45" fmla="*/ 500609 h 696657"/>
              <a:gd name="connsiteX46" fmla="*/ 217393 w 537325"/>
              <a:gd name="connsiteY46" fmla="*/ 489818 h 696657"/>
              <a:gd name="connsiteX47" fmla="*/ 234026 w 537325"/>
              <a:gd name="connsiteY47" fmla="*/ 471845 h 696657"/>
              <a:gd name="connsiteX48" fmla="*/ 233952 w 537325"/>
              <a:gd name="connsiteY48" fmla="*/ 455100 h 696657"/>
              <a:gd name="connsiteX49" fmla="*/ 218100 w 537325"/>
              <a:gd name="connsiteY49" fmla="*/ 439880 h 696657"/>
              <a:gd name="connsiteX50" fmla="*/ 186508 w 537325"/>
              <a:gd name="connsiteY50" fmla="*/ 439285 h 696657"/>
              <a:gd name="connsiteX51" fmla="*/ 177354 w 537325"/>
              <a:gd name="connsiteY51" fmla="*/ 431433 h 696657"/>
              <a:gd name="connsiteX52" fmla="*/ 182936 w 537325"/>
              <a:gd name="connsiteY52" fmla="*/ 421014 h 696657"/>
              <a:gd name="connsiteX53" fmla="*/ 198155 w 537325"/>
              <a:gd name="connsiteY53" fmla="*/ 394371 h 696657"/>
              <a:gd name="connsiteX54" fmla="*/ 199383 w 537325"/>
              <a:gd name="connsiteY54" fmla="*/ 208353 h 696657"/>
              <a:gd name="connsiteX55" fmla="*/ 183345 w 537325"/>
              <a:gd name="connsiteY55" fmla="*/ 194324 h 696657"/>
              <a:gd name="connsiteX56" fmla="*/ 88457 w 537325"/>
              <a:gd name="connsiteY56" fmla="*/ 194138 h 696657"/>
              <a:gd name="connsiteX57" fmla="*/ 68363 w 537325"/>
              <a:gd name="connsiteY57" fmla="*/ 214939 h 696657"/>
              <a:gd name="connsiteX58" fmla="*/ 68772 w 537325"/>
              <a:gd name="connsiteY58" fmla="*/ 406576 h 696657"/>
              <a:gd name="connsiteX59" fmla="*/ 93294 w 537325"/>
              <a:gd name="connsiteY59" fmla="*/ 495176 h 696657"/>
              <a:gd name="connsiteX60" fmla="*/ 252967 w 537325"/>
              <a:gd name="connsiteY60" fmla="*/ 622847 h 696657"/>
              <a:gd name="connsiteX61" fmla="*/ 285154 w 537325"/>
              <a:gd name="connsiteY61" fmla="*/ 622810 h 696657"/>
              <a:gd name="connsiteX62" fmla="*/ 366721 w 537325"/>
              <a:gd name="connsiteY62" fmla="*/ 578529 h 696657"/>
              <a:gd name="connsiteX63" fmla="*/ 467005 w 537325"/>
              <a:gd name="connsiteY63" fmla="*/ 422391 h 696657"/>
              <a:gd name="connsiteX64" fmla="*/ 467563 w 537325"/>
              <a:gd name="connsiteY64" fmla="*/ 314591 h 696657"/>
              <a:gd name="connsiteX65" fmla="*/ 514151 w 537325"/>
              <a:gd name="connsiteY65" fmla="*/ 344471 h 696657"/>
              <a:gd name="connsiteX66" fmla="*/ 514077 w 537325"/>
              <a:gd name="connsiteY66" fmla="*/ 344471 h 696657"/>
              <a:gd name="connsiteX67" fmla="*/ 514040 w 537325"/>
              <a:gd name="connsiteY67" fmla="*/ 260746 h 696657"/>
              <a:gd name="connsiteX68" fmla="*/ 501946 w 537325"/>
              <a:gd name="connsiteY68" fmla="*/ 242066 h 696657"/>
              <a:gd name="connsiteX69" fmla="*/ 490076 w 537325"/>
              <a:gd name="connsiteY69" fmla="*/ 259890 h 696657"/>
              <a:gd name="connsiteX70" fmla="*/ 489369 w 537325"/>
              <a:gd name="connsiteY70" fmla="*/ 410558 h 696657"/>
              <a:gd name="connsiteX71" fmla="*/ 465591 w 537325"/>
              <a:gd name="connsiteY71" fmla="*/ 501279 h 696657"/>
              <a:gd name="connsiteX72" fmla="*/ 278122 w 537325"/>
              <a:gd name="connsiteY72" fmla="*/ 648486 h 696657"/>
              <a:gd name="connsiteX73" fmla="*/ 252930 w 537325"/>
              <a:gd name="connsiteY73" fmla="*/ 646290 h 696657"/>
              <a:gd name="connsiteX74" fmla="*/ 140106 w 537325"/>
              <a:gd name="connsiteY74" fmla="*/ 582436 h 696657"/>
              <a:gd name="connsiteX75" fmla="*/ 47487 w 537325"/>
              <a:gd name="connsiteY75" fmla="*/ 392734 h 696657"/>
              <a:gd name="connsiteX76" fmla="*/ 47636 w 537325"/>
              <a:gd name="connsiteY76" fmla="*/ 262532 h 696657"/>
              <a:gd name="connsiteX77" fmla="*/ 35803 w 537325"/>
              <a:gd name="connsiteY77" fmla="*/ 242252 h 696657"/>
              <a:gd name="connsiteX78" fmla="*/ 23114 w 537325"/>
              <a:gd name="connsiteY78" fmla="*/ 262160 h 696657"/>
              <a:gd name="connsiteX79" fmla="*/ 23151 w 537325"/>
              <a:gd name="connsiteY79" fmla="*/ 414688 h 696657"/>
              <a:gd name="connsiteX80" fmla="*/ 52771 w 537325"/>
              <a:gd name="connsiteY80" fmla="*/ 517131 h 696657"/>
              <a:gd name="connsiteX81" fmla="*/ 261153 w 537325"/>
              <a:gd name="connsiteY81" fmla="*/ 673008 h 696657"/>
              <a:gd name="connsiteX82" fmla="*/ 282810 w 537325"/>
              <a:gd name="connsiteY82" fmla="*/ 670812 h 696657"/>
              <a:gd name="connsiteX83" fmla="*/ 391987 w 537325"/>
              <a:gd name="connsiteY83" fmla="*/ 615517 h 696657"/>
              <a:gd name="connsiteX84" fmla="*/ 514263 w 537325"/>
              <a:gd name="connsiteY84" fmla="*/ 387264 h 696657"/>
              <a:gd name="connsiteX85" fmla="*/ 514151 w 537325"/>
              <a:gd name="connsiteY85" fmla="*/ 344471 h 696657"/>
              <a:gd name="connsiteX86" fmla="*/ 221152 w 537325"/>
              <a:gd name="connsiteY86" fmla="*/ 286310 h 696657"/>
              <a:gd name="connsiteX87" fmla="*/ 221040 w 537325"/>
              <a:gd name="connsiteY87" fmla="*/ 286310 h 696657"/>
              <a:gd name="connsiteX88" fmla="*/ 220854 w 537325"/>
              <a:gd name="connsiteY88" fmla="*/ 401590 h 696657"/>
              <a:gd name="connsiteX89" fmla="*/ 238082 w 537325"/>
              <a:gd name="connsiteY89" fmla="*/ 419079 h 696657"/>
              <a:gd name="connsiteX90" fmla="*/ 295722 w 537325"/>
              <a:gd name="connsiteY90" fmla="*/ 418968 h 696657"/>
              <a:gd name="connsiteX91" fmla="*/ 316002 w 537325"/>
              <a:gd name="connsiteY91" fmla="*/ 403004 h 696657"/>
              <a:gd name="connsiteX92" fmla="*/ 298104 w 537325"/>
              <a:gd name="connsiteY92" fmla="*/ 371003 h 696657"/>
              <a:gd name="connsiteX93" fmla="*/ 279684 w 537325"/>
              <a:gd name="connsiteY93" fmla="*/ 359951 h 696657"/>
              <a:gd name="connsiteX94" fmla="*/ 299220 w 537325"/>
              <a:gd name="connsiteY94" fmla="*/ 348676 h 696657"/>
              <a:gd name="connsiteX95" fmla="*/ 316375 w 537325"/>
              <a:gd name="connsiteY95" fmla="*/ 330964 h 696657"/>
              <a:gd name="connsiteX96" fmla="*/ 300113 w 537325"/>
              <a:gd name="connsiteY96" fmla="*/ 312246 h 696657"/>
              <a:gd name="connsiteX97" fmla="*/ 280466 w 537325"/>
              <a:gd name="connsiteY97" fmla="*/ 300971 h 696657"/>
              <a:gd name="connsiteX98" fmla="*/ 300076 w 537325"/>
              <a:gd name="connsiteY98" fmla="*/ 289696 h 696657"/>
              <a:gd name="connsiteX99" fmla="*/ 316412 w 537325"/>
              <a:gd name="connsiteY99" fmla="*/ 270905 h 696657"/>
              <a:gd name="connsiteX100" fmla="*/ 299295 w 537325"/>
              <a:gd name="connsiteY100" fmla="*/ 253230 h 696657"/>
              <a:gd name="connsiteX101" fmla="*/ 280354 w 537325"/>
              <a:gd name="connsiteY101" fmla="*/ 243518 h 696657"/>
              <a:gd name="connsiteX102" fmla="*/ 298997 w 537325"/>
              <a:gd name="connsiteY102" fmla="*/ 230829 h 696657"/>
              <a:gd name="connsiteX103" fmla="*/ 316449 w 537325"/>
              <a:gd name="connsiteY103" fmla="*/ 212818 h 696657"/>
              <a:gd name="connsiteX104" fmla="*/ 298439 w 537325"/>
              <a:gd name="connsiteY104" fmla="*/ 194101 h 696657"/>
              <a:gd name="connsiteX105" fmla="*/ 279610 w 537325"/>
              <a:gd name="connsiteY105" fmla="*/ 184389 h 696657"/>
              <a:gd name="connsiteX106" fmla="*/ 299183 w 537325"/>
              <a:gd name="connsiteY106" fmla="*/ 173412 h 696657"/>
              <a:gd name="connsiteX107" fmla="*/ 311537 w 537325"/>
              <a:gd name="connsiteY107" fmla="*/ 153020 h 696657"/>
              <a:gd name="connsiteX108" fmla="*/ 257544 w 537325"/>
              <a:gd name="connsiteY108" fmla="*/ 126861 h 696657"/>
              <a:gd name="connsiteX109" fmla="*/ 221300 w 537325"/>
              <a:gd name="connsiteY109" fmla="*/ 172854 h 696657"/>
              <a:gd name="connsiteX110" fmla="*/ 221152 w 537325"/>
              <a:gd name="connsiteY110" fmla="*/ 286273 h 696657"/>
              <a:gd name="connsiteX111" fmla="*/ 280912 w 537325"/>
              <a:gd name="connsiteY111" fmla="*/ 466002 h 696657"/>
              <a:gd name="connsiteX112" fmla="*/ 280131 w 537325"/>
              <a:gd name="connsiteY112" fmla="*/ 466002 h 696657"/>
              <a:gd name="connsiteX113" fmla="*/ 280168 w 537325"/>
              <a:gd name="connsiteY113" fmla="*/ 456811 h 696657"/>
              <a:gd name="connsiteX114" fmla="*/ 266661 w 537325"/>
              <a:gd name="connsiteY114" fmla="*/ 440178 h 696657"/>
              <a:gd name="connsiteX115" fmla="*/ 255013 w 537325"/>
              <a:gd name="connsiteY115" fmla="*/ 456774 h 696657"/>
              <a:gd name="connsiteX116" fmla="*/ 255386 w 537325"/>
              <a:gd name="connsiteY116" fmla="*/ 480626 h 696657"/>
              <a:gd name="connsiteX117" fmla="*/ 267033 w 537325"/>
              <a:gd name="connsiteY117" fmla="*/ 489334 h 696657"/>
              <a:gd name="connsiteX118" fmla="*/ 280801 w 537325"/>
              <a:gd name="connsiteY118" fmla="*/ 480589 h 696657"/>
              <a:gd name="connsiteX119" fmla="*/ 280912 w 537325"/>
              <a:gd name="connsiteY119" fmla="*/ 465965 h 69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537325" h="696657">
                <a:moveTo>
                  <a:pt x="537185" y="337773"/>
                </a:moveTo>
                <a:cubicBezTo>
                  <a:pt x="535697" y="366277"/>
                  <a:pt x="539492" y="400995"/>
                  <a:pt x="534915" y="435638"/>
                </a:cubicBezTo>
                <a:cubicBezTo>
                  <a:pt x="525240" y="509279"/>
                  <a:pt x="486355" y="565765"/>
                  <a:pt x="431394" y="612800"/>
                </a:cubicBezTo>
                <a:cubicBezTo>
                  <a:pt x="388862" y="649193"/>
                  <a:pt x="339594" y="673529"/>
                  <a:pt x="287387" y="692432"/>
                </a:cubicBezTo>
                <a:cubicBezTo>
                  <a:pt x="277340" y="696079"/>
                  <a:pt x="267330" y="698497"/>
                  <a:pt x="256576" y="694851"/>
                </a:cubicBezTo>
                <a:cubicBezTo>
                  <a:pt x="175047" y="667017"/>
                  <a:pt x="103304" y="624633"/>
                  <a:pt x="50948" y="554379"/>
                </a:cubicBezTo>
                <a:cubicBezTo>
                  <a:pt x="17346" y="509316"/>
                  <a:pt x="-68" y="458411"/>
                  <a:pt x="6" y="401851"/>
                </a:cubicBezTo>
                <a:cubicBezTo>
                  <a:pt x="80" y="349755"/>
                  <a:pt x="-68" y="297660"/>
                  <a:pt x="43" y="245564"/>
                </a:cubicBezTo>
                <a:cubicBezTo>
                  <a:pt x="80" y="222642"/>
                  <a:pt x="2871" y="218698"/>
                  <a:pt x="25421" y="219516"/>
                </a:cubicBezTo>
                <a:cubicBezTo>
                  <a:pt x="44064" y="220186"/>
                  <a:pt x="50018" y="212670"/>
                  <a:pt x="47860" y="195515"/>
                </a:cubicBezTo>
                <a:cubicBezTo>
                  <a:pt x="45664" y="178100"/>
                  <a:pt x="54483" y="172854"/>
                  <a:pt x="70856" y="173189"/>
                </a:cubicBezTo>
                <a:cubicBezTo>
                  <a:pt x="107434" y="173896"/>
                  <a:pt x="144050" y="173077"/>
                  <a:pt x="180629" y="173598"/>
                </a:cubicBezTo>
                <a:cubicBezTo>
                  <a:pt x="193169" y="173784"/>
                  <a:pt x="200090" y="170584"/>
                  <a:pt x="201578" y="156667"/>
                </a:cubicBezTo>
                <a:cubicBezTo>
                  <a:pt x="203067" y="142713"/>
                  <a:pt x="210844" y="130768"/>
                  <a:pt x="221710" y="122023"/>
                </a:cubicBezTo>
                <a:cubicBezTo>
                  <a:pt x="232054" y="113688"/>
                  <a:pt x="235403" y="103716"/>
                  <a:pt x="234399" y="91064"/>
                </a:cubicBezTo>
                <a:cubicBezTo>
                  <a:pt x="233133" y="74877"/>
                  <a:pt x="236222" y="60216"/>
                  <a:pt x="250213" y="49611"/>
                </a:cubicBezTo>
                <a:cubicBezTo>
                  <a:pt x="260446" y="41871"/>
                  <a:pt x="256167" y="30298"/>
                  <a:pt x="257135" y="20177"/>
                </a:cubicBezTo>
                <a:cubicBezTo>
                  <a:pt x="257953" y="11730"/>
                  <a:pt x="256204" y="306"/>
                  <a:pt x="268112" y="8"/>
                </a:cubicBezTo>
                <a:cubicBezTo>
                  <a:pt x="281657" y="-364"/>
                  <a:pt x="280391" y="11879"/>
                  <a:pt x="280019" y="20809"/>
                </a:cubicBezTo>
                <a:cubicBezTo>
                  <a:pt x="279424" y="35061"/>
                  <a:pt x="281359" y="47043"/>
                  <a:pt x="293936" y="56792"/>
                </a:cubicBezTo>
                <a:cubicBezTo>
                  <a:pt x="303313" y="64086"/>
                  <a:pt x="303797" y="76477"/>
                  <a:pt x="302867" y="87826"/>
                </a:cubicBezTo>
                <a:cubicBezTo>
                  <a:pt x="301639" y="102376"/>
                  <a:pt x="305062" y="114172"/>
                  <a:pt x="317268" y="123698"/>
                </a:cubicBezTo>
                <a:cubicBezTo>
                  <a:pt x="327761" y="131884"/>
                  <a:pt x="334422" y="143829"/>
                  <a:pt x="335948" y="157076"/>
                </a:cubicBezTo>
                <a:cubicBezTo>
                  <a:pt x="337585" y="171216"/>
                  <a:pt x="345511" y="173710"/>
                  <a:pt x="357642" y="173561"/>
                </a:cubicBezTo>
                <a:cubicBezTo>
                  <a:pt x="393625" y="173151"/>
                  <a:pt x="429608" y="174007"/>
                  <a:pt x="465554" y="173189"/>
                </a:cubicBezTo>
                <a:cubicBezTo>
                  <a:pt x="482708" y="172779"/>
                  <a:pt x="492011" y="178063"/>
                  <a:pt x="489518" y="196371"/>
                </a:cubicBezTo>
                <a:cubicBezTo>
                  <a:pt x="487024" y="214679"/>
                  <a:pt x="495323" y="220112"/>
                  <a:pt x="512812" y="219479"/>
                </a:cubicBezTo>
                <a:cubicBezTo>
                  <a:pt x="534841" y="218698"/>
                  <a:pt x="537148" y="221972"/>
                  <a:pt x="537259" y="244150"/>
                </a:cubicBezTo>
                <a:cubicBezTo>
                  <a:pt x="537408" y="273286"/>
                  <a:pt x="537259" y="302460"/>
                  <a:pt x="537259" y="337773"/>
                </a:cubicBezTo>
                <a:close/>
                <a:moveTo>
                  <a:pt x="467600" y="314479"/>
                </a:moveTo>
                <a:cubicBezTo>
                  <a:pt x="467898" y="314479"/>
                  <a:pt x="468196" y="314479"/>
                  <a:pt x="468493" y="314479"/>
                </a:cubicBezTo>
                <a:cubicBezTo>
                  <a:pt x="468493" y="280989"/>
                  <a:pt x="468047" y="247499"/>
                  <a:pt x="468679" y="214009"/>
                </a:cubicBezTo>
                <a:cubicBezTo>
                  <a:pt x="468940" y="199906"/>
                  <a:pt x="464475" y="193729"/>
                  <a:pt x="449553" y="194101"/>
                </a:cubicBezTo>
                <a:cubicBezTo>
                  <a:pt x="419189" y="194883"/>
                  <a:pt x="388787" y="194883"/>
                  <a:pt x="358386" y="194101"/>
                </a:cubicBezTo>
                <a:cubicBezTo>
                  <a:pt x="343836" y="193729"/>
                  <a:pt x="338664" y="199088"/>
                  <a:pt x="338776" y="213525"/>
                </a:cubicBezTo>
                <a:cubicBezTo>
                  <a:pt x="339259" y="275519"/>
                  <a:pt x="338999" y="337550"/>
                  <a:pt x="338924" y="399581"/>
                </a:cubicBezTo>
                <a:cubicBezTo>
                  <a:pt x="338924" y="409367"/>
                  <a:pt x="339148" y="418335"/>
                  <a:pt x="352097" y="420084"/>
                </a:cubicBezTo>
                <a:cubicBezTo>
                  <a:pt x="357530" y="420791"/>
                  <a:pt x="360805" y="424996"/>
                  <a:pt x="359949" y="430875"/>
                </a:cubicBezTo>
                <a:cubicBezTo>
                  <a:pt x="358981" y="437685"/>
                  <a:pt x="353995" y="439918"/>
                  <a:pt x="347892" y="440029"/>
                </a:cubicBezTo>
                <a:cubicBezTo>
                  <a:pt x="338590" y="440178"/>
                  <a:pt x="329287" y="440290"/>
                  <a:pt x="319984" y="439955"/>
                </a:cubicBezTo>
                <a:cubicBezTo>
                  <a:pt x="301937" y="439285"/>
                  <a:pt x="302197" y="451602"/>
                  <a:pt x="302979" y="463881"/>
                </a:cubicBezTo>
                <a:cubicBezTo>
                  <a:pt x="303723" y="475082"/>
                  <a:pt x="297620" y="490673"/>
                  <a:pt x="318979" y="489706"/>
                </a:cubicBezTo>
                <a:cubicBezTo>
                  <a:pt x="326570" y="489371"/>
                  <a:pt x="337101" y="488292"/>
                  <a:pt x="336320" y="500609"/>
                </a:cubicBezTo>
                <a:cubicBezTo>
                  <a:pt x="335650" y="510730"/>
                  <a:pt x="326533" y="510284"/>
                  <a:pt x="319128" y="510321"/>
                </a:cubicBezTo>
                <a:cubicBezTo>
                  <a:pt x="285638" y="510432"/>
                  <a:pt x="252148" y="510432"/>
                  <a:pt x="218658" y="510321"/>
                </a:cubicBezTo>
                <a:cubicBezTo>
                  <a:pt x="211290" y="510321"/>
                  <a:pt x="202174" y="510916"/>
                  <a:pt x="201578" y="500609"/>
                </a:cubicBezTo>
                <a:cubicBezTo>
                  <a:pt x="200983" y="490078"/>
                  <a:pt x="209876" y="489334"/>
                  <a:pt x="217393" y="489818"/>
                </a:cubicBezTo>
                <a:cubicBezTo>
                  <a:pt x="230901" y="490711"/>
                  <a:pt x="234994" y="484050"/>
                  <a:pt x="234026" y="471845"/>
                </a:cubicBezTo>
                <a:cubicBezTo>
                  <a:pt x="233580" y="466300"/>
                  <a:pt x="233692" y="460681"/>
                  <a:pt x="233952" y="455100"/>
                </a:cubicBezTo>
                <a:cubicBezTo>
                  <a:pt x="234473" y="443825"/>
                  <a:pt x="228928" y="439583"/>
                  <a:pt x="218100" y="439880"/>
                </a:cubicBezTo>
                <a:cubicBezTo>
                  <a:pt x="207569" y="440141"/>
                  <a:pt x="197039" y="439806"/>
                  <a:pt x="186508" y="439285"/>
                </a:cubicBezTo>
                <a:cubicBezTo>
                  <a:pt x="181856" y="439062"/>
                  <a:pt x="178396" y="436271"/>
                  <a:pt x="177354" y="431433"/>
                </a:cubicBezTo>
                <a:cubicBezTo>
                  <a:pt x="176275" y="426410"/>
                  <a:pt x="178656" y="421647"/>
                  <a:pt x="182936" y="421014"/>
                </a:cubicBezTo>
                <a:cubicBezTo>
                  <a:pt x="200053" y="418558"/>
                  <a:pt x="198081" y="406130"/>
                  <a:pt x="198155" y="394371"/>
                </a:cubicBezTo>
                <a:cubicBezTo>
                  <a:pt x="198453" y="332377"/>
                  <a:pt x="198453" y="270347"/>
                  <a:pt x="199383" y="208353"/>
                </a:cubicBezTo>
                <a:cubicBezTo>
                  <a:pt x="199569" y="195441"/>
                  <a:pt x="193206" y="194287"/>
                  <a:pt x="183345" y="194324"/>
                </a:cubicBezTo>
                <a:cubicBezTo>
                  <a:pt x="151716" y="194548"/>
                  <a:pt x="120086" y="195032"/>
                  <a:pt x="88457" y="194138"/>
                </a:cubicBezTo>
                <a:cubicBezTo>
                  <a:pt x="72679" y="193692"/>
                  <a:pt x="68214" y="199981"/>
                  <a:pt x="68363" y="214939"/>
                </a:cubicBezTo>
                <a:cubicBezTo>
                  <a:pt x="68958" y="278794"/>
                  <a:pt x="68326" y="342685"/>
                  <a:pt x="68772" y="406576"/>
                </a:cubicBezTo>
                <a:cubicBezTo>
                  <a:pt x="68995" y="438131"/>
                  <a:pt x="77368" y="467789"/>
                  <a:pt x="93294" y="495176"/>
                </a:cubicBezTo>
                <a:cubicBezTo>
                  <a:pt x="130021" y="558360"/>
                  <a:pt x="187401" y="595609"/>
                  <a:pt x="252967" y="622847"/>
                </a:cubicBezTo>
                <a:cubicBezTo>
                  <a:pt x="264167" y="627499"/>
                  <a:pt x="274326" y="627573"/>
                  <a:pt x="285154" y="622810"/>
                </a:cubicBezTo>
                <a:cubicBezTo>
                  <a:pt x="313584" y="610270"/>
                  <a:pt x="341604" y="597060"/>
                  <a:pt x="366721" y="578529"/>
                </a:cubicBezTo>
                <a:cubicBezTo>
                  <a:pt x="420007" y="539234"/>
                  <a:pt x="460828" y="491046"/>
                  <a:pt x="467005" y="422391"/>
                </a:cubicBezTo>
                <a:cubicBezTo>
                  <a:pt x="470205" y="386743"/>
                  <a:pt x="467563" y="350536"/>
                  <a:pt x="467563" y="314591"/>
                </a:cubicBezTo>
                <a:close/>
                <a:moveTo>
                  <a:pt x="514151" y="344471"/>
                </a:moveTo>
                <a:lnTo>
                  <a:pt x="514077" y="344471"/>
                </a:lnTo>
                <a:cubicBezTo>
                  <a:pt x="514077" y="316563"/>
                  <a:pt x="514151" y="288654"/>
                  <a:pt x="514040" y="260746"/>
                </a:cubicBezTo>
                <a:cubicBezTo>
                  <a:pt x="514040" y="252113"/>
                  <a:pt x="515156" y="242773"/>
                  <a:pt x="501946" y="242066"/>
                </a:cubicBezTo>
                <a:cubicBezTo>
                  <a:pt x="487322" y="241285"/>
                  <a:pt x="490150" y="251964"/>
                  <a:pt x="490076" y="259890"/>
                </a:cubicBezTo>
                <a:cubicBezTo>
                  <a:pt x="489629" y="310125"/>
                  <a:pt x="489592" y="360323"/>
                  <a:pt x="489369" y="410558"/>
                </a:cubicBezTo>
                <a:cubicBezTo>
                  <a:pt x="489220" y="442820"/>
                  <a:pt x="481406" y="473110"/>
                  <a:pt x="465591" y="501279"/>
                </a:cubicBezTo>
                <a:cubicBezTo>
                  <a:pt x="423431" y="576222"/>
                  <a:pt x="356042" y="619014"/>
                  <a:pt x="278122" y="648486"/>
                </a:cubicBezTo>
                <a:cubicBezTo>
                  <a:pt x="269116" y="651909"/>
                  <a:pt x="261116" y="649379"/>
                  <a:pt x="252930" y="646290"/>
                </a:cubicBezTo>
                <a:cubicBezTo>
                  <a:pt x="212035" y="630848"/>
                  <a:pt x="173707" y="610530"/>
                  <a:pt x="140106" y="582436"/>
                </a:cubicBezTo>
                <a:cubicBezTo>
                  <a:pt x="81126" y="533131"/>
                  <a:pt x="44473" y="472961"/>
                  <a:pt x="47487" y="392734"/>
                </a:cubicBezTo>
                <a:cubicBezTo>
                  <a:pt x="49125" y="349383"/>
                  <a:pt x="47897" y="305920"/>
                  <a:pt x="47636" y="262532"/>
                </a:cubicBezTo>
                <a:cubicBezTo>
                  <a:pt x="47599" y="253899"/>
                  <a:pt x="50874" y="242364"/>
                  <a:pt x="35803" y="242252"/>
                </a:cubicBezTo>
                <a:cubicBezTo>
                  <a:pt x="21216" y="242141"/>
                  <a:pt x="23151" y="253155"/>
                  <a:pt x="23114" y="262160"/>
                </a:cubicBezTo>
                <a:cubicBezTo>
                  <a:pt x="23003" y="312991"/>
                  <a:pt x="23189" y="363858"/>
                  <a:pt x="23151" y="414688"/>
                </a:cubicBezTo>
                <a:cubicBezTo>
                  <a:pt x="23151" y="451713"/>
                  <a:pt x="34203" y="485873"/>
                  <a:pt x="52771" y="517131"/>
                </a:cubicBezTo>
                <a:cubicBezTo>
                  <a:pt x="100625" y="597618"/>
                  <a:pt x="175270" y="642978"/>
                  <a:pt x="261153" y="673008"/>
                </a:cubicBezTo>
                <a:cubicBezTo>
                  <a:pt x="268968" y="675724"/>
                  <a:pt x="275852" y="673268"/>
                  <a:pt x="282810" y="670812"/>
                </a:cubicBezTo>
                <a:cubicBezTo>
                  <a:pt x="321658" y="657230"/>
                  <a:pt x="358609" y="639480"/>
                  <a:pt x="391987" y="615517"/>
                </a:cubicBezTo>
                <a:cubicBezTo>
                  <a:pt x="469833" y="559588"/>
                  <a:pt x="519882" y="488255"/>
                  <a:pt x="514263" y="387264"/>
                </a:cubicBezTo>
                <a:cubicBezTo>
                  <a:pt x="513482" y="373049"/>
                  <a:pt x="514151" y="358760"/>
                  <a:pt x="514151" y="344471"/>
                </a:cubicBezTo>
                <a:close/>
                <a:moveTo>
                  <a:pt x="221152" y="286310"/>
                </a:moveTo>
                <a:lnTo>
                  <a:pt x="221040" y="286310"/>
                </a:lnTo>
                <a:cubicBezTo>
                  <a:pt x="221040" y="324749"/>
                  <a:pt x="221338" y="363188"/>
                  <a:pt x="220854" y="401590"/>
                </a:cubicBezTo>
                <a:cubicBezTo>
                  <a:pt x="220705" y="414242"/>
                  <a:pt x="224947" y="419600"/>
                  <a:pt x="238082" y="419079"/>
                </a:cubicBezTo>
                <a:cubicBezTo>
                  <a:pt x="257283" y="418335"/>
                  <a:pt x="276521" y="418670"/>
                  <a:pt x="295722" y="418968"/>
                </a:cubicBezTo>
                <a:cubicBezTo>
                  <a:pt x="307146" y="419154"/>
                  <a:pt x="317975" y="418893"/>
                  <a:pt x="316002" y="403004"/>
                </a:cubicBezTo>
                <a:cubicBezTo>
                  <a:pt x="314402" y="390129"/>
                  <a:pt x="324189" y="370705"/>
                  <a:pt x="298104" y="371003"/>
                </a:cubicBezTo>
                <a:cubicBezTo>
                  <a:pt x="290215" y="371077"/>
                  <a:pt x="279759" y="370593"/>
                  <a:pt x="279684" y="359951"/>
                </a:cubicBezTo>
                <a:cubicBezTo>
                  <a:pt x="279610" y="347671"/>
                  <a:pt x="290811" y="348304"/>
                  <a:pt x="299220" y="348676"/>
                </a:cubicBezTo>
                <a:cubicBezTo>
                  <a:pt x="312319" y="349271"/>
                  <a:pt x="316598" y="343578"/>
                  <a:pt x="316375" y="330964"/>
                </a:cubicBezTo>
                <a:cubicBezTo>
                  <a:pt x="316189" y="319316"/>
                  <a:pt x="314030" y="311725"/>
                  <a:pt x="300113" y="312246"/>
                </a:cubicBezTo>
                <a:cubicBezTo>
                  <a:pt x="291666" y="312581"/>
                  <a:pt x="280503" y="313214"/>
                  <a:pt x="280466" y="300971"/>
                </a:cubicBezTo>
                <a:cubicBezTo>
                  <a:pt x="280466" y="288654"/>
                  <a:pt x="291666" y="289436"/>
                  <a:pt x="300076" y="289696"/>
                </a:cubicBezTo>
                <a:cubicBezTo>
                  <a:pt x="313919" y="290106"/>
                  <a:pt x="316226" y="282626"/>
                  <a:pt x="316412" y="270905"/>
                </a:cubicBezTo>
                <a:cubicBezTo>
                  <a:pt x="316598" y="258365"/>
                  <a:pt x="312505" y="252448"/>
                  <a:pt x="299295" y="253230"/>
                </a:cubicBezTo>
                <a:cubicBezTo>
                  <a:pt x="291480" y="253676"/>
                  <a:pt x="281061" y="254606"/>
                  <a:pt x="280354" y="243518"/>
                </a:cubicBezTo>
                <a:cubicBezTo>
                  <a:pt x="279535" y="231238"/>
                  <a:pt x="290513" y="230866"/>
                  <a:pt x="298997" y="230829"/>
                </a:cubicBezTo>
                <a:cubicBezTo>
                  <a:pt x="311649" y="230791"/>
                  <a:pt x="316300" y="225507"/>
                  <a:pt x="316449" y="212818"/>
                </a:cubicBezTo>
                <a:cubicBezTo>
                  <a:pt x="316598" y="199497"/>
                  <a:pt x="312653" y="193059"/>
                  <a:pt x="298439" y="194101"/>
                </a:cubicBezTo>
                <a:cubicBezTo>
                  <a:pt x="290662" y="194659"/>
                  <a:pt x="279870" y="195441"/>
                  <a:pt x="279610" y="184389"/>
                </a:cubicBezTo>
                <a:cubicBezTo>
                  <a:pt x="279349" y="171775"/>
                  <a:pt x="290848" y="173970"/>
                  <a:pt x="299183" y="173412"/>
                </a:cubicBezTo>
                <a:cubicBezTo>
                  <a:pt x="316151" y="172333"/>
                  <a:pt x="318682" y="168165"/>
                  <a:pt x="311537" y="153020"/>
                </a:cubicBezTo>
                <a:cubicBezTo>
                  <a:pt x="301639" y="131996"/>
                  <a:pt x="281843" y="122433"/>
                  <a:pt x="257544" y="126861"/>
                </a:cubicBezTo>
                <a:cubicBezTo>
                  <a:pt x="238008" y="130433"/>
                  <a:pt x="221635" y="150267"/>
                  <a:pt x="221300" y="172854"/>
                </a:cubicBezTo>
                <a:cubicBezTo>
                  <a:pt x="220742" y="210660"/>
                  <a:pt x="221152" y="248467"/>
                  <a:pt x="221152" y="286273"/>
                </a:cubicBezTo>
                <a:close/>
                <a:moveTo>
                  <a:pt x="280912" y="466002"/>
                </a:moveTo>
                <a:cubicBezTo>
                  <a:pt x="280652" y="466002"/>
                  <a:pt x="280391" y="466002"/>
                  <a:pt x="280131" y="466002"/>
                </a:cubicBezTo>
                <a:cubicBezTo>
                  <a:pt x="280131" y="462951"/>
                  <a:pt x="279833" y="459863"/>
                  <a:pt x="280168" y="456811"/>
                </a:cubicBezTo>
                <a:cubicBezTo>
                  <a:pt x="281396" y="446541"/>
                  <a:pt x="278345" y="440104"/>
                  <a:pt x="266661" y="440178"/>
                </a:cubicBezTo>
                <a:cubicBezTo>
                  <a:pt x="254678" y="440252"/>
                  <a:pt x="255013" y="448625"/>
                  <a:pt x="255013" y="456774"/>
                </a:cubicBezTo>
                <a:cubicBezTo>
                  <a:pt x="255013" y="464737"/>
                  <a:pt x="254976" y="472700"/>
                  <a:pt x="255386" y="480626"/>
                </a:cubicBezTo>
                <a:cubicBezTo>
                  <a:pt x="255795" y="487808"/>
                  <a:pt x="260930" y="489259"/>
                  <a:pt x="267033" y="489334"/>
                </a:cubicBezTo>
                <a:cubicBezTo>
                  <a:pt x="273619" y="489408"/>
                  <a:pt x="279722" y="488552"/>
                  <a:pt x="280801" y="480589"/>
                </a:cubicBezTo>
                <a:cubicBezTo>
                  <a:pt x="281433" y="475789"/>
                  <a:pt x="280912" y="470840"/>
                  <a:pt x="280912" y="465965"/>
                </a:cubicBezTo>
                <a:close/>
              </a:path>
            </a:pathLst>
          </a:custGeom>
          <a:solidFill>
            <a:srgbClr val="12B7E5"/>
          </a:solidFill>
          <a:ln w="371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66" name="Forma libre: forma 1065">
            <a:extLst>
              <a:ext uri="{FF2B5EF4-FFF2-40B4-BE49-F238E27FC236}">
                <a16:creationId xmlns:a16="http://schemas.microsoft.com/office/drawing/2014/main" id="{A693D276-3E9C-4E08-BC99-4AD8794E56E8}"/>
              </a:ext>
            </a:extLst>
          </p:cNvPr>
          <p:cNvSpPr/>
          <p:nvPr/>
        </p:nvSpPr>
        <p:spPr>
          <a:xfrm>
            <a:off x="6991255" y="1944796"/>
            <a:ext cx="697174" cy="696643"/>
          </a:xfrm>
          <a:custGeom>
            <a:avLst/>
            <a:gdLst>
              <a:gd name="connsiteX0" fmla="*/ 218507 w 697174"/>
              <a:gd name="connsiteY0" fmla="*/ 259923 h 696643"/>
              <a:gd name="connsiteX1" fmla="*/ 219698 w 697174"/>
              <a:gd name="connsiteY1" fmla="*/ 244927 h 696643"/>
              <a:gd name="connsiteX2" fmla="*/ 230750 w 697174"/>
              <a:gd name="connsiteY2" fmla="*/ 234620 h 696643"/>
              <a:gd name="connsiteX3" fmla="*/ 240834 w 697174"/>
              <a:gd name="connsiteY3" fmla="*/ 245560 h 696643"/>
              <a:gd name="connsiteX4" fmla="*/ 282287 w 697174"/>
              <a:gd name="connsiteY4" fmla="*/ 290362 h 696643"/>
              <a:gd name="connsiteX5" fmla="*/ 321359 w 697174"/>
              <a:gd name="connsiteY5" fmla="*/ 307219 h 696643"/>
              <a:gd name="connsiteX6" fmla="*/ 344802 w 697174"/>
              <a:gd name="connsiteY6" fmla="*/ 292930 h 696643"/>
              <a:gd name="connsiteX7" fmla="*/ 370403 w 697174"/>
              <a:gd name="connsiteY7" fmla="*/ 228182 h 696643"/>
              <a:gd name="connsiteX8" fmla="*/ 525759 w 697174"/>
              <a:gd name="connsiteY8" fmla="*/ 73124 h 696643"/>
              <a:gd name="connsiteX9" fmla="*/ 530931 w 697174"/>
              <a:gd name="connsiteY9" fmla="*/ 50276 h 696643"/>
              <a:gd name="connsiteX10" fmla="*/ 532234 w 697174"/>
              <a:gd name="connsiteY10" fmla="*/ 35541 h 696643"/>
              <a:gd name="connsiteX11" fmla="*/ 547453 w 697174"/>
              <a:gd name="connsiteY11" fmla="*/ 37438 h 696643"/>
              <a:gd name="connsiteX12" fmla="*/ 570152 w 697174"/>
              <a:gd name="connsiteY12" fmla="*/ 59430 h 696643"/>
              <a:gd name="connsiteX13" fmla="*/ 588832 w 697174"/>
              <a:gd name="connsiteY13" fmla="*/ 59356 h 696643"/>
              <a:gd name="connsiteX14" fmla="*/ 603344 w 697174"/>
              <a:gd name="connsiteY14" fmla="*/ 44955 h 696643"/>
              <a:gd name="connsiteX15" fmla="*/ 603158 w 697174"/>
              <a:gd name="connsiteY15" fmla="*/ 23819 h 696643"/>
              <a:gd name="connsiteX16" fmla="*/ 597762 w 697174"/>
              <a:gd name="connsiteY16" fmla="*/ 3688 h 696643"/>
              <a:gd name="connsiteX17" fmla="*/ 618340 w 697174"/>
              <a:gd name="connsiteY17" fmla="*/ 8190 h 696643"/>
              <a:gd name="connsiteX18" fmla="*/ 690753 w 697174"/>
              <a:gd name="connsiteY18" fmla="*/ 80417 h 696643"/>
              <a:gd name="connsiteX19" fmla="*/ 694251 w 697174"/>
              <a:gd name="connsiteY19" fmla="*/ 98167 h 696643"/>
              <a:gd name="connsiteX20" fmla="*/ 675013 w 697174"/>
              <a:gd name="connsiteY20" fmla="*/ 95785 h 696643"/>
              <a:gd name="connsiteX21" fmla="*/ 638843 w 697174"/>
              <a:gd name="connsiteY21" fmla="*/ 107991 h 696643"/>
              <a:gd name="connsiteX22" fmla="*/ 641932 w 697174"/>
              <a:gd name="connsiteY22" fmla="*/ 130987 h 696643"/>
              <a:gd name="connsiteX23" fmla="*/ 659942 w 697174"/>
              <a:gd name="connsiteY23" fmla="*/ 149779 h 696643"/>
              <a:gd name="connsiteX24" fmla="*/ 661058 w 697174"/>
              <a:gd name="connsiteY24" fmla="*/ 164849 h 696643"/>
              <a:gd name="connsiteX25" fmla="*/ 647737 w 697174"/>
              <a:gd name="connsiteY25" fmla="*/ 166300 h 696643"/>
              <a:gd name="connsiteX26" fmla="*/ 623438 w 697174"/>
              <a:gd name="connsiteY26" fmla="*/ 171249 h 696643"/>
              <a:gd name="connsiteX27" fmla="*/ 471059 w 697174"/>
              <a:gd name="connsiteY27" fmla="*/ 324001 h 696643"/>
              <a:gd name="connsiteX28" fmla="*/ 406907 w 697174"/>
              <a:gd name="connsiteY28" fmla="*/ 351686 h 696643"/>
              <a:gd name="connsiteX29" fmla="*/ 390943 w 697174"/>
              <a:gd name="connsiteY29" fmla="*/ 377659 h 696643"/>
              <a:gd name="connsiteX30" fmla="*/ 411484 w 697174"/>
              <a:gd name="connsiteY30" fmla="*/ 437011 h 696643"/>
              <a:gd name="connsiteX31" fmla="*/ 431950 w 697174"/>
              <a:gd name="connsiteY31" fmla="*/ 454649 h 696643"/>
              <a:gd name="connsiteX32" fmla="*/ 461012 w 697174"/>
              <a:gd name="connsiteY32" fmla="*/ 465105 h 696643"/>
              <a:gd name="connsiteX33" fmla="*/ 431578 w 697174"/>
              <a:gd name="connsiteY33" fmla="*/ 476938 h 696643"/>
              <a:gd name="connsiteX34" fmla="*/ 411484 w 697174"/>
              <a:gd name="connsiteY34" fmla="*/ 494874 h 696643"/>
              <a:gd name="connsiteX35" fmla="*/ 376989 w 697174"/>
              <a:gd name="connsiteY35" fmla="*/ 576143 h 696643"/>
              <a:gd name="connsiteX36" fmla="*/ 378478 w 697174"/>
              <a:gd name="connsiteY36" fmla="*/ 597949 h 696643"/>
              <a:gd name="connsiteX37" fmla="*/ 393920 w 697174"/>
              <a:gd name="connsiteY37" fmla="*/ 614024 h 696643"/>
              <a:gd name="connsiteX38" fmla="*/ 394515 w 697174"/>
              <a:gd name="connsiteY38" fmla="*/ 630360 h 696643"/>
              <a:gd name="connsiteX39" fmla="*/ 377845 w 697174"/>
              <a:gd name="connsiteY39" fmla="*/ 628499 h 696643"/>
              <a:gd name="connsiteX40" fmla="*/ 351574 w 697174"/>
              <a:gd name="connsiteY40" fmla="*/ 607177 h 696643"/>
              <a:gd name="connsiteX41" fmla="*/ 321694 w 697174"/>
              <a:gd name="connsiteY41" fmla="*/ 624964 h 696643"/>
              <a:gd name="connsiteX42" fmla="*/ 260704 w 697174"/>
              <a:gd name="connsiteY42" fmla="*/ 646546 h 696643"/>
              <a:gd name="connsiteX43" fmla="*/ 241169 w 697174"/>
              <a:gd name="connsiteY43" fmla="*/ 669394 h 696643"/>
              <a:gd name="connsiteX44" fmla="*/ 231233 w 697174"/>
              <a:gd name="connsiteY44" fmla="*/ 696633 h 696643"/>
              <a:gd name="connsiteX45" fmla="*/ 219140 w 697174"/>
              <a:gd name="connsiteY45" fmla="*/ 669059 h 696643"/>
              <a:gd name="connsiteX46" fmla="*/ 199083 w 697174"/>
              <a:gd name="connsiteY46" fmla="*/ 646249 h 696643"/>
              <a:gd name="connsiteX47" fmla="*/ 122949 w 697174"/>
              <a:gd name="connsiteY47" fmla="*/ 613726 h 696643"/>
              <a:gd name="connsiteX48" fmla="*/ 96455 w 697174"/>
              <a:gd name="connsiteY48" fmla="*/ 615810 h 696643"/>
              <a:gd name="connsiteX49" fmla="*/ 81645 w 697174"/>
              <a:gd name="connsiteY49" fmla="*/ 629876 h 696643"/>
              <a:gd name="connsiteX50" fmla="*/ 66723 w 697174"/>
              <a:gd name="connsiteY50" fmla="*/ 629615 h 696643"/>
              <a:gd name="connsiteX51" fmla="*/ 66277 w 697174"/>
              <a:gd name="connsiteY51" fmla="*/ 615922 h 696643"/>
              <a:gd name="connsiteX52" fmla="*/ 68547 w 697174"/>
              <a:gd name="connsiteY52" fmla="*/ 612982 h 696643"/>
              <a:gd name="connsiteX53" fmla="*/ 88603 w 697174"/>
              <a:gd name="connsiteY53" fmla="*/ 585930 h 696643"/>
              <a:gd name="connsiteX54" fmla="*/ 72007 w 697174"/>
              <a:gd name="connsiteY54" fmla="*/ 557351 h 696643"/>
              <a:gd name="connsiteX55" fmla="*/ 50388 w 697174"/>
              <a:gd name="connsiteY55" fmla="*/ 496623 h 696643"/>
              <a:gd name="connsiteX56" fmla="*/ 27242 w 697174"/>
              <a:gd name="connsiteY56" fmla="*/ 477050 h 696643"/>
              <a:gd name="connsiteX57" fmla="*/ 4 w 697174"/>
              <a:gd name="connsiteY57" fmla="*/ 466519 h 696643"/>
              <a:gd name="connsiteX58" fmla="*/ 27763 w 697174"/>
              <a:gd name="connsiteY58" fmla="*/ 454649 h 696643"/>
              <a:gd name="connsiteX59" fmla="*/ 50090 w 697174"/>
              <a:gd name="connsiteY59" fmla="*/ 436192 h 696643"/>
              <a:gd name="connsiteX60" fmla="*/ 82984 w 697174"/>
              <a:gd name="connsiteY60" fmla="*/ 358272 h 696643"/>
              <a:gd name="connsiteX61" fmla="*/ 80156 w 697174"/>
              <a:gd name="connsiteY61" fmla="*/ 330290 h 696643"/>
              <a:gd name="connsiteX62" fmla="*/ 67170 w 697174"/>
              <a:gd name="connsiteY62" fmla="*/ 317005 h 696643"/>
              <a:gd name="connsiteX63" fmla="*/ 66835 w 697174"/>
              <a:gd name="connsiteY63" fmla="*/ 301897 h 696643"/>
              <a:gd name="connsiteX64" fmla="*/ 81868 w 697174"/>
              <a:gd name="connsiteY64" fmla="*/ 301860 h 696643"/>
              <a:gd name="connsiteX65" fmla="*/ 83319 w 697174"/>
              <a:gd name="connsiteY65" fmla="*/ 303014 h 696643"/>
              <a:gd name="connsiteX66" fmla="*/ 141890 w 697174"/>
              <a:gd name="connsiteY66" fmla="*/ 306586 h 696643"/>
              <a:gd name="connsiteX67" fmla="*/ 197260 w 697174"/>
              <a:gd name="connsiteY67" fmla="*/ 286083 h 696643"/>
              <a:gd name="connsiteX68" fmla="*/ 218544 w 697174"/>
              <a:gd name="connsiteY68" fmla="*/ 259961 h 696643"/>
              <a:gd name="connsiteX69" fmla="*/ 230526 w 697174"/>
              <a:gd name="connsiteY69" fmla="*/ 305507 h 696643"/>
              <a:gd name="connsiteX70" fmla="*/ 191790 w 697174"/>
              <a:gd name="connsiteY70" fmla="*/ 309116 h 696643"/>
              <a:gd name="connsiteX71" fmla="*/ 72640 w 697174"/>
              <a:gd name="connsiteY71" fmla="*/ 498670 h 696643"/>
              <a:gd name="connsiteX72" fmla="*/ 260928 w 697174"/>
              <a:gd name="connsiteY72" fmla="*/ 624369 h 696643"/>
              <a:gd name="connsiteX73" fmla="*/ 375724 w 697174"/>
              <a:gd name="connsiteY73" fmla="*/ 395446 h 696643"/>
              <a:gd name="connsiteX74" fmla="*/ 362179 w 697174"/>
              <a:gd name="connsiteY74" fmla="*/ 381790 h 696643"/>
              <a:gd name="connsiteX75" fmla="*/ 316819 w 697174"/>
              <a:gd name="connsiteY75" fmla="*/ 395111 h 696643"/>
              <a:gd name="connsiteX76" fmla="*/ 304279 w 697174"/>
              <a:gd name="connsiteY76" fmla="*/ 405977 h 696643"/>
              <a:gd name="connsiteX77" fmla="*/ 290808 w 697174"/>
              <a:gd name="connsiteY77" fmla="*/ 404563 h 696643"/>
              <a:gd name="connsiteX78" fmla="*/ 290436 w 697174"/>
              <a:gd name="connsiteY78" fmla="*/ 392469 h 696643"/>
              <a:gd name="connsiteX79" fmla="*/ 307776 w 697174"/>
              <a:gd name="connsiteY79" fmla="*/ 373231 h 696643"/>
              <a:gd name="connsiteX80" fmla="*/ 298957 w 697174"/>
              <a:gd name="connsiteY80" fmla="*/ 320019 h 696643"/>
              <a:gd name="connsiteX81" fmla="*/ 230526 w 697174"/>
              <a:gd name="connsiteY81" fmla="*/ 305507 h 696643"/>
              <a:gd name="connsiteX82" fmla="*/ 367426 w 697174"/>
              <a:gd name="connsiteY82" fmla="*/ 281729 h 696643"/>
              <a:gd name="connsiteX83" fmla="*/ 395557 w 697174"/>
              <a:gd name="connsiteY83" fmla="*/ 325973 h 696643"/>
              <a:gd name="connsiteX84" fmla="*/ 446909 w 697174"/>
              <a:gd name="connsiteY84" fmla="*/ 316261 h 696643"/>
              <a:gd name="connsiteX85" fmla="*/ 611642 w 697174"/>
              <a:gd name="connsiteY85" fmla="*/ 152160 h 696643"/>
              <a:gd name="connsiteX86" fmla="*/ 611717 w 697174"/>
              <a:gd name="connsiteY86" fmla="*/ 132066 h 696643"/>
              <a:gd name="connsiteX87" fmla="*/ 568477 w 697174"/>
              <a:gd name="connsiteY87" fmla="*/ 88492 h 696643"/>
              <a:gd name="connsiteX88" fmla="*/ 540048 w 697174"/>
              <a:gd name="connsiteY88" fmla="*/ 88492 h 696643"/>
              <a:gd name="connsiteX89" fmla="*/ 541574 w 697174"/>
              <a:gd name="connsiteY89" fmla="*/ 113535 h 696643"/>
              <a:gd name="connsiteX90" fmla="*/ 546188 w 697174"/>
              <a:gd name="connsiteY90" fmla="*/ 133964 h 696643"/>
              <a:gd name="connsiteX91" fmla="*/ 526020 w 697174"/>
              <a:gd name="connsiteY91" fmla="*/ 128457 h 696643"/>
              <a:gd name="connsiteX92" fmla="*/ 500455 w 697174"/>
              <a:gd name="connsiteY92" fmla="*/ 127601 h 696643"/>
              <a:gd name="connsiteX93" fmla="*/ 500083 w 697174"/>
              <a:gd name="connsiteY93" fmla="*/ 155360 h 696643"/>
              <a:gd name="connsiteX94" fmla="*/ 505888 w 697174"/>
              <a:gd name="connsiteY94" fmla="*/ 162542 h 696643"/>
              <a:gd name="connsiteX95" fmla="*/ 505888 w 697174"/>
              <a:gd name="connsiteY95" fmla="*/ 174524 h 696643"/>
              <a:gd name="connsiteX96" fmla="*/ 492604 w 697174"/>
              <a:gd name="connsiteY96" fmla="*/ 176347 h 696643"/>
              <a:gd name="connsiteX97" fmla="*/ 482743 w 697174"/>
              <a:gd name="connsiteY97" fmla="*/ 167975 h 696643"/>
              <a:gd name="connsiteX98" fmla="*/ 458965 w 697174"/>
              <a:gd name="connsiteY98" fmla="*/ 169277 h 696643"/>
              <a:gd name="connsiteX99" fmla="*/ 456807 w 697174"/>
              <a:gd name="connsiteY99" fmla="*/ 194804 h 696643"/>
              <a:gd name="connsiteX100" fmla="*/ 463877 w 697174"/>
              <a:gd name="connsiteY100" fmla="*/ 216126 h 696643"/>
              <a:gd name="connsiteX101" fmla="*/ 440657 w 697174"/>
              <a:gd name="connsiteY101" fmla="*/ 209800 h 696643"/>
              <a:gd name="connsiteX102" fmla="*/ 427075 w 697174"/>
              <a:gd name="connsiteY102" fmla="*/ 202321 h 696643"/>
              <a:gd name="connsiteX103" fmla="*/ 417586 w 697174"/>
              <a:gd name="connsiteY103" fmla="*/ 237932 h 696643"/>
              <a:gd name="connsiteX104" fmla="*/ 421866 w 697174"/>
              <a:gd name="connsiteY104" fmla="*/ 258286 h 696643"/>
              <a:gd name="connsiteX105" fmla="*/ 402479 w 697174"/>
              <a:gd name="connsiteY105" fmla="*/ 253784 h 696643"/>
              <a:gd name="connsiteX106" fmla="*/ 372226 w 697174"/>
              <a:gd name="connsiteY106" fmla="*/ 260072 h 696643"/>
              <a:gd name="connsiteX107" fmla="*/ 367389 w 697174"/>
              <a:gd name="connsiteY107" fmla="*/ 281617 h 696643"/>
              <a:gd name="connsiteX108" fmla="*/ 613949 w 697174"/>
              <a:gd name="connsiteY108" fmla="*/ 98576 h 696643"/>
              <a:gd name="connsiteX109" fmla="*/ 639476 w 697174"/>
              <a:gd name="connsiteY109" fmla="*/ 75356 h 696643"/>
              <a:gd name="connsiteX110" fmla="*/ 637727 w 697174"/>
              <a:gd name="connsiteY110" fmla="*/ 58388 h 696643"/>
              <a:gd name="connsiteX111" fmla="*/ 620908 w 697174"/>
              <a:gd name="connsiteY111" fmla="*/ 57942 h 696643"/>
              <a:gd name="connsiteX112" fmla="*/ 602674 w 697174"/>
              <a:gd name="connsiteY112" fmla="*/ 76324 h 696643"/>
              <a:gd name="connsiteX113" fmla="*/ 600330 w 697174"/>
              <a:gd name="connsiteY113" fmla="*/ 89050 h 696643"/>
              <a:gd name="connsiteX114" fmla="*/ 613949 w 697174"/>
              <a:gd name="connsiteY114" fmla="*/ 98613 h 696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697174" h="696643">
                <a:moveTo>
                  <a:pt x="218507" y="259923"/>
                </a:moveTo>
                <a:cubicBezTo>
                  <a:pt x="218879" y="254751"/>
                  <a:pt x="218917" y="249765"/>
                  <a:pt x="219698" y="244927"/>
                </a:cubicBezTo>
                <a:cubicBezTo>
                  <a:pt x="220665" y="238862"/>
                  <a:pt x="223977" y="234397"/>
                  <a:pt x="230750" y="234620"/>
                </a:cubicBezTo>
                <a:cubicBezTo>
                  <a:pt x="237522" y="234843"/>
                  <a:pt x="241950" y="239829"/>
                  <a:pt x="240834" y="245560"/>
                </a:cubicBezTo>
                <a:cubicBezTo>
                  <a:pt x="234173" y="279943"/>
                  <a:pt x="254937" y="286939"/>
                  <a:pt x="282287" y="290362"/>
                </a:cubicBezTo>
                <a:cubicBezTo>
                  <a:pt x="296316" y="292111"/>
                  <a:pt x="308818" y="300223"/>
                  <a:pt x="321359" y="307219"/>
                </a:cubicBezTo>
                <a:cubicBezTo>
                  <a:pt x="336057" y="315405"/>
                  <a:pt x="346290" y="309414"/>
                  <a:pt x="344802" y="292930"/>
                </a:cubicBezTo>
                <a:cubicBezTo>
                  <a:pt x="342420" y="266659"/>
                  <a:pt x="351946" y="246341"/>
                  <a:pt x="370403" y="228182"/>
                </a:cubicBezTo>
                <a:cubicBezTo>
                  <a:pt x="422573" y="176868"/>
                  <a:pt x="473998" y="124847"/>
                  <a:pt x="525759" y="73124"/>
                </a:cubicBezTo>
                <a:cubicBezTo>
                  <a:pt x="532345" y="66537"/>
                  <a:pt x="540606" y="60881"/>
                  <a:pt x="530931" y="50276"/>
                </a:cubicBezTo>
                <a:cubicBezTo>
                  <a:pt x="526801" y="45736"/>
                  <a:pt x="526689" y="39708"/>
                  <a:pt x="532234" y="35541"/>
                </a:cubicBezTo>
                <a:cubicBezTo>
                  <a:pt x="537592" y="31522"/>
                  <a:pt x="543062" y="33420"/>
                  <a:pt x="547453" y="37438"/>
                </a:cubicBezTo>
                <a:cubicBezTo>
                  <a:pt x="555267" y="44509"/>
                  <a:pt x="562896" y="51802"/>
                  <a:pt x="570152" y="59430"/>
                </a:cubicBezTo>
                <a:cubicBezTo>
                  <a:pt x="576701" y="66351"/>
                  <a:pt x="582431" y="66426"/>
                  <a:pt x="588832" y="59356"/>
                </a:cubicBezTo>
                <a:cubicBezTo>
                  <a:pt x="593371" y="54295"/>
                  <a:pt x="598134" y="49309"/>
                  <a:pt x="603344" y="44955"/>
                </a:cubicBezTo>
                <a:cubicBezTo>
                  <a:pt x="612200" y="37550"/>
                  <a:pt x="611754" y="31150"/>
                  <a:pt x="603158" y="23819"/>
                </a:cubicBezTo>
                <a:cubicBezTo>
                  <a:pt x="597093" y="18647"/>
                  <a:pt x="589650" y="12023"/>
                  <a:pt x="597762" y="3688"/>
                </a:cubicBezTo>
                <a:cubicBezTo>
                  <a:pt x="605688" y="-4424"/>
                  <a:pt x="612647" y="2572"/>
                  <a:pt x="618340" y="8190"/>
                </a:cubicBezTo>
                <a:cubicBezTo>
                  <a:pt x="642602" y="32117"/>
                  <a:pt x="666640" y="56304"/>
                  <a:pt x="690753" y="80417"/>
                </a:cubicBezTo>
                <a:cubicBezTo>
                  <a:pt x="695851" y="85515"/>
                  <a:pt x="700316" y="91655"/>
                  <a:pt x="694251" y="98167"/>
                </a:cubicBezTo>
                <a:cubicBezTo>
                  <a:pt x="687627" y="105274"/>
                  <a:pt x="680483" y="101925"/>
                  <a:pt x="675013" y="95785"/>
                </a:cubicBezTo>
                <a:cubicBezTo>
                  <a:pt x="653839" y="72231"/>
                  <a:pt x="649672" y="101739"/>
                  <a:pt x="638843" y="107991"/>
                </a:cubicBezTo>
                <a:cubicBezTo>
                  <a:pt x="624852" y="116065"/>
                  <a:pt x="634750" y="123954"/>
                  <a:pt x="641932" y="130987"/>
                </a:cubicBezTo>
                <a:cubicBezTo>
                  <a:pt x="648109" y="137090"/>
                  <a:pt x="654174" y="143304"/>
                  <a:pt x="659942" y="149779"/>
                </a:cubicBezTo>
                <a:cubicBezTo>
                  <a:pt x="663998" y="154318"/>
                  <a:pt x="665524" y="159602"/>
                  <a:pt x="661058" y="164849"/>
                </a:cubicBezTo>
                <a:cubicBezTo>
                  <a:pt x="657189" y="169389"/>
                  <a:pt x="651495" y="169910"/>
                  <a:pt x="647737" y="166300"/>
                </a:cubicBezTo>
                <a:cubicBezTo>
                  <a:pt x="636685" y="155695"/>
                  <a:pt x="630508" y="164142"/>
                  <a:pt x="623438" y="171249"/>
                </a:cubicBezTo>
                <a:cubicBezTo>
                  <a:pt x="572608" y="222154"/>
                  <a:pt x="521443" y="272724"/>
                  <a:pt x="471059" y="324001"/>
                </a:cubicBezTo>
                <a:cubicBezTo>
                  <a:pt x="453086" y="342309"/>
                  <a:pt x="433252" y="352839"/>
                  <a:pt x="406907" y="351686"/>
                </a:cubicBezTo>
                <a:cubicBezTo>
                  <a:pt x="386069" y="350756"/>
                  <a:pt x="381008" y="359798"/>
                  <a:pt x="390943" y="377659"/>
                </a:cubicBezTo>
                <a:cubicBezTo>
                  <a:pt x="401325" y="396302"/>
                  <a:pt x="409140" y="415838"/>
                  <a:pt x="411484" y="437011"/>
                </a:cubicBezTo>
                <a:cubicBezTo>
                  <a:pt x="412972" y="450258"/>
                  <a:pt x="418814" y="454761"/>
                  <a:pt x="431950" y="454649"/>
                </a:cubicBezTo>
                <a:cubicBezTo>
                  <a:pt x="442667" y="454537"/>
                  <a:pt x="460677" y="449328"/>
                  <a:pt x="461012" y="465105"/>
                </a:cubicBezTo>
                <a:cubicBezTo>
                  <a:pt x="461421" y="483488"/>
                  <a:pt x="442481" y="476901"/>
                  <a:pt x="431578" y="476938"/>
                </a:cubicBezTo>
                <a:cubicBezTo>
                  <a:pt x="418070" y="476938"/>
                  <a:pt x="413158" y="481999"/>
                  <a:pt x="411484" y="494874"/>
                </a:cubicBezTo>
                <a:cubicBezTo>
                  <a:pt x="407577" y="525015"/>
                  <a:pt x="395260" y="552105"/>
                  <a:pt x="376989" y="576143"/>
                </a:cubicBezTo>
                <a:cubicBezTo>
                  <a:pt x="370328" y="584888"/>
                  <a:pt x="369993" y="590841"/>
                  <a:pt x="378478" y="597949"/>
                </a:cubicBezTo>
                <a:cubicBezTo>
                  <a:pt x="384134" y="602675"/>
                  <a:pt x="389120" y="608368"/>
                  <a:pt x="393920" y="614024"/>
                </a:cubicBezTo>
                <a:cubicBezTo>
                  <a:pt x="398237" y="619085"/>
                  <a:pt x="400767" y="625076"/>
                  <a:pt x="394515" y="630360"/>
                </a:cubicBezTo>
                <a:cubicBezTo>
                  <a:pt x="388748" y="635234"/>
                  <a:pt x="383166" y="632890"/>
                  <a:pt x="377845" y="628499"/>
                </a:cubicBezTo>
                <a:cubicBezTo>
                  <a:pt x="368951" y="621131"/>
                  <a:pt x="363407" y="605800"/>
                  <a:pt x="351574" y="607177"/>
                </a:cubicBezTo>
                <a:cubicBezTo>
                  <a:pt x="341080" y="608405"/>
                  <a:pt x="331740" y="618861"/>
                  <a:pt x="321694" y="624964"/>
                </a:cubicBezTo>
                <a:cubicBezTo>
                  <a:pt x="302865" y="636351"/>
                  <a:pt x="282287" y="643421"/>
                  <a:pt x="260704" y="646546"/>
                </a:cubicBezTo>
                <a:cubicBezTo>
                  <a:pt x="246304" y="648630"/>
                  <a:pt x="240648" y="654472"/>
                  <a:pt x="241169" y="669394"/>
                </a:cubicBezTo>
                <a:cubicBezTo>
                  <a:pt x="241504" y="679181"/>
                  <a:pt x="247234" y="696149"/>
                  <a:pt x="231233" y="696633"/>
                </a:cubicBezTo>
                <a:cubicBezTo>
                  <a:pt x="213558" y="697153"/>
                  <a:pt x="218805" y="679478"/>
                  <a:pt x="219140" y="669059"/>
                </a:cubicBezTo>
                <a:cubicBezTo>
                  <a:pt x="219623" y="653877"/>
                  <a:pt x="212963" y="648109"/>
                  <a:pt x="199083" y="646249"/>
                </a:cubicBezTo>
                <a:cubicBezTo>
                  <a:pt x="170803" y="642453"/>
                  <a:pt x="145276" y="631067"/>
                  <a:pt x="122949" y="613726"/>
                </a:cubicBezTo>
                <a:cubicBezTo>
                  <a:pt x="112158" y="605354"/>
                  <a:pt x="104865" y="605614"/>
                  <a:pt x="96455" y="615810"/>
                </a:cubicBezTo>
                <a:cubicBezTo>
                  <a:pt x="92176" y="621020"/>
                  <a:pt x="86892" y="625522"/>
                  <a:pt x="81645" y="629876"/>
                </a:cubicBezTo>
                <a:cubicBezTo>
                  <a:pt x="76882" y="633820"/>
                  <a:pt x="71449" y="634713"/>
                  <a:pt x="66723" y="629615"/>
                </a:cubicBezTo>
                <a:cubicBezTo>
                  <a:pt x="62816" y="625373"/>
                  <a:pt x="63374" y="620573"/>
                  <a:pt x="66277" y="615922"/>
                </a:cubicBezTo>
                <a:cubicBezTo>
                  <a:pt x="66909" y="614880"/>
                  <a:pt x="67840" y="613987"/>
                  <a:pt x="68547" y="612982"/>
                </a:cubicBezTo>
                <a:cubicBezTo>
                  <a:pt x="75133" y="603605"/>
                  <a:pt x="90687" y="598693"/>
                  <a:pt x="88603" y="585930"/>
                </a:cubicBezTo>
                <a:cubicBezTo>
                  <a:pt x="86966" y="575771"/>
                  <a:pt x="78073" y="566654"/>
                  <a:pt x="72007" y="557351"/>
                </a:cubicBezTo>
                <a:cubicBezTo>
                  <a:pt x="59914" y="538820"/>
                  <a:pt x="53030" y="518243"/>
                  <a:pt x="50388" y="496623"/>
                </a:cubicBezTo>
                <a:cubicBezTo>
                  <a:pt x="48564" y="481590"/>
                  <a:pt x="41680" y="476789"/>
                  <a:pt x="27242" y="477050"/>
                </a:cubicBezTo>
                <a:cubicBezTo>
                  <a:pt x="17121" y="477236"/>
                  <a:pt x="301" y="482036"/>
                  <a:pt x="4" y="466519"/>
                </a:cubicBezTo>
                <a:cubicBezTo>
                  <a:pt x="-294" y="449216"/>
                  <a:pt x="17232" y="454723"/>
                  <a:pt x="27763" y="454649"/>
                </a:cubicBezTo>
                <a:cubicBezTo>
                  <a:pt x="41234" y="454574"/>
                  <a:pt x="48341" y="450370"/>
                  <a:pt x="50090" y="436192"/>
                </a:cubicBezTo>
                <a:cubicBezTo>
                  <a:pt x="53625" y="407242"/>
                  <a:pt x="65160" y="381008"/>
                  <a:pt x="82984" y="358272"/>
                </a:cubicBezTo>
                <a:cubicBezTo>
                  <a:pt x="92250" y="346439"/>
                  <a:pt x="90389" y="338885"/>
                  <a:pt x="80156" y="330290"/>
                </a:cubicBezTo>
                <a:cubicBezTo>
                  <a:pt x="75431" y="326308"/>
                  <a:pt x="71189" y="321694"/>
                  <a:pt x="67170" y="317005"/>
                </a:cubicBezTo>
                <a:cubicBezTo>
                  <a:pt x="63077" y="312242"/>
                  <a:pt x="62295" y="306809"/>
                  <a:pt x="66835" y="301897"/>
                </a:cubicBezTo>
                <a:cubicBezTo>
                  <a:pt x="71598" y="296762"/>
                  <a:pt x="76845" y="298400"/>
                  <a:pt x="81868" y="301860"/>
                </a:cubicBezTo>
                <a:cubicBezTo>
                  <a:pt x="82389" y="302195"/>
                  <a:pt x="82984" y="302530"/>
                  <a:pt x="83319" y="303014"/>
                </a:cubicBezTo>
                <a:cubicBezTo>
                  <a:pt x="101292" y="331294"/>
                  <a:pt x="120121" y="323033"/>
                  <a:pt x="141890" y="306586"/>
                </a:cubicBezTo>
                <a:cubicBezTo>
                  <a:pt x="157667" y="294641"/>
                  <a:pt x="177389" y="288799"/>
                  <a:pt x="197260" y="286083"/>
                </a:cubicBezTo>
                <a:cubicBezTo>
                  <a:pt x="213223" y="283887"/>
                  <a:pt x="223717" y="278455"/>
                  <a:pt x="218544" y="259961"/>
                </a:cubicBezTo>
                <a:close/>
                <a:moveTo>
                  <a:pt x="230526" y="305507"/>
                </a:moveTo>
                <a:cubicBezTo>
                  <a:pt x="217577" y="305991"/>
                  <a:pt x="204590" y="305805"/>
                  <a:pt x="191790" y="309116"/>
                </a:cubicBezTo>
                <a:cubicBezTo>
                  <a:pt x="107172" y="331071"/>
                  <a:pt x="54071" y="415354"/>
                  <a:pt x="72640" y="498670"/>
                </a:cubicBezTo>
                <a:cubicBezTo>
                  <a:pt x="92101" y="585967"/>
                  <a:pt x="173482" y="640295"/>
                  <a:pt x="260928" y="624369"/>
                </a:cubicBezTo>
                <a:cubicBezTo>
                  <a:pt x="363965" y="605614"/>
                  <a:pt x="422573" y="488734"/>
                  <a:pt x="375724" y="395446"/>
                </a:cubicBezTo>
                <a:cubicBezTo>
                  <a:pt x="372710" y="389418"/>
                  <a:pt x="370068" y="381157"/>
                  <a:pt x="362179" y="381790"/>
                </a:cubicBezTo>
                <a:cubicBezTo>
                  <a:pt x="346402" y="383092"/>
                  <a:pt x="328168" y="377064"/>
                  <a:pt x="316819" y="395111"/>
                </a:cubicBezTo>
                <a:cubicBezTo>
                  <a:pt x="313991" y="399614"/>
                  <a:pt x="308930" y="402963"/>
                  <a:pt x="304279" y="405977"/>
                </a:cubicBezTo>
                <a:cubicBezTo>
                  <a:pt x="299851" y="408879"/>
                  <a:pt x="294604" y="409065"/>
                  <a:pt x="290808" y="404563"/>
                </a:cubicBezTo>
                <a:cubicBezTo>
                  <a:pt x="287720" y="400916"/>
                  <a:pt x="287534" y="396079"/>
                  <a:pt x="290436" y="392469"/>
                </a:cubicBezTo>
                <a:cubicBezTo>
                  <a:pt x="295832" y="385734"/>
                  <a:pt x="301823" y="379483"/>
                  <a:pt x="307776" y="373231"/>
                </a:cubicBezTo>
                <a:cubicBezTo>
                  <a:pt x="322214" y="357937"/>
                  <a:pt x="317414" y="329136"/>
                  <a:pt x="298957" y="320019"/>
                </a:cubicBezTo>
                <a:cubicBezTo>
                  <a:pt x="277375" y="309377"/>
                  <a:pt x="254527" y="304726"/>
                  <a:pt x="230526" y="305507"/>
                </a:cubicBezTo>
                <a:close/>
                <a:moveTo>
                  <a:pt x="367426" y="281729"/>
                </a:moveTo>
                <a:cubicBezTo>
                  <a:pt x="367165" y="302604"/>
                  <a:pt x="376989" y="317377"/>
                  <a:pt x="395557" y="325973"/>
                </a:cubicBezTo>
                <a:cubicBezTo>
                  <a:pt x="414721" y="334829"/>
                  <a:pt x="432471" y="330513"/>
                  <a:pt x="446909" y="316261"/>
                </a:cubicBezTo>
                <a:cubicBezTo>
                  <a:pt x="502056" y="261784"/>
                  <a:pt x="556644" y="206749"/>
                  <a:pt x="611642" y="152160"/>
                </a:cubicBezTo>
                <a:cubicBezTo>
                  <a:pt x="619010" y="144867"/>
                  <a:pt x="619270" y="139322"/>
                  <a:pt x="611717" y="132066"/>
                </a:cubicBezTo>
                <a:cubicBezTo>
                  <a:pt x="596944" y="117926"/>
                  <a:pt x="581948" y="103860"/>
                  <a:pt x="568477" y="88492"/>
                </a:cubicBezTo>
                <a:cubicBezTo>
                  <a:pt x="557872" y="76398"/>
                  <a:pt x="550951" y="78780"/>
                  <a:pt x="540048" y="88492"/>
                </a:cubicBezTo>
                <a:cubicBezTo>
                  <a:pt x="528066" y="99209"/>
                  <a:pt x="532531" y="105386"/>
                  <a:pt x="541574" y="113535"/>
                </a:cubicBezTo>
                <a:cubicBezTo>
                  <a:pt x="547565" y="118931"/>
                  <a:pt x="554337" y="126038"/>
                  <a:pt x="546188" y="133964"/>
                </a:cubicBezTo>
                <a:cubicBezTo>
                  <a:pt x="537815" y="142150"/>
                  <a:pt x="531155" y="134299"/>
                  <a:pt x="526020" y="128457"/>
                </a:cubicBezTo>
                <a:cubicBezTo>
                  <a:pt x="517387" y="118633"/>
                  <a:pt x="510726" y="116810"/>
                  <a:pt x="500455" y="127601"/>
                </a:cubicBezTo>
                <a:cubicBezTo>
                  <a:pt x="490594" y="137983"/>
                  <a:pt x="485794" y="145685"/>
                  <a:pt x="500083" y="155360"/>
                </a:cubicBezTo>
                <a:cubicBezTo>
                  <a:pt x="502539" y="156998"/>
                  <a:pt x="504139" y="160012"/>
                  <a:pt x="505888" y="162542"/>
                </a:cubicBezTo>
                <a:cubicBezTo>
                  <a:pt x="508530" y="166449"/>
                  <a:pt x="509200" y="170580"/>
                  <a:pt x="505888" y="174524"/>
                </a:cubicBezTo>
                <a:cubicBezTo>
                  <a:pt x="502056" y="179027"/>
                  <a:pt x="497293" y="179436"/>
                  <a:pt x="492604" y="176347"/>
                </a:cubicBezTo>
                <a:cubicBezTo>
                  <a:pt x="489032" y="174003"/>
                  <a:pt x="485236" y="171361"/>
                  <a:pt x="482743" y="167975"/>
                </a:cubicBezTo>
                <a:cubicBezTo>
                  <a:pt x="473850" y="155732"/>
                  <a:pt x="466742" y="161165"/>
                  <a:pt x="458965" y="169277"/>
                </a:cubicBezTo>
                <a:cubicBezTo>
                  <a:pt x="451151" y="177426"/>
                  <a:pt x="443783" y="184645"/>
                  <a:pt x="456807" y="194804"/>
                </a:cubicBezTo>
                <a:cubicBezTo>
                  <a:pt x="463393" y="199976"/>
                  <a:pt x="472473" y="207195"/>
                  <a:pt x="463877" y="216126"/>
                </a:cubicBezTo>
                <a:cubicBezTo>
                  <a:pt x="454463" y="225912"/>
                  <a:pt x="447541" y="215642"/>
                  <a:pt x="440657" y="209800"/>
                </a:cubicBezTo>
                <a:cubicBezTo>
                  <a:pt x="436676" y="206414"/>
                  <a:pt x="434145" y="199976"/>
                  <a:pt x="427075" y="202321"/>
                </a:cubicBezTo>
                <a:cubicBezTo>
                  <a:pt x="412265" y="207232"/>
                  <a:pt x="407279" y="226024"/>
                  <a:pt x="417586" y="237932"/>
                </a:cubicBezTo>
                <a:cubicBezTo>
                  <a:pt x="422796" y="243960"/>
                  <a:pt x="430573" y="250323"/>
                  <a:pt x="421866" y="258286"/>
                </a:cubicBezTo>
                <a:cubicBezTo>
                  <a:pt x="414572" y="264984"/>
                  <a:pt x="408246" y="258621"/>
                  <a:pt x="402479" y="253784"/>
                </a:cubicBezTo>
                <a:cubicBezTo>
                  <a:pt x="387445" y="241243"/>
                  <a:pt x="381752" y="242509"/>
                  <a:pt x="372226" y="260072"/>
                </a:cubicBezTo>
                <a:cubicBezTo>
                  <a:pt x="368542" y="266845"/>
                  <a:pt x="367575" y="274101"/>
                  <a:pt x="367389" y="281617"/>
                </a:cubicBezTo>
                <a:close/>
                <a:moveTo>
                  <a:pt x="613949" y="98576"/>
                </a:moveTo>
                <a:cubicBezTo>
                  <a:pt x="624219" y="93106"/>
                  <a:pt x="630806" y="83022"/>
                  <a:pt x="639476" y="75356"/>
                </a:cubicBezTo>
                <a:cubicBezTo>
                  <a:pt x="646844" y="68844"/>
                  <a:pt x="642751" y="63895"/>
                  <a:pt x="637727" y="58388"/>
                </a:cubicBezTo>
                <a:cubicBezTo>
                  <a:pt x="631922" y="51988"/>
                  <a:pt x="626936" y="51318"/>
                  <a:pt x="620908" y="57942"/>
                </a:cubicBezTo>
                <a:cubicBezTo>
                  <a:pt x="615103" y="64305"/>
                  <a:pt x="608740" y="70184"/>
                  <a:pt x="602674" y="76324"/>
                </a:cubicBezTo>
                <a:cubicBezTo>
                  <a:pt x="599028" y="80008"/>
                  <a:pt x="595753" y="84027"/>
                  <a:pt x="600330" y="89050"/>
                </a:cubicBezTo>
                <a:cubicBezTo>
                  <a:pt x="603977" y="93069"/>
                  <a:pt x="607251" y="97869"/>
                  <a:pt x="613949" y="98613"/>
                </a:cubicBezTo>
                <a:close/>
              </a:path>
            </a:pathLst>
          </a:custGeom>
          <a:solidFill>
            <a:srgbClr val="12B7E5"/>
          </a:solidFill>
          <a:ln w="371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67" name="Forma libre: forma 1066">
            <a:extLst>
              <a:ext uri="{FF2B5EF4-FFF2-40B4-BE49-F238E27FC236}">
                <a16:creationId xmlns:a16="http://schemas.microsoft.com/office/drawing/2014/main" id="{5B91E05C-396E-487D-B09D-771714AB5EB6}"/>
              </a:ext>
            </a:extLst>
          </p:cNvPr>
          <p:cNvSpPr/>
          <p:nvPr/>
        </p:nvSpPr>
        <p:spPr>
          <a:xfrm>
            <a:off x="8116948" y="3094143"/>
            <a:ext cx="421012" cy="653223"/>
          </a:xfrm>
          <a:custGeom>
            <a:avLst/>
            <a:gdLst>
              <a:gd name="connsiteX0" fmla="*/ 94 w 421012"/>
              <a:gd name="connsiteY0" fmla="*/ 396331 h 653223"/>
              <a:gd name="connsiteX1" fmla="*/ 94 w 421012"/>
              <a:gd name="connsiteY1" fmla="*/ 210387 h 653223"/>
              <a:gd name="connsiteX2" fmla="*/ 65809 w 421012"/>
              <a:gd name="connsiteY2" fmla="*/ 141361 h 653223"/>
              <a:gd name="connsiteX3" fmla="*/ 81921 w 421012"/>
              <a:gd name="connsiteY3" fmla="*/ 126625 h 653223"/>
              <a:gd name="connsiteX4" fmla="*/ 67595 w 421012"/>
              <a:gd name="connsiteY4" fmla="*/ 102810 h 653223"/>
              <a:gd name="connsiteX5" fmla="*/ 35854 w 421012"/>
              <a:gd name="connsiteY5" fmla="*/ 70436 h 653223"/>
              <a:gd name="connsiteX6" fmla="*/ 34663 w 421012"/>
              <a:gd name="connsiteY6" fmla="*/ 53766 h 653223"/>
              <a:gd name="connsiteX7" fmla="*/ 88247 w 421012"/>
              <a:gd name="connsiteY7" fmla="*/ 33 h 653223"/>
              <a:gd name="connsiteX8" fmla="*/ 339236 w 421012"/>
              <a:gd name="connsiteY8" fmla="*/ 33 h 653223"/>
              <a:gd name="connsiteX9" fmla="*/ 384894 w 421012"/>
              <a:gd name="connsiteY9" fmla="*/ 45542 h 653223"/>
              <a:gd name="connsiteX10" fmla="*/ 384819 w 421012"/>
              <a:gd name="connsiteY10" fmla="*/ 66008 h 653223"/>
              <a:gd name="connsiteX11" fmla="*/ 355200 w 421012"/>
              <a:gd name="connsiteY11" fmla="*/ 102364 h 653223"/>
              <a:gd name="connsiteX12" fmla="*/ 339310 w 421012"/>
              <a:gd name="connsiteY12" fmla="*/ 128560 h 653223"/>
              <a:gd name="connsiteX13" fmla="*/ 359516 w 421012"/>
              <a:gd name="connsiteY13" fmla="*/ 141137 h 653223"/>
              <a:gd name="connsiteX14" fmla="*/ 419463 w 421012"/>
              <a:gd name="connsiteY14" fmla="*/ 194833 h 653223"/>
              <a:gd name="connsiteX15" fmla="*/ 420951 w 421012"/>
              <a:gd name="connsiteY15" fmla="*/ 220769 h 653223"/>
              <a:gd name="connsiteX16" fmla="*/ 420877 w 421012"/>
              <a:gd name="connsiteY16" fmla="*/ 570293 h 653223"/>
              <a:gd name="connsiteX17" fmla="*/ 418272 w 421012"/>
              <a:gd name="connsiteY17" fmla="*/ 605420 h 653223"/>
              <a:gd name="connsiteX18" fmla="*/ 364130 w 421012"/>
              <a:gd name="connsiteY18" fmla="*/ 652790 h 653223"/>
              <a:gd name="connsiteX19" fmla="*/ 57399 w 421012"/>
              <a:gd name="connsiteY19" fmla="*/ 652790 h 653223"/>
              <a:gd name="connsiteX20" fmla="*/ 280 w 421012"/>
              <a:gd name="connsiteY20" fmla="*/ 589605 h 653223"/>
              <a:gd name="connsiteX21" fmla="*/ 94 w 421012"/>
              <a:gd name="connsiteY21" fmla="*/ 396257 h 653223"/>
              <a:gd name="connsiteX22" fmla="*/ 23165 w 421012"/>
              <a:gd name="connsiteY22" fmla="*/ 395438 h 653223"/>
              <a:gd name="connsiteX23" fmla="*/ 23240 w 421012"/>
              <a:gd name="connsiteY23" fmla="*/ 587038 h 653223"/>
              <a:gd name="connsiteX24" fmla="*/ 67186 w 421012"/>
              <a:gd name="connsiteY24" fmla="*/ 632212 h 653223"/>
              <a:gd name="connsiteX25" fmla="*/ 353599 w 421012"/>
              <a:gd name="connsiteY25" fmla="*/ 632249 h 653223"/>
              <a:gd name="connsiteX26" fmla="*/ 398067 w 421012"/>
              <a:gd name="connsiteY26" fmla="*/ 587261 h 653223"/>
              <a:gd name="connsiteX27" fmla="*/ 398067 w 421012"/>
              <a:gd name="connsiteY27" fmla="*/ 207820 h 653223"/>
              <a:gd name="connsiteX28" fmla="*/ 352855 w 421012"/>
              <a:gd name="connsiteY28" fmla="*/ 162087 h 653223"/>
              <a:gd name="connsiteX29" fmla="*/ 68265 w 421012"/>
              <a:gd name="connsiteY29" fmla="*/ 162087 h 653223"/>
              <a:gd name="connsiteX30" fmla="*/ 23202 w 421012"/>
              <a:gd name="connsiteY30" fmla="*/ 207559 h 653223"/>
              <a:gd name="connsiteX31" fmla="*/ 23202 w 421012"/>
              <a:gd name="connsiteY31" fmla="*/ 395438 h 653223"/>
              <a:gd name="connsiteX32" fmla="*/ 210672 w 421012"/>
              <a:gd name="connsiteY32" fmla="*/ 81972 h 653223"/>
              <a:gd name="connsiteX33" fmla="*/ 338752 w 421012"/>
              <a:gd name="connsiteY33" fmla="*/ 82195 h 653223"/>
              <a:gd name="connsiteX34" fmla="*/ 362084 w 421012"/>
              <a:gd name="connsiteY34" fmla="*/ 59236 h 653223"/>
              <a:gd name="connsiteX35" fmla="*/ 362977 w 421012"/>
              <a:gd name="connsiteY35" fmla="*/ 44426 h 653223"/>
              <a:gd name="connsiteX36" fmla="*/ 341320 w 421012"/>
              <a:gd name="connsiteY36" fmla="*/ 21578 h 653223"/>
              <a:gd name="connsiteX37" fmla="*/ 90815 w 421012"/>
              <a:gd name="connsiteY37" fmla="*/ 22992 h 653223"/>
              <a:gd name="connsiteX38" fmla="*/ 57399 w 421012"/>
              <a:gd name="connsiteY38" fmla="*/ 57413 h 653223"/>
              <a:gd name="connsiteX39" fmla="*/ 82591 w 421012"/>
              <a:gd name="connsiteY39" fmla="*/ 81897 h 653223"/>
              <a:gd name="connsiteX40" fmla="*/ 210672 w 421012"/>
              <a:gd name="connsiteY40" fmla="*/ 81972 h 653223"/>
              <a:gd name="connsiteX41" fmla="*/ 209072 w 421012"/>
              <a:gd name="connsiteY41" fmla="*/ 141063 h 653223"/>
              <a:gd name="connsiteX42" fmla="*/ 300127 w 421012"/>
              <a:gd name="connsiteY42" fmla="*/ 141175 h 653223"/>
              <a:gd name="connsiteX43" fmla="*/ 316388 w 421012"/>
              <a:gd name="connsiteY43" fmla="*/ 124206 h 653223"/>
              <a:gd name="connsiteX44" fmla="*/ 300537 w 421012"/>
              <a:gd name="connsiteY44" fmla="*/ 104968 h 653223"/>
              <a:gd name="connsiteX45" fmla="*/ 122184 w 421012"/>
              <a:gd name="connsiteY45" fmla="*/ 104968 h 653223"/>
              <a:gd name="connsiteX46" fmla="*/ 104955 w 421012"/>
              <a:gd name="connsiteY46" fmla="*/ 123165 h 653223"/>
              <a:gd name="connsiteX47" fmla="*/ 121812 w 421012"/>
              <a:gd name="connsiteY47" fmla="*/ 141286 h 653223"/>
              <a:gd name="connsiteX48" fmla="*/ 209146 w 421012"/>
              <a:gd name="connsiteY48" fmla="*/ 141100 h 65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21012" h="653223">
                <a:moveTo>
                  <a:pt x="94" y="396331"/>
                </a:moveTo>
                <a:cubicBezTo>
                  <a:pt x="94" y="334337"/>
                  <a:pt x="-17" y="272381"/>
                  <a:pt x="94" y="210387"/>
                </a:cubicBezTo>
                <a:cubicBezTo>
                  <a:pt x="169" y="164469"/>
                  <a:pt x="19965" y="143482"/>
                  <a:pt x="65809" y="141361"/>
                </a:cubicBezTo>
                <a:cubicBezTo>
                  <a:pt x="76191" y="140877"/>
                  <a:pt x="82591" y="138347"/>
                  <a:pt x="81921" y="126625"/>
                </a:cubicBezTo>
                <a:cubicBezTo>
                  <a:pt x="81326" y="116132"/>
                  <a:pt x="85866" y="103406"/>
                  <a:pt x="67595" y="102810"/>
                </a:cubicBezTo>
                <a:cubicBezTo>
                  <a:pt x="47389" y="102140"/>
                  <a:pt x="38161" y="89265"/>
                  <a:pt x="35854" y="70436"/>
                </a:cubicBezTo>
                <a:cubicBezTo>
                  <a:pt x="35184" y="64929"/>
                  <a:pt x="34663" y="59348"/>
                  <a:pt x="34663" y="53766"/>
                </a:cubicBezTo>
                <a:cubicBezTo>
                  <a:pt x="34924" y="10229"/>
                  <a:pt x="45157" y="70"/>
                  <a:pt x="88247" y="33"/>
                </a:cubicBezTo>
                <a:cubicBezTo>
                  <a:pt x="171898" y="33"/>
                  <a:pt x="255585" y="-41"/>
                  <a:pt x="339236" y="33"/>
                </a:cubicBezTo>
                <a:cubicBezTo>
                  <a:pt x="374140" y="33"/>
                  <a:pt x="384671" y="10638"/>
                  <a:pt x="384894" y="45542"/>
                </a:cubicBezTo>
                <a:cubicBezTo>
                  <a:pt x="384931" y="52352"/>
                  <a:pt x="385080" y="59199"/>
                  <a:pt x="384819" y="66008"/>
                </a:cubicBezTo>
                <a:cubicBezTo>
                  <a:pt x="384001" y="87702"/>
                  <a:pt x="376707" y="98084"/>
                  <a:pt x="355200" y="102364"/>
                </a:cubicBezTo>
                <a:cubicBezTo>
                  <a:pt x="338641" y="105675"/>
                  <a:pt x="338752" y="116206"/>
                  <a:pt x="339310" y="128560"/>
                </a:cubicBezTo>
                <a:cubicBezTo>
                  <a:pt x="339943" y="142812"/>
                  <a:pt x="350399" y="140803"/>
                  <a:pt x="359516" y="141137"/>
                </a:cubicBezTo>
                <a:cubicBezTo>
                  <a:pt x="394755" y="142477"/>
                  <a:pt x="414477" y="159966"/>
                  <a:pt x="419463" y="194833"/>
                </a:cubicBezTo>
                <a:cubicBezTo>
                  <a:pt x="420691" y="203392"/>
                  <a:pt x="420951" y="212136"/>
                  <a:pt x="420951" y="220769"/>
                </a:cubicBezTo>
                <a:cubicBezTo>
                  <a:pt x="421026" y="337277"/>
                  <a:pt x="421063" y="453785"/>
                  <a:pt x="420877" y="570293"/>
                </a:cubicBezTo>
                <a:cubicBezTo>
                  <a:pt x="420877" y="582014"/>
                  <a:pt x="420170" y="593885"/>
                  <a:pt x="418272" y="605420"/>
                </a:cubicBezTo>
                <a:cubicBezTo>
                  <a:pt x="413807" y="632510"/>
                  <a:pt x="391741" y="652641"/>
                  <a:pt x="364130" y="652790"/>
                </a:cubicBezTo>
                <a:cubicBezTo>
                  <a:pt x="261874" y="653311"/>
                  <a:pt x="159655" y="653422"/>
                  <a:pt x="57399" y="652790"/>
                </a:cubicBezTo>
                <a:cubicBezTo>
                  <a:pt x="24095" y="652566"/>
                  <a:pt x="578" y="625961"/>
                  <a:pt x="280" y="589605"/>
                </a:cubicBezTo>
                <a:cubicBezTo>
                  <a:pt x="-241" y="525156"/>
                  <a:pt x="131" y="460706"/>
                  <a:pt x="94" y="396257"/>
                </a:cubicBezTo>
                <a:close/>
                <a:moveTo>
                  <a:pt x="23165" y="395438"/>
                </a:moveTo>
                <a:cubicBezTo>
                  <a:pt x="23165" y="459292"/>
                  <a:pt x="23016" y="523146"/>
                  <a:pt x="23240" y="587038"/>
                </a:cubicBezTo>
                <a:cubicBezTo>
                  <a:pt x="23351" y="617737"/>
                  <a:pt x="37082" y="632138"/>
                  <a:pt x="67186" y="632212"/>
                </a:cubicBezTo>
                <a:cubicBezTo>
                  <a:pt x="162669" y="632510"/>
                  <a:pt x="258116" y="632473"/>
                  <a:pt x="353599" y="632249"/>
                </a:cubicBezTo>
                <a:cubicBezTo>
                  <a:pt x="382959" y="632175"/>
                  <a:pt x="398029" y="616732"/>
                  <a:pt x="398067" y="587261"/>
                </a:cubicBezTo>
                <a:cubicBezTo>
                  <a:pt x="398178" y="460781"/>
                  <a:pt x="398178" y="334300"/>
                  <a:pt x="398067" y="207820"/>
                </a:cubicBezTo>
                <a:cubicBezTo>
                  <a:pt x="398067" y="176153"/>
                  <a:pt x="384261" y="162162"/>
                  <a:pt x="352855" y="162087"/>
                </a:cubicBezTo>
                <a:cubicBezTo>
                  <a:pt x="258004" y="161901"/>
                  <a:pt x="163116" y="161864"/>
                  <a:pt x="68265" y="162087"/>
                </a:cubicBezTo>
                <a:cubicBezTo>
                  <a:pt x="36524" y="162162"/>
                  <a:pt x="23277" y="175781"/>
                  <a:pt x="23202" y="207559"/>
                </a:cubicBezTo>
                <a:cubicBezTo>
                  <a:pt x="23054" y="270185"/>
                  <a:pt x="23165" y="332812"/>
                  <a:pt x="23202" y="395438"/>
                </a:cubicBezTo>
                <a:close/>
                <a:moveTo>
                  <a:pt x="210672" y="81972"/>
                </a:moveTo>
                <a:cubicBezTo>
                  <a:pt x="253353" y="81972"/>
                  <a:pt x="296071" y="81488"/>
                  <a:pt x="338752" y="82195"/>
                </a:cubicBezTo>
                <a:cubicBezTo>
                  <a:pt x="355646" y="82493"/>
                  <a:pt x="362753" y="75609"/>
                  <a:pt x="362084" y="59236"/>
                </a:cubicBezTo>
                <a:cubicBezTo>
                  <a:pt x="361898" y="54324"/>
                  <a:pt x="362530" y="49375"/>
                  <a:pt x="362977" y="44426"/>
                </a:cubicBezTo>
                <a:cubicBezTo>
                  <a:pt x="364391" y="28574"/>
                  <a:pt x="356837" y="21504"/>
                  <a:pt x="341320" y="21578"/>
                </a:cubicBezTo>
                <a:cubicBezTo>
                  <a:pt x="257818" y="22099"/>
                  <a:pt x="174316" y="22583"/>
                  <a:pt x="90815" y="22992"/>
                </a:cubicBezTo>
                <a:cubicBezTo>
                  <a:pt x="57139" y="23141"/>
                  <a:pt x="56804" y="23402"/>
                  <a:pt x="57399" y="57413"/>
                </a:cubicBezTo>
                <a:cubicBezTo>
                  <a:pt x="57771" y="78809"/>
                  <a:pt x="60599" y="81823"/>
                  <a:pt x="82591" y="81897"/>
                </a:cubicBezTo>
                <a:cubicBezTo>
                  <a:pt x="125272" y="82083"/>
                  <a:pt x="167953" y="81935"/>
                  <a:pt x="210672" y="81972"/>
                </a:cubicBezTo>
                <a:close/>
                <a:moveTo>
                  <a:pt x="209072" y="141063"/>
                </a:moveTo>
                <a:cubicBezTo>
                  <a:pt x="239436" y="141063"/>
                  <a:pt x="269763" y="140803"/>
                  <a:pt x="300127" y="141175"/>
                </a:cubicBezTo>
                <a:cubicBezTo>
                  <a:pt x="312332" y="141324"/>
                  <a:pt x="316388" y="135742"/>
                  <a:pt x="316388" y="124206"/>
                </a:cubicBezTo>
                <a:cubicBezTo>
                  <a:pt x="316388" y="112857"/>
                  <a:pt x="314602" y="104894"/>
                  <a:pt x="300537" y="104968"/>
                </a:cubicBezTo>
                <a:cubicBezTo>
                  <a:pt x="241073" y="105229"/>
                  <a:pt x="181610" y="105229"/>
                  <a:pt x="122184" y="104968"/>
                </a:cubicBezTo>
                <a:cubicBezTo>
                  <a:pt x="109160" y="104894"/>
                  <a:pt x="104992" y="110848"/>
                  <a:pt x="104955" y="123165"/>
                </a:cubicBezTo>
                <a:cubicBezTo>
                  <a:pt x="104955" y="135295"/>
                  <a:pt x="108304" y="141584"/>
                  <a:pt x="121812" y="141286"/>
                </a:cubicBezTo>
                <a:cubicBezTo>
                  <a:pt x="150911" y="140691"/>
                  <a:pt x="180010" y="141100"/>
                  <a:pt x="209146" y="141100"/>
                </a:cubicBezTo>
                <a:close/>
              </a:path>
            </a:pathLst>
          </a:custGeom>
          <a:solidFill>
            <a:srgbClr val="12B7E5"/>
          </a:solidFill>
          <a:ln w="371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68" name="Forma libre: forma 1067">
            <a:extLst>
              <a:ext uri="{FF2B5EF4-FFF2-40B4-BE49-F238E27FC236}">
                <a16:creationId xmlns:a16="http://schemas.microsoft.com/office/drawing/2014/main" id="{C00A557E-0333-42B5-9B68-C50AF9896652}"/>
              </a:ext>
            </a:extLst>
          </p:cNvPr>
          <p:cNvSpPr/>
          <p:nvPr/>
        </p:nvSpPr>
        <p:spPr>
          <a:xfrm>
            <a:off x="6097704" y="3071476"/>
            <a:ext cx="395155" cy="699570"/>
          </a:xfrm>
          <a:custGeom>
            <a:avLst/>
            <a:gdLst>
              <a:gd name="connsiteX0" fmla="*/ 376209 w 395155"/>
              <a:gd name="connsiteY0" fmla="*/ 380856 h 699570"/>
              <a:gd name="connsiteX1" fmla="*/ 376209 w 395155"/>
              <a:gd name="connsiteY1" fmla="*/ 596680 h 699570"/>
              <a:gd name="connsiteX2" fmla="*/ 279237 w 395155"/>
              <a:gd name="connsiteY2" fmla="*/ 699569 h 699570"/>
              <a:gd name="connsiteX3" fmla="*/ 180776 w 395155"/>
              <a:gd name="connsiteY3" fmla="*/ 597797 h 699570"/>
              <a:gd name="connsiteX4" fmla="*/ 176237 w 395155"/>
              <a:gd name="connsiteY4" fmla="*/ 577368 h 699570"/>
              <a:gd name="connsiteX5" fmla="*/ 160720 w 395155"/>
              <a:gd name="connsiteY5" fmla="*/ 580642 h 699570"/>
              <a:gd name="connsiteX6" fmla="*/ 156961 w 395155"/>
              <a:gd name="connsiteY6" fmla="*/ 598132 h 699570"/>
              <a:gd name="connsiteX7" fmla="*/ 147510 w 395155"/>
              <a:gd name="connsiteY7" fmla="*/ 613649 h 699570"/>
              <a:gd name="connsiteX8" fmla="*/ 136421 w 395155"/>
              <a:gd name="connsiteY8" fmla="*/ 597946 h 699570"/>
              <a:gd name="connsiteX9" fmla="*/ 117890 w 395155"/>
              <a:gd name="connsiteY9" fmla="*/ 575879 h 699570"/>
              <a:gd name="connsiteX10" fmla="*/ 102224 w 395155"/>
              <a:gd name="connsiteY10" fmla="*/ 570261 h 699570"/>
              <a:gd name="connsiteX11" fmla="*/ 58091 w 395155"/>
              <a:gd name="connsiteY11" fmla="*/ 572605 h 699570"/>
              <a:gd name="connsiteX12" fmla="*/ 43207 w 395155"/>
              <a:gd name="connsiteY12" fmla="*/ 572605 h 699570"/>
              <a:gd name="connsiteX13" fmla="*/ 44212 w 395155"/>
              <a:gd name="connsiteY13" fmla="*/ 557720 h 699570"/>
              <a:gd name="connsiteX14" fmla="*/ 46742 w 395155"/>
              <a:gd name="connsiteY14" fmla="*/ 518388 h 699570"/>
              <a:gd name="connsiteX15" fmla="*/ 40379 w 395155"/>
              <a:gd name="connsiteY15" fmla="*/ 503057 h 699570"/>
              <a:gd name="connsiteX16" fmla="*/ 14480 w 395155"/>
              <a:gd name="connsiteY16" fmla="*/ 481438 h 699570"/>
              <a:gd name="connsiteX17" fmla="*/ 5 w 395155"/>
              <a:gd name="connsiteY17" fmla="*/ 470609 h 699570"/>
              <a:gd name="connsiteX18" fmla="*/ 14071 w 395155"/>
              <a:gd name="connsiteY18" fmla="*/ 459446 h 699570"/>
              <a:gd name="connsiteX19" fmla="*/ 39523 w 395155"/>
              <a:gd name="connsiteY19" fmla="*/ 437417 h 699570"/>
              <a:gd name="connsiteX20" fmla="*/ 46407 w 395155"/>
              <a:gd name="connsiteY20" fmla="*/ 420263 h 699570"/>
              <a:gd name="connsiteX21" fmla="*/ 42798 w 395155"/>
              <a:gd name="connsiteY21" fmla="*/ 382828 h 699570"/>
              <a:gd name="connsiteX22" fmla="*/ 41793 w 395155"/>
              <a:gd name="connsiteY22" fmla="*/ 366716 h 699570"/>
              <a:gd name="connsiteX23" fmla="*/ 56566 w 395155"/>
              <a:gd name="connsiteY23" fmla="*/ 368316 h 699570"/>
              <a:gd name="connsiteX24" fmla="*/ 95861 w 395155"/>
              <a:gd name="connsiteY24" fmla="*/ 370660 h 699570"/>
              <a:gd name="connsiteX25" fmla="*/ 109368 w 395155"/>
              <a:gd name="connsiteY25" fmla="*/ 364669 h 699570"/>
              <a:gd name="connsiteX26" fmla="*/ 132886 w 395155"/>
              <a:gd name="connsiteY26" fmla="*/ 336389 h 699570"/>
              <a:gd name="connsiteX27" fmla="*/ 143305 w 395155"/>
              <a:gd name="connsiteY27" fmla="*/ 323588 h 699570"/>
              <a:gd name="connsiteX28" fmla="*/ 153649 w 395155"/>
              <a:gd name="connsiteY28" fmla="*/ 334566 h 699570"/>
              <a:gd name="connsiteX29" fmla="*/ 155882 w 395155"/>
              <a:gd name="connsiteY29" fmla="*/ 349264 h 699570"/>
              <a:gd name="connsiteX30" fmla="*/ 173855 w 395155"/>
              <a:gd name="connsiteY30" fmla="*/ 361618 h 699570"/>
              <a:gd name="connsiteX31" fmla="*/ 180739 w 395155"/>
              <a:gd name="connsiteY31" fmla="*/ 347552 h 699570"/>
              <a:gd name="connsiteX32" fmla="*/ 180925 w 395155"/>
              <a:gd name="connsiteY32" fmla="*/ 280572 h 699570"/>
              <a:gd name="connsiteX33" fmla="*/ 180925 w 395155"/>
              <a:gd name="connsiteY33" fmla="*/ 154055 h 699570"/>
              <a:gd name="connsiteX34" fmla="*/ 171288 w 395155"/>
              <a:gd name="connsiteY34" fmla="*/ 129644 h 699570"/>
              <a:gd name="connsiteX35" fmla="*/ 162022 w 395155"/>
              <a:gd name="connsiteY35" fmla="*/ 106573 h 699570"/>
              <a:gd name="connsiteX36" fmla="*/ 162171 w 395155"/>
              <a:gd name="connsiteY36" fmla="*/ 28430 h 699570"/>
              <a:gd name="connsiteX37" fmla="*/ 190377 w 395155"/>
              <a:gd name="connsiteY37" fmla="*/ 187 h 699570"/>
              <a:gd name="connsiteX38" fmla="*/ 368990 w 395155"/>
              <a:gd name="connsiteY38" fmla="*/ 261 h 699570"/>
              <a:gd name="connsiteX39" fmla="*/ 394926 w 395155"/>
              <a:gd name="connsiteY39" fmla="*/ 26383 h 699570"/>
              <a:gd name="connsiteX40" fmla="*/ 395000 w 395155"/>
              <a:gd name="connsiteY40" fmla="*/ 108248 h 699570"/>
              <a:gd name="connsiteX41" fmla="*/ 389754 w 395155"/>
              <a:gd name="connsiteY41" fmla="*/ 125439 h 699570"/>
              <a:gd name="connsiteX42" fmla="*/ 376172 w 395155"/>
              <a:gd name="connsiteY42" fmla="*/ 166855 h 699570"/>
              <a:gd name="connsiteX43" fmla="*/ 376172 w 395155"/>
              <a:gd name="connsiteY43" fmla="*/ 380819 h 699570"/>
              <a:gd name="connsiteX44" fmla="*/ 202954 w 395155"/>
              <a:gd name="connsiteY44" fmla="*/ 375870 h 699570"/>
              <a:gd name="connsiteX45" fmla="*/ 203140 w 395155"/>
              <a:gd name="connsiteY45" fmla="*/ 375870 h 699570"/>
              <a:gd name="connsiteX46" fmla="*/ 203066 w 395155"/>
              <a:gd name="connsiteY46" fmla="*/ 598913 h 699570"/>
              <a:gd name="connsiteX47" fmla="*/ 283404 w 395155"/>
              <a:gd name="connsiteY47" fmla="*/ 677503 h 699570"/>
              <a:gd name="connsiteX48" fmla="*/ 355222 w 395155"/>
              <a:gd name="connsiteY48" fmla="*/ 595266 h 699570"/>
              <a:gd name="connsiteX49" fmla="*/ 355445 w 395155"/>
              <a:gd name="connsiteY49" fmla="*/ 418663 h 699570"/>
              <a:gd name="connsiteX50" fmla="*/ 355482 w 395155"/>
              <a:gd name="connsiteY50" fmla="*/ 156548 h 699570"/>
              <a:gd name="connsiteX51" fmla="*/ 339965 w 395155"/>
              <a:gd name="connsiteY51" fmla="*/ 135449 h 699570"/>
              <a:gd name="connsiteX52" fmla="*/ 215420 w 395155"/>
              <a:gd name="connsiteY52" fmla="*/ 135598 h 699570"/>
              <a:gd name="connsiteX53" fmla="*/ 202731 w 395155"/>
              <a:gd name="connsiteY53" fmla="*/ 149068 h 699570"/>
              <a:gd name="connsiteX54" fmla="*/ 202954 w 395155"/>
              <a:gd name="connsiteY54" fmla="*/ 375795 h 699570"/>
              <a:gd name="connsiteX55" fmla="*/ 180925 w 395155"/>
              <a:gd name="connsiteY55" fmla="*/ 468116 h 699570"/>
              <a:gd name="connsiteX56" fmla="*/ 181148 w 395155"/>
              <a:gd name="connsiteY56" fmla="*/ 404895 h 699570"/>
              <a:gd name="connsiteX57" fmla="*/ 162580 w 395155"/>
              <a:gd name="connsiteY57" fmla="*/ 382196 h 699570"/>
              <a:gd name="connsiteX58" fmla="*/ 70669 w 395155"/>
              <a:gd name="connsiteY58" fmla="*/ 421267 h 699570"/>
              <a:gd name="connsiteX59" fmla="*/ 71673 w 395155"/>
              <a:gd name="connsiteY59" fmla="*/ 517942 h 699570"/>
              <a:gd name="connsiteX60" fmla="*/ 162282 w 395155"/>
              <a:gd name="connsiteY60" fmla="*/ 555302 h 699570"/>
              <a:gd name="connsiteX61" fmla="*/ 181186 w 395155"/>
              <a:gd name="connsiteY61" fmla="*/ 533236 h 699570"/>
              <a:gd name="connsiteX62" fmla="*/ 180962 w 395155"/>
              <a:gd name="connsiteY62" fmla="*/ 468153 h 699570"/>
              <a:gd name="connsiteX63" fmla="*/ 278604 w 395155"/>
              <a:gd name="connsiteY63" fmla="*/ 20876 h 699570"/>
              <a:gd name="connsiteX64" fmla="*/ 200535 w 395155"/>
              <a:gd name="connsiteY64" fmla="*/ 20728 h 699570"/>
              <a:gd name="connsiteX65" fmla="*/ 182749 w 395155"/>
              <a:gd name="connsiteY65" fmla="*/ 38105 h 699570"/>
              <a:gd name="connsiteX66" fmla="*/ 182749 w 395155"/>
              <a:gd name="connsiteY66" fmla="*/ 95708 h 699570"/>
              <a:gd name="connsiteX67" fmla="*/ 198824 w 395155"/>
              <a:gd name="connsiteY67" fmla="*/ 112490 h 699570"/>
              <a:gd name="connsiteX68" fmla="*/ 358682 w 395155"/>
              <a:gd name="connsiteY68" fmla="*/ 112453 h 699570"/>
              <a:gd name="connsiteX69" fmla="*/ 374386 w 395155"/>
              <a:gd name="connsiteY69" fmla="*/ 95261 h 699570"/>
              <a:gd name="connsiteX70" fmla="*/ 374534 w 395155"/>
              <a:gd name="connsiteY70" fmla="*/ 39519 h 699570"/>
              <a:gd name="connsiteX71" fmla="*/ 354775 w 395155"/>
              <a:gd name="connsiteY71" fmla="*/ 20616 h 699570"/>
              <a:gd name="connsiteX72" fmla="*/ 278567 w 395155"/>
              <a:gd name="connsiteY72" fmla="*/ 20839 h 69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395155" h="699570">
                <a:moveTo>
                  <a:pt x="376209" y="380856"/>
                </a:moveTo>
                <a:cubicBezTo>
                  <a:pt x="376209" y="452785"/>
                  <a:pt x="376283" y="524751"/>
                  <a:pt x="376209" y="596680"/>
                </a:cubicBezTo>
                <a:cubicBezTo>
                  <a:pt x="376134" y="655958"/>
                  <a:pt x="334644" y="699867"/>
                  <a:pt x="279237" y="699569"/>
                </a:cubicBezTo>
                <a:cubicBezTo>
                  <a:pt x="222378" y="699234"/>
                  <a:pt x="181781" y="657111"/>
                  <a:pt x="180776" y="597797"/>
                </a:cubicBezTo>
                <a:cubicBezTo>
                  <a:pt x="180665" y="590801"/>
                  <a:pt x="184237" y="582056"/>
                  <a:pt x="176237" y="577368"/>
                </a:cubicBezTo>
                <a:cubicBezTo>
                  <a:pt x="171101" y="574354"/>
                  <a:pt x="165110" y="577107"/>
                  <a:pt x="160720" y="580642"/>
                </a:cubicBezTo>
                <a:cubicBezTo>
                  <a:pt x="155138" y="585182"/>
                  <a:pt x="157445" y="592141"/>
                  <a:pt x="156961" y="598132"/>
                </a:cubicBezTo>
                <a:cubicBezTo>
                  <a:pt x="156403" y="605016"/>
                  <a:pt x="156626" y="613202"/>
                  <a:pt x="147510" y="613649"/>
                </a:cubicBezTo>
                <a:cubicBezTo>
                  <a:pt x="137239" y="614132"/>
                  <a:pt x="135639" y="605537"/>
                  <a:pt x="136421" y="597946"/>
                </a:cubicBezTo>
                <a:cubicBezTo>
                  <a:pt x="137909" y="583582"/>
                  <a:pt x="131025" y="577777"/>
                  <a:pt x="117890" y="575879"/>
                </a:cubicBezTo>
                <a:cubicBezTo>
                  <a:pt x="112494" y="575098"/>
                  <a:pt x="106912" y="573051"/>
                  <a:pt x="102224" y="570261"/>
                </a:cubicBezTo>
                <a:cubicBezTo>
                  <a:pt x="86818" y="560995"/>
                  <a:pt x="72232" y="552288"/>
                  <a:pt x="58091" y="572605"/>
                </a:cubicBezTo>
                <a:cubicBezTo>
                  <a:pt x="54817" y="577331"/>
                  <a:pt x="47933" y="577442"/>
                  <a:pt x="43207" y="572605"/>
                </a:cubicBezTo>
                <a:cubicBezTo>
                  <a:pt x="38332" y="567544"/>
                  <a:pt x="39672" y="561255"/>
                  <a:pt x="44212" y="557720"/>
                </a:cubicBezTo>
                <a:cubicBezTo>
                  <a:pt x="60399" y="545217"/>
                  <a:pt x="57943" y="532566"/>
                  <a:pt x="46742" y="518388"/>
                </a:cubicBezTo>
                <a:cubicBezTo>
                  <a:pt x="43430" y="514183"/>
                  <a:pt x="41384" y="508416"/>
                  <a:pt x="40379" y="503057"/>
                </a:cubicBezTo>
                <a:cubicBezTo>
                  <a:pt x="37663" y="488359"/>
                  <a:pt x="31486" y="479317"/>
                  <a:pt x="14480" y="481438"/>
                </a:cubicBezTo>
                <a:cubicBezTo>
                  <a:pt x="7522" y="482294"/>
                  <a:pt x="228" y="479428"/>
                  <a:pt x="5" y="470609"/>
                </a:cubicBezTo>
                <a:cubicBezTo>
                  <a:pt x="-218" y="461604"/>
                  <a:pt x="7149" y="458702"/>
                  <a:pt x="14071" y="459446"/>
                </a:cubicBezTo>
                <a:cubicBezTo>
                  <a:pt x="31076" y="461232"/>
                  <a:pt x="37030" y="452190"/>
                  <a:pt x="39523" y="437417"/>
                </a:cubicBezTo>
                <a:cubicBezTo>
                  <a:pt x="40528" y="431463"/>
                  <a:pt x="42984" y="425212"/>
                  <a:pt x="46407" y="420263"/>
                </a:cubicBezTo>
                <a:cubicBezTo>
                  <a:pt x="56008" y="406457"/>
                  <a:pt x="59208" y="394289"/>
                  <a:pt x="42798" y="382828"/>
                </a:cubicBezTo>
                <a:cubicBezTo>
                  <a:pt x="37253" y="378958"/>
                  <a:pt x="35914" y="372074"/>
                  <a:pt x="41793" y="366716"/>
                </a:cubicBezTo>
                <a:cubicBezTo>
                  <a:pt x="46854" y="362102"/>
                  <a:pt x="53068" y="363441"/>
                  <a:pt x="56566" y="368316"/>
                </a:cubicBezTo>
                <a:cubicBezTo>
                  <a:pt x="69032" y="385582"/>
                  <a:pt x="81944" y="380819"/>
                  <a:pt x="95861" y="370660"/>
                </a:cubicBezTo>
                <a:cubicBezTo>
                  <a:pt x="99768" y="367795"/>
                  <a:pt x="104642" y="365488"/>
                  <a:pt x="109368" y="364669"/>
                </a:cubicBezTo>
                <a:cubicBezTo>
                  <a:pt x="125518" y="361879"/>
                  <a:pt x="135453" y="354994"/>
                  <a:pt x="132886" y="336389"/>
                </a:cubicBezTo>
                <a:cubicBezTo>
                  <a:pt x="131993" y="329840"/>
                  <a:pt x="135602" y="323886"/>
                  <a:pt x="143305" y="323588"/>
                </a:cubicBezTo>
                <a:cubicBezTo>
                  <a:pt x="150226" y="323328"/>
                  <a:pt x="152645" y="328649"/>
                  <a:pt x="153649" y="334566"/>
                </a:cubicBezTo>
                <a:cubicBezTo>
                  <a:pt x="154505" y="339440"/>
                  <a:pt x="155175" y="344352"/>
                  <a:pt x="155882" y="349264"/>
                </a:cubicBezTo>
                <a:cubicBezTo>
                  <a:pt x="157445" y="359758"/>
                  <a:pt x="165631" y="361655"/>
                  <a:pt x="173855" y="361618"/>
                </a:cubicBezTo>
                <a:cubicBezTo>
                  <a:pt x="184014" y="361618"/>
                  <a:pt x="180627" y="352911"/>
                  <a:pt x="180739" y="347552"/>
                </a:cubicBezTo>
                <a:cubicBezTo>
                  <a:pt x="181148" y="325226"/>
                  <a:pt x="180925" y="302899"/>
                  <a:pt x="180925" y="280572"/>
                </a:cubicBezTo>
                <a:cubicBezTo>
                  <a:pt x="180925" y="238412"/>
                  <a:pt x="180851" y="196215"/>
                  <a:pt x="180925" y="154055"/>
                </a:cubicBezTo>
                <a:cubicBezTo>
                  <a:pt x="180925" y="144603"/>
                  <a:pt x="180888" y="135710"/>
                  <a:pt x="171288" y="129644"/>
                </a:cubicBezTo>
                <a:cubicBezTo>
                  <a:pt x="163175" y="124509"/>
                  <a:pt x="161985" y="115616"/>
                  <a:pt x="162022" y="106573"/>
                </a:cubicBezTo>
                <a:cubicBezTo>
                  <a:pt x="162171" y="80526"/>
                  <a:pt x="161799" y="54478"/>
                  <a:pt x="162171" y="28430"/>
                </a:cubicBezTo>
                <a:cubicBezTo>
                  <a:pt x="162468" y="7778"/>
                  <a:pt x="169725" y="298"/>
                  <a:pt x="190377" y="187"/>
                </a:cubicBezTo>
                <a:cubicBezTo>
                  <a:pt x="249914" y="-74"/>
                  <a:pt x="309452" y="-74"/>
                  <a:pt x="368990" y="261"/>
                </a:cubicBezTo>
                <a:cubicBezTo>
                  <a:pt x="388042" y="373"/>
                  <a:pt x="394591" y="7145"/>
                  <a:pt x="394926" y="26383"/>
                </a:cubicBezTo>
                <a:cubicBezTo>
                  <a:pt x="395373" y="53659"/>
                  <a:pt x="395038" y="80972"/>
                  <a:pt x="395000" y="108248"/>
                </a:cubicBezTo>
                <a:cubicBezTo>
                  <a:pt x="395000" y="114574"/>
                  <a:pt x="395075" y="122202"/>
                  <a:pt x="389754" y="125439"/>
                </a:cubicBezTo>
                <a:cubicBezTo>
                  <a:pt x="372972" y="135710"/>
                  <a:pt x="376209" y="151710"/>
                  <a:pt x="376172" y="166855"/>
                </a:cubicBezTo>
                <a:cubicBezTo>
                  <a:pt x="376097" y="238189"/>
                  <a:pt x="376172" y="309485"/>
                  <a:pt x="376172" y="380819"/>
                </a:cubicBezTo>
                <a:close/>
                <a:moveTo>
                  <a:pt x="202954" y="375870"/>
                </a:moveTo>
                <a:cubicBezTo>
                  <a:pt x="202954" y="375870"/>
                  <a:pt x="203066" y="375870"/>
                  <a:pt x="203140" y="375870"/>
                </a:cubicBezTo>
                <a:cubicBezTo>
                  <a:pt x="203140" y="450218"/>
                  <a:pt x="203326" y="524565"/>
                  <a:pt x="203066" y="598913"/>
                </a:cubicBezTo>
                <a:cubicBezTo>
                  <a:pt x="202917" y="644831"/>
                  <a:pt x="238677" y="680145"/>
                  <a:pt x="283404" y="677503"/>
                </a:cubicBezTo>
                <a:cubicBezTo>
                  <a:pt x="324783" y="675047"/>
                  <a:pt x="354664" y="641669"/>
                  <a:pt x="355222" y="595266"/>
                </a:cubicBezTo>
                <a:cubicBezTo>
                  <a:pt x="355929" y="536398"/>
                  <a:pt x="355445" y="477530"/>
                  <a:pt x="355445" y="418663"/>
                </a:cubicBezTo>
                <a:cubicBezTo>
                  <a:pt x="355445" y="331291"/>
                  <a:pt x="355408" y="243919"/>
                  <a:pt x="355482" y="156548"/>
                </a:cubicBezTo>
                <a:cubicBezTo>
                  <a:pt x="355482" y="145459"/>
                  <a:pt x="356115" y="135263"/>
                  <a:pt x="339965" y="135449"/>
                </a:cubicBezTo>
                <a:cubicBezTo>
                  <a:pt x="298475" y="135933"/>
                  <a:pt x="256947" y="135672"/>
                  <a:pt x="215420" y="135598"/>
                </a:cubicBezTo>
                <a:cubicBezTo>
                  <a:pt x="206154" y="135598"/>
                  <a:pt x="202656" y="139170"/>
                  <a:pt x="202731" y="149068"/>
                </a:cubicBezTo>
                <a:cubicBezTo>
                  <a:pt x="203140" y="224644"/>
                  <a:pt x="202954" y="300220"/>
                  <a:pt x="202954" y="375795"/>
                </a:cubicBezTo>
                <a:close/>
                <a:moveTo>
                  <a:pt x="180925" y="468116"/>
                </a:moveTo>
                <a:cubicBezTo>
                  <a:pt x="180925" y="447018"/>
                  <a:pt x="180330" y="425919"/>
                  <a:pt x="181148" y="404895"/>
                </a:cubicBezTo>
                <a:cubicBezTo>
                  <a:pt x="181707" y="390978"/>
                  <a:pt x="175716" y="384577"/>
                  <a:pt x="162580" y="382196"/>
                </a:cubicBezTo>
                <a:cubicBezTo>
                  <a:pt x="125927" y="375498"/>
                  <a:pt x="90837" y="390159"/>
                  <a:pt x="70669" y="421267"/>
                </a:cubicBezTo>
                <a:cubicBezTo>
                  <a:pt x="52026" y="449994"/>
                  <a:pt x="52435" y="489289"/>
                  <a:pt x="71673" y="517942"/>
                </a:cubicBezTo>
                <a:cubicBezTo>
                  <a:pt x="91916" y="548083"/>
                  <a:pt x="125853" y="561628"/>
                  <a:pt x="162282" y="555302"/>
                </a:cubicBezTo>
                <a:cubicBezTo>
                  <a:pt x="175604" y="552995"/>
                  <a:pt x="181707" y="547338"/>
                  <a:pt x="181186" y="533236"/>
                </a:cubicBezTo>
                <a:cubicBezTo>
                  <a:pt x="180367" y="511579"/>
                  <a:pt x="180962" y="489847"/>
                  <a:pt x="180962" y="468153"/>
                </a:cubicBezTo>
                <a:close/>
                <a:moveTo>
                  <a:pt x="278604" y="20876"/>
                </a:moveTo>
                <a:cubicBezTo>
                  <a:pt x="252594" y="20876"/>
                  <a:pt x="226546" y="21211"/>
                  <a:pt x="200535" y="20728"/>
                </a:cubicBezTo>
                <a:cubicBezTo>
                  <a:pt x="187958" y="20504"/>
                  <a:pt x="182376" y="25193"/>
                  <a:pt x="182749" y="38105"/>
                </a:cubicBezTo>
                <a:cubicBezTo>
                  <a:pt x="183269" y="57306"/>
                  <a:pt x="183269" y="76544"/>
                  <a:pt x="182749" y="95708"/>
                </a:cubicBezTo>
                <a:cubicBezTo>
                  <a:pt x="182414" y="107429"/>
                  <a:pt x="186656" y="112564"/>
                  <a:pt x="198824" y="112490"/>
                </a:cubicBezTo>
                <a:cubicBezTo>
                  <a:pt x="252110" y="112155"/>
                  <a:pt x="305396" y="112118"/>
                  <a:pt x="358682" y="112453"/>
                </a:cubicBezTo>
                <a:cubicBezTo>
                  <a:pt x="371297" y="112527"/>
                  <a:pt x="374646" y="106536"/>
                  <a:pt x="374386" y="95261"/>
                </a:cubicBezTo>
                <a:cubicBezTo>
                  <a:pt x="373976" y="76693"/>
                  <a:pt x="373567" y="58050"/>
                  <a:pt x="374534" y="39519"/>
                </a:cubicBezTo>
                <a:cubicBezTo>
                  <a:pt x="375316" y="24411"/>
                  <a:pt x="368841" y="20207"/>
                  <a:pt x="354775" y="20616"/>
                </a:cubicBezTo>
                <a:cubicBezTo>
                  <a:pt x="329397" y="21397"/>
                  <a:pt x="303982" y="20839"/>
                  <a:pt x="278567" y="20839"/>
                </a:cubicBezTo>
                <a:close/>
              </a:path>
            </a:pathLst>
          </a:custGeom>
          <a:solidFill>
            <a:srgbClr val="12B7E5"/>
          </a:solidFill>
          <a:ln w="371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69" name="Forma libre: forma 1068">
            <a:extLst>
              <a:ext uri="{FF2B5EF4-FFF2-40B4-BE49-F238E27FC236}">
                <a16:creationId xmlns:a16="http://schemas.microsoft.com/office/drawing/2014/main" id="{8A46A343-42CF-4746-8714-528A09965E83}"/>
              </a:ext>
            </a:extLst>
          </p:cNvPr>
          <p:cNvSpPr/>
          <p:nvPr/>
        </p:nvSpPr>
        <p:spPr>
          <a:xfrm>
            <a:off x="5896099" y="1944203"/>
            <a:ext cx="700610" cy="699951"/>
          </a:xfrm>
          <a:custGeom>
            <a:avLst/>
            <a:gdLst>
              <a:gd name="connsiteX0" fmla="*/ 700610 w 700610"/>
              <a:gd name="connsiteY0" fmla="*/ 350604 h 699951"/>
              <a:gd name="connsiteX1" fmla="*/ 351050 w 700610"/>
              <a:gd name="connsiteY1" fmla="*/ 699942 h 699951"/>
              <a:gd name="connsiteX2" fmla="*/ 0 w 700610"/>
              <a:gd name="connsiteY2" fmla="*/ 351200 h 699951"/>
              <a:gd name="connsiteX3" fmla="*/ 355217 w 700610"/>
              <a:gd name="connsiteY3" fmla="*/ 2 h 699951"/>
              <a:gd name="connsiteX4" fmla="*/ 700610 w 700610"/>
              <a:gd name="connsiteY4" fmla="*/ 350604 h 699951"/>
              <a:gd name="connsiteX5" fmla="*/ 635826 w 700610"/>
              <a:gd name="connsiteY5" fmla="*/ 508082 h 699951"/>
              <a:gd name="connsiteX6" fmla="*/ 674860 w 700610"/>
              <a:gd name="connsiteY6" fmla="*/ 299142 h 699951"/>
              <a:gd name="connsiteX7" fmla="*/ 314173 w 700610"/>
              <a:gd name="connsiteY7" fmla="*/ 23742 h 699951"/>
              <a:gd name="connsiteX8" fmla="*/ 45472 w 700610"/>
              <a:gd name="connsiteY8" fmla="*/ 469940 h 699951"/>
              <a:gd name="connsiteX9" fmla="*/ 472283 w 700610"/>
              <a:gd name="connsiteY9" fmla="*/ 654358 h 699951"/>
              <a:gd name="connsiteX10" fmla="*/ 610187 w 700610"/>
              <a:gd name="connsiteY10" fmla="*/ 548344 h 699951"/>
              <a:gd name="connsiteX11" fmla="*/ 635863 w 700610"/>
              <a:gd name="connsiteY11" fmla="*/ 508082 h 69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0610" h="699951">
                <a:moveTo>
                  <a:pt x="700610" y="350604"/>
                </a:moveTo>
                <a:cubicBezTo>
                  <a:pt x="700722" y="535841"/>
                  <a:pt x="553403" y="698379"/>
                  <a:pt x="351050" y="699942"/>
                </a:cubicBezTo>
                <a:cubicBezTo>
                  <a:pt x="159115" y="701393"/>
                  <a:pt x="261" y="541497"/>
                  <a:pt x="0" y="351200"/>
                </a:cubicBezTo>
                <a:cubicBezTo>
                  <a:pt x="-260" y="155879"/>
                  <a:pt x="157999" y="-594"/>
                  <a:pt x="355217" y="2"/>
                </a:cubicBezTo>
                <a:cubicBezTo>
                  <a:pt x="546073" y="560"/>
                  <a:pt x="700945" y="157739"/>
                  <a:pt x="700610" y="350604"/>
                </a:cubicBezTo>
                <a:close/>
                <a:moveTo>
                  <a:pt x="635826" y="508082"/>
                </a:moveTo>
                <a:cubicBezTo>
                  <a:pt x="676051" y="443520"/>
                  <a:pt x="686879" y="372708"/>
                  <a:pt x="674860" y="299142"/>
                </a:cubicBezTo>
                <a:cubicBezTo>
                  <a:pt x="646022" y="122687"/>
                  <a:pt x="491224" y="5435"/>
                  <a:pt x="314173" y="23742"/>
                </a:cubicBezTo>
                <a:cubicBezTo>
                  <a:pt x="101066" y="45771"/>
                  <a:pt x="-35201" y="272015"/>
                  <a:pt x="45472" y="469940"/>
                </a:cubicBezTo>
                <a:cubicBezTo>
                  <a:pt x="114759" y="639995"/>
                  <a:pt x="301187" y="721041"/>
                  <a:pt x="472283" y="654358"/>
                </a:cubicBezTo>
                <a:cubicBezTo>
                  <a:pt x="528137" y="632590"/>
                  <a:pt x="575060" y="597760"/>
                  <a:pt x="610187" y="548344"/>
                </a:cubicBezTo>
                <a:lnTo>
                  <a:pt x="635863" y="508082"/>
                </a:lnTo>
                <a:close/>
              </a:path>
            </a:pathLst>
          </a:custGeom>
          <a:solidFill>
            <a:srgbClr val="12B7E5"/>
          </a:solidFill>
          <a:ln w="371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70" name="Forma libre: forma 1069">
            <a:extLst>
              <a:ext uri="{FF2B5EF4-FFF2-40B4-BE49-F238E27FC236}">
                <a16:creationId xmlns:a16="http://schemas.microsoft.com/office/drawing/2014/main" id="{959CA99F-8CF6-4621-B506-5D94501C5151}"/>
              </a:ext>
            </a:extLst>
          </p:cNvPr>
          <p:cNvSpPr/>
          <p:nvPr/>
        </p:nvSpPr>
        <p:spPr>
          <a:xfrm>
            <a:off x="8586868" y="3095638"/>
            <a:ext cx="230148" cy="651662"/>
          </a:xfrm>
          <a:custGeom>
            <a:avLst/>
            <a:gdLst>
              <a:gd name="connsiteX0" fmla="*/ 114946 w 230148"/>
              <a:gd name="connsiteY0" fmla="*/ 651629 h 651662"/>
              <a:gd name="connsiteX1" fmla="*/ 46143 w 230148"/>
              <a:gd name="connsiteY1" fmla="*/ 651555 h 651662"/>
              <a:gd name="connsiteX2" fmla="*/ 30365 w 230148"/>
              <a:gd name="connsiteY2" fmla="*/ 640392 h 651662"/>
              <a:gd name="connsiteX3" fmla="*/ 45808 w 230148"/>
              <a:gd name="connsiteY3" fmla="*/ 630866 h 651662"/>
              <a:gd name="connsiteX4" fmla="*/ 80526 w 230148"/>
              <a:gd name="connsiteY4" fmla="*/ 593952 h 651662"/>
              <a:gd name="connsiteX5" fmla="*/ 44319 w 230148"/>
              <a:gd name="connsiteY5" fmla="*/ 558490 h 651662"/>
              <a:gd name="connsiteX6" fmla="*/ 10867 w 230148"/>
              <a:gd name="connsiteY6" fmla="*/ 557857 h 651662"/>
              <a:gd name="connsiteX7" fmla="*/ 1 w 230148"/>
              <a:gd name="connsiteY7" fmla="*/ 547401 h 651662"/>
              <a:gd name="connsiteX8" fmla="*/ 10755 w 230148"/>
              <a:gd name="connsiteY8" fmla="*/ 537168 h 651662"/>
              <a:gd name="connsiteX9" fmla="*/ 33007 w 230148"/>
              <a:gd name="connsiteY9" fmla="*/ 508255 h 651662"/>
              <a:gd name="connsiteX10" fmla="*/ 32635 w 230148"/>
              <a:gd name="connsiteY10" fmla="*/ 225563 h 651662"/>
              <a:gd name="connsiteX11" fmla="*/ 72265 w 230148"/>
              <a:gd name="connsiteY11" fmla="*/ 138786 h 651662"/>
              <a:gd name="connsiteX12" fmla="*/ 80414 w 230148"/>
              <a:gd name="connsiteY12" fmla="*/ 115641 h 651662"/>
              <a:gd name="connsiteX13" fmla="*/ 97233 w 230148"/>
              <a:gd name="connsiteY13" fmla="*/ 72885 h 651662"/>
              <a:gd name="connsiteX14" fmla="*/ 103224 w 230148"/>
              <a:gd name="connsiteY14" fmla="*/ 54243 h 651662"/>
              <a:gd name="connsiteX15" fmla="*/ 103708 w 230148"/>
              <a:gd name="connsiteY15" fmla="*/ 13348 h 651662"/>
              <a:gd name="connsiteX16" fmla="*/ 113978 w 230148"/>
              <a:gd name="connsiteY16" fmla="*/ 26 h 651662"/>
              <a:gd name="connsiteX17" fmla="*/ 125216 w 230148"/>
              <a:gd name="connsiteY17" fmla="*/ 12269 h 651662"/>
              <a:gd name="connsiteX18" fmla="*/ 126109 w 230148"/>
              <a:gd name="connsiteY18" fmla="*/ 34521 h 651662"/>
              <a:gd name="connsiteX19" fmla="*/ 142259 w 230148"/>
              <a:gd name="connsiteY19" fmla="*/ 84607 h 651662"/>
              <a:gd name="connsiteX20" fmla="*/ 148994 w 230148"/>
              <a:gd name="connsiteY20" fmla="*/ 116199 h 651662"/>
              <a:gd name="connsiteX21" fmla="*/ 161795 w 230148"/>
              <a:gd name="connsiteY21" fmla="*/ 142507 h 651662"/>
              <a:gd name="connsiteX22" fmla="*/ 193982 w 230148"/>
              <a:gd name="connsiteY22" fmla="*/ 204092 h 651662"/>
              <a:gd name="connsiteX23" fmla="*/ 196327 w 230148"/>
              <a:gd name="connsiteY23" fmla="*/ 508925 h 651662"/>
              <a:gd name="connsiteX24" fmla="*/ 218169 w 230148"/>
              <a:gd name="connsiteY24" fmla="*/ 537131 h 651662"/>
              <a:gd name="connsiteX25" fmla="*/ 230040 w 230148"/>
              <a:gd name="connsiteY25" fmla="*/ 548443 h 651662"/>
              <a:gd name="connsiteX26" fmla="*/ 216197 w 230148"/>
              <a:gd name="connsiteY26" fmla="*/ 558230 h 651662"/>
              <a:gd name="connsiteX27" fmla="*/ 175302 w 230148"/>
              <a:gd name="connsiteY27" fmla="*/ 558490 h 651662"/>
              <a:gd name="connsiteX28" fmla="*/ 149143 w 230148"/>
              <a:gd name="connsiteY28" fmla="*/ 585468 h 651662"/>
              <a:gd name="connsiteX29" fmla="*/ 149143 w 230148"/>
              <a:gd name="connsiteY29" fmla="*/ 591050 h 651662"/>
              <a:gd name="connsiteX30" fmla="*/ 184791 w 230148"/>
              <a:gd name="connsiteY30" fmla="*/ 630903 h 651662"/>
              <a:gd name="connsiteX31" fmla="*/ 198969 w 230148"/>
              <a:gd name="connsiteY31" fmla="*/ 641768 h 651662"/>
              <a:gd name="connsiteX32" fmla="*/ 183675 w 230148"/>
              <a:gd name="connsiteY32" fmla="*/ 651555 h 651662"/>
              <a:gd name="connsiteX33" fmla="*/ 114871 w 230148"/>
              <a:gd name="connsiteY33" fmla="*/ 651592 h 651662"/>
              <a:gd name="connsiteX34" fmla="*/ 55966 w 230148"/>
              <a:gd name="connsiteY34" fmla="*/ 362090 h 651662"/>
              <a:gd name="connsiteX35" fmla="*/ 55817 w 230148"/>
              <a:gd name="connsiteY35" fmla="*/ 516404 h 651662"/>
              <a:gd name="connsiteX36" fmla="*/ 73865 w 230148"/>
              <a:gd name="connsiteY36" fmla="*/ 535605 h 651662"/>
              <a:gd name="connsiteX37" fmla="*/ 157515 w 230148"/>
              <a:gd name="connsiteY37" fmla="*/ 535531 h 651662"/>
              <a:gd name="connsiteX38" fmla="*/ 173888 w 230148"/>
              <a:gd name="connsiteY38" fmla="*/ 518674 h 651662"/>
              <a:gd name="connsiteX39" fmla="*/ 174074 w 230148"/>
              <a:gd name="connsiteY39" fmla="*/ 466653 h 651662"/>
              <a:gd name="connsiteX40" fmla="*/ 150110 w 230148"/>
              <a:gd name="connsiteY40" fmla="*/ 442131 h 651662"/>
              <a:gd name="connsiteX41" fmla="*/ 128975 w 230148"/>
              <a:gd name="connsiteY41" fmla="*/ 430558 h 651662"/>
              <a:gd name="connsiteX42" fmla="*/ 150445 w 230148"/>
              <a:gd name="connsiteY42" fmla="*/ 419358 h 651662"/>
              <a:gd name="connsiteX43" fmla="*/ 156027 w 230148"/>
              <a:gd name="connsiteY43" fmla="*/ 419358 h 651662"/>
              <a:gd name="connsiteX44" fmla="*/ 174149 w 230148"/>
              <a:gd name="connsiteY44" fmla="*/ 400752 h 651662"/>
              <a:gd name="connsiteX45" fmla="*/ 154650 w 230148"/>
              <a:gd name="connsiteY45" fmla="*/ 383114 h 651662"/>
              <a:gd name="connsiteX46" fmla="*/ 129235 w 230148"/>
              <a:gd name="connsiteY46" fmla="*/ 372770 h 651662"/>
              <a:gd name="connsiteX47" fmla="*/ 153459 w 230148"/>
              <a:gd name="connsiteY47" fmla="*/ 360713 h 651662"/>
              <a:gd name="connsiteX48" fmla="*/ 174186 w 230148"/>
              <a:gd name="connsiteY48" fmla="*/ 342256 h 651662"/>
              <a:gd name="connsiteX49" fmla="*/ 153571 w 230148"/>
              <a:gd name="connsiteY49" fmla="*/ 323986 h 651662"/>
              <a:gd name="connsiteX50" fmla="*/ 129607 w 230148"/>
              <a:gd name="connsiteY50" fmla="*/ 314348 h 651662"/>
              <a:gd name="connsiteX51" fmla="*/ 154278 w 230148"/>
              <a:gd name="connsiteY51" fmla="*/ 303892 h 651662"/>
              <a:gd name="connsiteX52" fmla="*/ 174223 w 230148"/>
              <a:gd name="connsiteY52" fmla="*/ 283017 h 651662"/>
              <a:gd name="connsiteX53" fmla="*/ 154427 w 230148"/>
              <a:gd name="connsiteY53" fmla="*/ 267090 h 651662"/>
              <a:gd name="connsiteX54" fmla="*/ 145161 w 230148"/>
              <a:gd name="connsiteY54" fmla="*/ 267016 h 651662"/>
              <a:gd name="connsiteX55" fmla="*/ 128491 w 230148"/>
              <a:gd name="connsiteY55" fmla="*/ 254215 h 651662"/>
              <a:gd name="connsiteX56" fmla="*/ 145124 w 230148"/>
              <a:gd name="connsiteY56" fmla="*/ 244131 h 651662"/>
              <a:gd name="connsiteX57" fmla="*/ 173814 w 230148"/>
              <a:gd name="connsiteY57" fmla="*/ 214362 h 651662"/>
              <a:gd name="connsiteX58" fmla="*/ 113532 w 230148"/>
              <a:gd name="connsiteY58" fmla="*/ 149280 h 651662"/>
              <a:gd name="connsiteX59" fmla="*/ 56078 w 230148"/>
              <a:gd name="connsiteY59" fmla="*/ 213432 h 651662"/>
              <a:gd name="connsiteX60" fmla="*/ 56041 w 230148"/>
              <a:gd name="connsiteY60" fmla="*/ 362165 h 651662"/>
              <a:gd name="connsiteX61" fmla="*/ 125923 w 230148"/>
              <a:gd name="connsiteY61" fmla="*/ 595403 h 651662"/>
              <a:gd name="connsiteX62" fmla="*/ 125849 w 230148"/>
              <a:gd name="connsiteY62" fmla="*/ 595403 h 651662"/>
              <a:gd name="connsiteX63" fmla="*/ 125774 w 230148"/>
              <a:gd name="connsiteY63" fmla="*/ 569393 h 651662"/>
              <a:gd name="connsiteX64" fmla="*/ 115392 w 230148"/>
              <a:gd name="connsiteY64" fmla="*/ 558899 h 651662"/>
              <a:gd name="connsiteX65" fmla="*/ 102294 w 230148"/>
              <a:gd name="connsiteY65" fmla="*/ 568872 h 651662"/>
              <a:gd name="connsiteX66" fmla="*/ 102778 w 230148"/>
              <a:gd name="connsiteY66" fmla="*/ 620818 h 651662"/>
              <a:gd name="connsiteX67" fmla="*/ 115988 w 230148"/>
              <a:gd name="connsiteY67" fmla="*/ 630568 h 651662"/>
              <a:gd name="connsiteX68" fmla="*/ 125886 w 230148"/>
              <a:gd name="connsiteY68" fmla="*/ 619553 h 651662"/>
              <a:gd name="connsiteX69" fmla="*/ 125960 w 230148"/>
              <a:gd name="connsiteY69" fmla="*/ 595403 h 651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230148" h="651662">
                <a:moveTo>
                  <a:pt x="114946" y="651629"/>
                </a:moveTo>
                <a:cubicBezTo>
                  <a:pt x="92024" y="651629"/>
                  <a:pt x="69065" y="651741"/>
                  <a:pt x="46143" y="651555"/>
                </a:cubicBezTo>
                <a:cubicBezTo>
                  <a:pt x="38440" y="651518"/>
                  <a:pt x="29919" y="650625"/>
                  <a:pt x="30365" y="640392"/>
                </a:cubicBezTo>
                <a:cubicBezTo>
                  <a:pt x="30737" y="631349"/>
                  <a:pt x="38886" y="631387"/>
                  <a:pt x="45808" y="630866"/>
                </a:cubicBezTo>
                <a:cubicBezTo>
                  <a:pt x="80526" y="628372"/>
                  <a:pt x="80674" y="628335"/>
                  <a:pt x="80526" y="593952"/>
                </a:cubicBezTo>
                <a:cubicBezTo>
                  <a:pt x="80377" y="553913"/>
                  <a:pt x="84433" y="558936"/>
                  <a:pt x="44319" y="558490"/>
                </a:cubicBezTo>
                <a:cubicBezTo>
                  <a:pt x="33156" y="558378"/>
                  <a:pt x="21993" y="558490"/>
                  <a:pt x="10867" y="557857"/>
                </a:cubicBezTo>
                <a:cubicBezTo>
                  <a:pt x="4838" y="557485"/>
                  <a:pt x="75" y="554211"/>
                  <a:pt x="1" y="547401"/>
                </a:cubicBezTo>
                <a:cubicBezTo>
                  <a:pt x="-73" y="540480"/>
                  <a:pt x="4689" y="536759"/>
                  <a:pt x="10755" y="537168"/>
                </a:cubicBezTo>
                <a:cubicBezTo>
                  <a:pt x="33268" y="538731"/>
                  <a:pt x="33082" y="524516"/>
                  <a:pt x="33007" y="508255"/>
                </a:cubicBezTo>
                <a:cubicBezTo>
                  <a:pt x="32635" y="414037"/>
                  <a:pt x="33156" y="319781"/>
                  <a:pt x="32635" y="225563"/>
                </a:cubicBezTo>
                <a:cubicBezTo>
                  <a:pt x="32449" y="190063"/>
                  <a:pt x="40189" y="159066"/>
                  <a:pt x="72265" y="138786"/>
                </a:cubicBezTo>
                <a:cubicBezTo>
                  <a:pt x="81270" y="133093"/>
                  <a:pt x="80898" y="124274"/>
                  <a:pt x="80414" y="115641"/>
                </a:cubicBezTo>
                <a:cubicBezTo>
                  <a:pt x="79484" y="98710"/>
                  <a:pt x="82200" y="83528"/>
                  <a:pt x="97233" y="72885"/>
                </a:cubicBezTo>
                <a:cubicBezTo>
                  <a:pt x="103671" y="68346"/>
                  <a:pt x="103150" y="61052"/>
                  <a:pt x="103224" y="54243"/>
                </a:cubicBezTo>
                <a:cubicBezTo>
                  <a:pt x="103411" y="40624"/>
                  <a:pt x="103224" y="26967"/>
                  <a:pt x="103708" y="13348"/>
                </a:cubicBezTo>
                <a:cubicBezTo>
                  <a:pt x="103931" y="6836"/>
                  <a:pt x="106313" y="510"/>
                  <a:pt x="113978" y="26"/>
                </a:cubicBezTo>
                <a:cubicBezTo>
                  <a:pt x="121867" y="-457"/>
                  <a:pt x="124509" y="5794"/>
                  <a:pt x="125216" y="12269"/>
                </a:cubicBezTo>
                <a:cubicBezTo>
                  <a:pt x="126035" y="19636"/>
                  <a:pt x="126035" y="27116"/>
                  <a:pt x="126109" y="34521"/>
                </a:cubicBezTo>
                <a:cubicBezTo>
                  <a:pt x="126295" y="52829"/>
                  <a:pt x="123393" y="71248"/>
                  <a:pt x="142259" y="84607"/>
                </a:cubicBezTo>
                <a:cubicBezTo>
                  <a:pt x="151859" y="91417"/>
                  <a:pt x="149478" y="105110"/>
                  <a:pt x="148994" y="116199"/>
                </a:cubicBezTo>
                <a:cubicBezTo>
                  <a:pt x="148473" y="127623"/>
                  <a:pt x="151413" y="135586"/>
                  <a:pt x="161795" y="142507"/>
                </a:cubicBezTo>
                <a:cubicBezTo>
                  <a:pt x="183228" y="156871"/>
                  <a:pt x="192829" y="177932"/>
                  <a:pt x="193982" y="204092"/>
                </a:cubicBezTo>
                <a:cubicBezTo>
                  <a:pt x="198485" y="305678"/>
                  <a:pt x="195768" y="407301"/>
                  <a:pt x="196327" y="508925"/>
                </a:cubicBezTo>
                <a:cubicBezTo>
                  <a:pt x="196401" y="525186"/>
                  <a:pt x="198150" y="537057"/>
                  <a:pt x="218169" y="537131"/>
                </a:cubicBezTo>
                <a:cubicBezTo>
                  <a:pt x="224421" y="537131"/>
                  <a:pt x="231082" y="540405"/>
                  <a:pt x="230040" y="548443"/>
                </a:cubicBezTo>
                <a:cubicBezTo>
                  <a:pt x="229109" y="555699"/>
                  <a:pt x="222933" y="558155"/>
                  <a:pt x="216197" y="558230"/>
                </a:cubicBezTo>
                <a:cubicBezTo>
                  <a:pt x="202578" y="558453"/>
                  <a:pt x="188922" y="558453"/>
                  <a:pt x="175302" y="558490"/>
                </a:cubicBezTo>
                <a:cubicBezTo>
                  <a:pt x="157936" y="558564"/>
                  <a:pt x="149217" y="567558"/>
                  <a:pt x="149143" y="585468"/>
                </a:cubicBezTo>
                <a:cubicBezTo>
                  <a:pt x="149143" y="587329"/>
                  <a:pt x="149143" y="589189"/>
                  <a:pt x="149143" y="591050"/>
                </a:cubicBezTo>
                <a:cubicBezTo>
                  <a:pt x="149143" y="615114"/>
                  <a:pt x="161024" y="628399"/>
                  <a:pt x="184791" y="630903"/>
                </a:cubicBezTo>
                <a:cubicBezTo>
                  <a:pt x="191898" y="631647"/>
                  <a:pt x="199489" y="632503"/>
                  <a:pt x="198969" y="641768"/>
                </a:cubicBezTo>
                <a:cubicBezTo>
                  <a:pt x="198448" y="650811"/>
                  <a:pt x="190708" y="651518"/>
                  <a:pt x="183675" y="651555"/>
                </a:cubicBezTo>
                <a:cubicBezTo>
                  <a:pt x="160753" y="651667"/>
                  <a:pt x="137794" y="651592"/>
                  <a:pt x="114871" y="651592"/>
                </a:cubicBezTo>
                <a:close/>
                <a:moveTo>
                  <a:pt x="55966" y="362090"/>
                </a:moveTo>
                <a:cubicBezTo>
                  <a:pt x="55966" y="413516"/>
                  <a:pt x="56227" y="464941"/>
                  <a:pt x="55817" y="516404"/>
                </a:cubicBezTo>
                <a:cubicBezTo>
                  <a:pt x="55706" y="529503"/>
                  <a:pt x="59836" y="535866"/>
                  <a:pt x="73865" y="535605"/>
                </a:cubicBezTo>
                <a:cubicBezTo>
                  <a:pt x="101736" y="535047"/>
                  <a:pt x="129644" y="535196"/>
                  <a:pt x="157515" y="535531"/>
                </a:cubicBezTo>
                <a:cubicBezTo>
                  <a:pt x="169497" y="535680"/>
                  <a:pt x="174186" y="530433"/>
                  <a:pt x="173888" y="518674"/>
                </a:cubicBezTo>
                <a:cubicBezTo>
                  <a:pt x="173442" y="501334"/>
                  <a:pt x="172698" y="483882"/>
                  <a:pt x="174074" y="466653"/>
                </a:cubicBezTo>
                <a:cubicBezTo>
                  <a:pt x="175563" y="448048"/>
                  <a:pt x="169237" y="440271"/>
                  <a:pt x="150110" y="442131"/>
                </a:cubicBezTo>
                <a:cubicBezTo>
                  <a:pt x="141403" y="442987"/>
                  <a:pt x="128826" y="443917"/>
                  <a:pt x="128975" y="430558"/>
                </a:cubicBezTo>
                <a:cubicBezTo>
                  <a:pt x="129123" y="417014"/>
                  <a:pt x="141663" y="420176"/>
                  <a:pt x="150445" y="419358"/>
                </a:cubicBezTo>
                <a:cubicBezTo>
                  <a:pt x="152306" y="419172"/>
                  <a:pt x="154166" y="419135"/>
                  <a:pt x="156027" y="419358"/>
                </a:cubicBezTo>
                <a:cubicBezTo>
                  <a:pt x="170056" y="420846"/>
                  <a:pt x="174074" y="414074"/>
                  <a:pt x="174149" y="400752"/>
                </a:cubicBezTo>
                <a:cubicBezTo>
                  <a:pt x="174223" y="386128"/>
                  <a:pt x="167339" y="383189"/>
                  <a:pt x="154650" y="383114"/>
                </a:cubicBezTo>
                <a:cubicBezTo>
                  <a:pt x="145161" y="383040"/>
                  <a:pt x="129905" y="388249"/>
                  <a:pt x="129235" y="372770"/>
                </a:cubicBezTo>
                <a:cubicBezTo>
                  <a:pt x="128565" y="357215"/>
                  <a:pt x="143822" y="360713"/>
                  <a:pt x="153459" y="360713"/>
                </a:cubicBezTo>
                <a:cubicBezTo>
                  <a:pt x="166632" y="360713"/>
                  <a:pt x="174112" y="358071"/>
                  <a:pt x="174186" y="342256"/>
                </a:cubicBezTo>
                <a:cubicBezTo>
                  <a:pt x="174260" y="326367"/>
                  <a:pt x="166818" y="323837"/>
                  <a:pt x="153571" y="323986"/>
                </a:cubicBezTo>
                <a:cubicBezTo>
                  <a:pt x="144603" y="324097"/>
                  <a:pt x="129793" y="328526"/>
                  <a:pt x="129607" y="314348"/>
                </a:cubicBezTo>
                <a:cubicBezTo>
                  <a:pt x="129384" y="298236"/>
                  <a:pt x="145161" y="303445"/>
                  <a:pt x="154278" y="303892"/>
                </a:cubicBezTo>
                <a:cubicBezTo>
                  <a:pt x="170353" y="304636"/>
                  <a:pt x="174112" y="297752"/>
                  <a:pt x="174223" y="283017"/>
                </a:cubicBezTo>
                <a:cubicBezTo>
                  <a:pt x="174335" y="267462"/>
                  <a:pt x="166706" y="265453"/>
                  <a:pt x="154427" y="267090"/>
                </a:cubicBezTo>
                <a:cubicBezTo>
                  <a:pt x="151375" y="267500"/>
                  <a:pt x="148213" y="267313"/>
                  <a:pt x="145161" y="267016"/>
                </a:cubicBezTo>
                <a:cubicBezTo>
                  <a:pt x="136938" y="266234"/>
                  <a:pt x="127821" y="265490"/>
                  <a:pt x="128491" y="254215"/>
                </a:cubicBezTo>
                <a:cubicBezTo>
                  <a:pt x="129086" y="244019"/>
                  <a:pt x="137273" y="243908"/>
                  <a:pt x="145124" y="244131"/>
                </a:cubicBezTo>
                <a:cubicBezTo>
                  <a:pt x="175005" y="245061"/>
                  <a:pt x="174000" y="245917"/>
                  <a:pt x="173814" y="214362"/>
                </a:cubicBezTo>
                <a:cubicBezTo>
                  <a:pt x="173591" y="174509"/>
                  <a:pt x="149887" y="149057"/>
                  <a:pt x="113532" y="149280"/>
                </a:cubicBezTo>
                <a:cubicBezTo>
                  <a:pt x="79967" y="149503"/>
                  <a:pt x="56301" y="175551"/>
                  <a:pt x="56078" y="213432"/>
                </a:cubicBezTo>
                <a:cubicBezTo>
                  <a:pt x="55780" y="262997"/>
                  <a:pt x="56003" y="312562"/>
                  <a:pt x="56041" y="362165"/>
                </a:cubicBezTo>
                <a:close/>
                <a:moveTo>
                  <a:pt x="125923" y="595403"/>
                </a:moveTo>
                <a:cubicBezTo>
                  <a:pt x="125923" y="595403"/>
                  <a:pt x="125849" y="595403"/>
                  <a:pt x="125849" y="595403"/>
                </a:cubicBezTo>
                <a:cubicBezTo>
                  <a:pt x="125849" y="586733"/>
                  <a:pt x="126035" y="578063"/>
                  <a:pt x="125774" y="569393"/>
                </a:cubicBezTo>
                <a:cubicBezTo>
                  <a:pt x="125588" y="562955"/>
                  <a:pt x="122314" y="559085"/>
                  <a:pt x="115392" y="558899"/>
                </a:cubicBezTo>
                <a:cubicBezTo>
                  <a:pt x="108211" y="558713"/>
                  <a:pt x="102480" y="561393"/>
                  <a:pt x="102294" y="568872"/>
                </a:cubicBezTo>
                <a:cubicBezTo>
                  <a:pt x="101848" y="586175"/>
                  <a:pt x="102034" y="603515"/>
                  <a:pt x="102778" y="620818"/>
                </a:cubicBezTo>
                <a:cubicBezTo>
                  <a:pt x="103113" y="628261"/>
                  <a:pt x="108732" y="630977"/>
                  <a:pt x="115988" y="630568"/>
                </a:cubicBezTo>
                <a:cubicBezTo>
                  <a:pt x="123095" y="630159"/>
                  <a:pt x="125700" y="625805"/>
                  <a:pt x="125886" y="619553"/>
                </a:cubicBezTo>
                <a:cubicBezTo>
                  <a:pt x="126109" y="611516"/>
                  <a:pt x="125960" y="603441"/>
                  <a:pt x="125960" y="595403"/>
                </a:cubicBezTo>
                <a:close/>
              </a:path>
            </a:pathLst>
          </a:custGeom>
          <a:solidFill>
            <a:srgbClr val="12B7E5"/>
          </a:solidFill>
          <a:ln w="371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71" name="Forma libre: forma 1070">
            <a:extLst>
              <a:ext uri="{FF2B5EF4-FFF2-40B4-BE49-F238E27FC236}">
                <a16:creationId xmlns:a16="http://schemas.microsoft.com/office/drawing/2014/main" id="{60B84064-AF28-4D8B-A706-59AB72E8823E}"/>
              </a:ext>
            </a:extLst>
          </p:cNvPr>
          <p:cNvSpPr/>
          <p:nvPr/>
        </p:nvSpPr>
        <p:spPr>
          <a:xfrm>
            <a:off x="8116931" y="1138032"/>
            <a:ext cx="512359" cy="182151"/>
          </a:xfrm>
          <a:custGeom>
            <a:avLst/>
            <a:gdLst>
              <a:gd name="connsiteX0" fmla="*/ 224085 w 512359"/>
              <a:gd name="connsiteY0" fmla="*/ 160561 h 182151"/>
              <a:gd name="connsiteX1" fmla="*/ 110628 w 512359"/>
              <a:gd name="connsiteY1" fmla="*/ 160524 h 182151"/>
              <a:gd name="connsiteX2" fmla="*/ 90981 w 512359"/>
              <a:gd name="connsiteY2" fmla="*/ 174069 h 182151"/>
              <a:gd name="connsiteX3" fmla="*/ 80413 w 512359"/>
              <a:gd name="connsiteY3" fmla="*/ 182032 h 182151"/>
              <a:gd name="connsiteX4" fmla="*/ 71408 w 512359"/>
              <a:gd name="connsiteY4" fmla="*/ 171687 h 182151"/>
              <a:gd name="connsiteX5" fmla="*/ 70664 w 512359"/>
              <a:gd name="connsiteY5" fmla="*/ 141993 h 182151"/>
              <a:gd name="connsiteX6" fmla="*/ 53398 w 512359"/>
              <a:gd name="connsiteY6" fmla="*/ 126439 h 182151"/>
              <a:gd name="connsiteX7" fmla="*/ 23257 w 512359"/>
              <a:gd name="connsiteY7" fmla="*/ 140467 h 182151"/>
              <a:gd name="connsiteX8" fmla="*/ 22848 w 512359"/>
              <a:gd name="connsiteY8" fmla="*/ 146049 h 182151"/>
              <a:gd name="connsiteX9" fmla="*/ 12280 w 512359"/>
              <a:gd name="connsiteY9" fmla="*/ 159073 h 182151"/>
              <a:gd name="connsiteX10" fmla="*/ 447 w 512359"/>
              <a:gd name="connsiteY10" fmla="*/ 145491 h 182151"/>
              <a:gd name="connsiteX11" fmla="*/ 0 w 512359"/>
              <a:gd name="connsiteY11" fmla="*/ 91572 h 182151"/>
              <a:gd name="connsiteX12" fmla="*/ 372 w 512359"/>
              <a:gd name="connsiteY12" fmla="*/ 37653 h 182151"/>
              <a:gd name="connsiteX13" fmla="*/ 11312 w 512359"/>
              <a:gd name="connsiteY13" fmla="*/ 23029 h 182151"/>
              <a:gd name="connsiteX14" fmla="*/ 22475 w 512359"/>
              <a:gd name="connsiteY14" fmla="*/ 35569 h 182151"/>
              <a:gd name="connsiteX15" fmla="*/ 64077 w 512359"/>
              <a:gd name="connsiteY15" fmla="*/ 54361 h 182151"/>
              <a:gd name="connsiteX16" fmla="*/ 70552 w 512359"/>
              <a:gd name="connsiteY16" fmla="*/ 40258 h 182151"/>
              <a:gd name="connsiteX17" fmla="*/ 71110 w 512359"/>
              <a:gd name="connsiteY17" fmla="*/ 12387 h 182151"/>
              <a:gd name="connsiteX18" fmla="*/ 80450 w 512359"/>
              <a:gd name="connsiteY18" fmla="*/ 144 h 182151"/>
              <a:gd name="connsiteX19" fmla="*/ 91502 w 512359"/>
              <a:gd name="connsiteY19" fmla="*/ 9856 h 182151"/>
              <a:gd name="connsiteX20" fmla="*/ 112601 w 512359"/>
              <a:gd name="connsiteY20" fmla="*/ 21354 h 182151"/>
              <a:gd name="connsiteX21" fmla="*/ 328350 w 512359"/>
              <a:gd name="connsiteY21" fmla="*/ 21354 h 182151"/>
              <a:gd name="connsiteX22" fmla="*/ 392912 w 512359"/>
              <a:gd name="connsiteY22" fmla="*/ 47849 h 182151"/>
              <a:gd name="connsiteX23" fmla="*/ 418252 w 512359"/>
              <a:gd name="connsiteY23" fmla="*/ 55924 h 182151"/>
              <a:gd name="connsiteX24" fmla="*/ 462534 w 512359"/>
              <a:gd name="connsiteY24" fmla="*/ 74045 h 182151"/>
              <a:gd name="connsiteX25" fmla="*/ 480804 w 512359"/>
              <a:gd name="connsiteY25" fmla="*/ 80706 h 182151"/>
              <a:gd name="connsiteX26" fmla="*/ 503094 w 512359"/>
              <a:gd name="connsiteY26" fmla="*/ 81450 h 182151"/>
              <a:gd name="connsiteX27" fmla="*/ 512359 w 512359"/>
              <a:gd name="connsiteY27" fmla="*/ 91237 h 182151"/>
              <a:gd name="connsiteX28" fmla="*/ 502870 w 512359"/>
              <a:gd name="connsiteY28" fmla="*/ 100875 h 182151"/>
              <a:gd name="connsiteX29" fmla="*/ 480581 w 512359"/>
              <a:gd name="connsiteY29" fmla="*/ 101619 h 182151"/>
              <a:gd name="connsiteX30" fmla="*/ 463650 w 512359"/>
              <a:gd name="connsiteY30" fmla="*/ 107089 h 182151"/>
              <a:gd name="connsiteX31" fmla="*/ 416206 w 512359"/>
              <a:gd name="connsiteY31" fmla="*/ 126178 h 182151"/>
              <a:gd name="connsiteX32" fmla="*/ 390195 w 512359"/>
              <a:gd name="connsiteY32" fmla="*/ 137155 h 182151"/>
              <a:gd name="connsiteX33" fmla="*/ 335755 w 512359"/>
              <a:gd name="connsiteY33" fmla="*/ 160710 h 182151"/>
              <a:gd name="connsiteX34" fmla="*/ 224159 w 512359"/>
              <a:gd name="connsiteY34" fmla="*/ 160710 h 182151"/>
              <a:gd name="connsiteX35" fmla="*/ 226876 w 512359"/>
              <a:gd name="connsiteY35" fmla="*/ 44500 h 182151"/>
              <a:gd name="connsiteX36" fmla="*/ 111670 w 512359"/>
              <a:gd name="connsiteY36" fmla="*/ 44388 h 182151"/>
              <a:gd name="connsiteX37" fmla="*/ 93586 w 512359"/>
              <a:gd name="connsiteY37" fmla="*/ 61766 h 182151"/>
              <a:gd name="connsiteX38" fmla="*/ 93511 w 512359"/>
              <a:gd name="connsiteY38" fmla="*/ 124950 h 182151"/>
              <a:gd name="connsiteX39" fmla="*/ 106833 w 512359"/>
              <a:gd name="connsiteY39" fmla="*/ 138086 h 182151"/>
              <a:gd name="connsiteX40" fmla="*/ 130090 w 512359"/>
              <a:gd name="connsiteY40" fmla="*/ 116578 h 182151"/>
              <a:gd name="connsiteX41" fmla="*/ 140732 w 512359"/>
              <a:gd name="connsiteY41" fmla="*/ 102475 h 182151"/>
              <a:gd name="connsiteX42" fmla="*/ 150519 w 512359"/>
              <a:gd name="connsiteY42" fmla="*/ 115871 h 182151"/>
              <a:gd name="connsiteX43" fmla="*/ 150630 w 512359"/>
              <a:gd name="connsiteY43" fmla="*/ 123313 h 182151"/>
              <a:gd name="connsiteX44" fmla="*/ 165664 w 512359"/>
              <a:gd name="connsiteY44" fmla="*/ 138272 h 182151"/>
              <a:gd name="connsiteX45" fmla="*/ 187320 w 512359"/>
              <a:gd name="connsiteY45" fmla="*/ 118215 h 182151"/>
              <a:gd name="connsiteX46" fmla="*/ 198967 w 512359"/>
              <a:gd name="connsiteY46" fmla="*/ 102586 h 182151"/>
              <a:gd name="connsiteX47" fmla="*/ 209573 w 512359"/>
              <a:gd name="connsiteY47" fmla="*/ 119108 h 182151"/>
              <a:gd name="connsiteX48" fmla="*/ 227471 w 512359"/>
              <a:gd name="connsiteY48" fmla="*/ 138644 h 182151"/>
              <a:gd name="connsiteX49" fmla="*/ 245891 w 512359"/>
              <a:gd name="connsiteY49" fmla="*/ 119778 h 182151"/>
              <a:gd name="connsiteX50" fmla="*/ 255975 w 512359"/>
              <a:gd name="connsiteY50" fmla="*/ 102735 h 182151"/>
              <a:gd name="connsiteX51" fmla="*/ 268292 w 512359"/>
              <a:gd name="connsiteY51" fmla="*/ 119517 h 182151"/>
              <a:gd name="connsiteX52" fmla="*/ 291921 w 512359"/>
              <a:gd name="connsiteY52" fmla="*/ 137937 h 182151"/>
              <a:gd name="connsiteX53" fmla="*/ 304982 w 512359"/>
              <a:gd name="connsiteY53" fmla="*/ 117917 h 182151"/>
              <a:gd name="connsiteX54" fmla="*/ 316852 w 512359"/>
              <a:gd name="connsiteY54" fmla="*/ 102772 h 182151"/>
              <a:gd name="connsiteX55" fmla="*/ 325969 w 512359"/>
              <a:gd name="connsiteY55" fmla="*/ 118401 h 182151"/>
              <a:gd name="connsiteX56" fmla="*/ 326006 w 512359"/>
              <a:gd name="connsiteY56" fmla="*/ 123983 h 182151"/>
              <a:gd name="connsiteX57" fmla="*/ 342416 w 512359"/>
              <a:gd name="connsiteY57" fmla="*/ 138272 h 182151"/>
              <a:gd name="connsiteX58" fmla="*/ 386437 w 512359"/>
              <a:gd name="connsiteY58" fmla="*/ 89116 h 182151"/>
              <a:gd name="connsiteX59" fmla="*/ 338360 w 512359"/>
              <a:gd name="connsiteY59" fmla="*/ 44723 h 182151"/>
              <a:gd name="connsiteX60" fmla="*/ 226876 w 512359"/>
              <a:gd name="connsiteY60" fmla="*/ 44537 h 182151"/>
              <a:gd name="connsiteX61" fmla="*/ 51240 w 512359"/>
              <a:gd name="connsiteY61" fmla="*/ 102884 h 182151"/>
              <a:gd name="connsiteX62" fmla="*/ 70217 w 512359"/>
              <a:gd name="connsiteY62" fmla="*/ 93395 h 182151"/>
              <a:gd name="connsiteX63" fmla="*/ 65826 w 512359"/>
              <a:gd name="connsiteY63" fmla="*/ 80483 h 182151"/>
              <a:gd name="connsiteX64" fmla="*/ 29583 w 512359"/>
              <a:gd name="connsiteY64" fmla="*/ 79962 h 182151"/>
              <a:gd name="connsiteX65" fmla="*/ 23629 w 512359"/>
              <a:gd name="connsiteY65" fmla="*/ 91981 h 182151"/>
              <a:gd name="connsiteX66" fmla="*/ 33564 w 512359"/>
              <a:gd name="connsiteY66" fmla="*/ 102772 h 182151"/>
              <a:gd name="connsiteX67" fmla="*/ 51240 w 512359"/>
              <a:gd name="connsiteY67" fmla="*/ 102810 h 18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512359" h="182151">
                <a:moveTo>
                  <a:pt x="224085" y="160561"/>
                </a:moveTo>
                <a:cubicBezTo>
                  <a:pt x="186279" y="160561"/>
                  <a:pt x="148435" y="160673"/>
                  <a:pt x="110628" y="160524"/>
                </a:cubicBezTo>
                <a:cubicBezTo>
                  <a:pt x="100656" y="160487"/>
                  <a:pt x="91874" y="160747"/>
                  <a:pt x="90981" y="174069"/>
                </a:cubicBezTo>
                <a:cubicBezTo>
                  <a:pt x="90609" y="179725"/>
                  <a:pt x="86218" y="182813"/>
                  <a:pt x="80413" y="182032"/>
                </a:cubicBezTo>
                <a:cubicBezTo>
                  <a:pt x="74720" y="181250"/>
                  <a:pt x="71743" y="176971"/>
                  <a:pt x="71408" y="171687"/>
                </a:cubicBezTo>
                <a:cubicBezTo>
                  <a:pt x="70738" y="161789"/>
                  <a:pt x="70292" y="151854"/>
                  <a:pt x="70664" y="141993"/>
                </a:cubicBezTo>
                <a:cubicBezTo>
                  <a:pt x="71148" y="129378"/>
                  <a:pt x="64412" y="124876"/>
                  <a:pt x="53398" y="126439"/>
                </a:cubicBezTo>
                <a:cubicBezTo>
                  <a:pt x="42160" y="128039"/>
                  <a:pt x="25266" y="118773"/>
                  <a:pt x="23257" y="140467"/>
                </a:cubicBezTo>
                <a:cubicBezTo>
                  <a:pt x="23071" y="142328"/>
                  <a:pt x="23071" y="144188"/>
                  <a:pt x="22848" y="146049"/>
                </a:cubicBezTo>
                <a:cubicBezTo>
                  <a:pt x="22066" y="152635"/>
                  <a:pt x="20020" y="158775"/>
                  <a:pt x="12280" y="159073"/>
                </a:cubicBezTo>
                <a:cubicBezTo>
                  <a:pt x="3461" y="159408"/>
                  <a:pt x="633" y="152933"/>
                  <a:pt x="447" y="145491"/>
                </a:cubicBezTo>
                <a:cubicBezTo>
                  <a:pt x="37" y="127518"/>
                  <a:pt x="37" y="109545"/>
                  <a:pt x="0" y="91572"/>
                </a:cubicBezTo>
                <a:cubicBezTo>
                  <a:pt x="0" y="73599"/>
                  <a:pt x="0" y="55626"/>
                  <a:pt x="372" y="37653"/>
                </a:cubicBezTo>
                <a:cubicBezTo>
                  <a:pt x="521" y="30546"/>
                  <a:pt x="2493" y="23364"/>
                  <a:pt x="11312" y="23029"/>
                </a:cubicBezTo>
                <a:cubicBezTo>
                  <a:pt x="19164" y="22731"/>
                  <a:pt x="20987" y="29280"/>
                  <a:pt x="22475" y="35569"/>
                </a:cubicBezTo>
                <a:cubicBezTo>
                  <a:pt x="26643" y="53096"/>
                  <a:pt x="47258" y="62249"/>
                  <a:pt x="64077" y="54361"/>
                </a:cubicBezTo>
                <a:cubicBezTo>
                  <a:pt x="70515" y="51347"/>
                  <a:pt x="70403" y="45802"/>
                  <a:pt x="70552" y="40258"/>
                </a:cubicBezTo>
                <a:cubicBezTo>
                  <a:pt x="70813" y="30955"/>
                  <a:pt x="70627" y="21652"/>
                  <a:pt x="71110" y="12387"/>
                </a:cubicBezTo>
                <a:cubicBezTo>
                  <a:pt x="71408" y="6433"/>
                  <a:pt x="73976" y="1112"/>
                  <a:pt x="80450" y="144"/>
                </a:cubicBezTo>
                <a:cubicBezTo>
                  <a:pt x="87260" y="-861"/>
                  <a:pt x="90869" y="3493"/>
                  <a:pt x="91502" y="9856"/>
                </a:cubicBezTo>
                <a:cubicBezTo>
                  <a:pt x="92916" y="24220"/>
                  <a:pt x="103856" y="21354"/>
                  <a:pt x="112601" y="21354"/>
                </a:cubicBezTo>
                <a:cubicBezTo>
                  <a:pt x="184530" y="21503"/>
                  <a:pt x="256421" y="21689"/>
                  <a:pt x="328350" y="21354"/>
                </a:cubicBezTo>
                <a:cubicBezTo>
                  <a:pt x="353840" y="21243"/>
                  <a:pt x="376353" y="27345"/>
                  <a:pt x="392912" y="47849"/>
                </a:cubicBezTo>
                <a:cubicBezTo>
                  <a:pt x="399870" y="56482"/>
                  <a:pt x="408987" y="56147"/>
                  <a:pt x="418252" y="55924"/>
                </a:cubicBezTo>
                <a:cubicBezTo>
                  <a:pt x="435742" y="55440"/>
                  <a:pt x="451780" y="58268"/>
                  <a:pt x="462534" y="74045"/>
                </a:cubicBezTo>
                <a:cubicBezTo>
                  <a:pt x="467073" y="80706"/>
                  <a:pt x="473883" y="80632"/>
                  <a:pt x="480804" y="80706"/>
                </a:cubicBezTo>
                <a:cubicBezTo>
                  <a:pt x="488247" y="80781"/>
                  <a:pt x="495689" y="80743"/>
                  <a:pt x="503094" y="81450"/>
                </a:cubicBezTo>
                <a:cubicBezTo>
                  <a:pt x="508601" y="81971"/>
                  <a:pt x="512396" y="85432"/>
                  <a:pt x="512359" y="91237"/>
                </a:cubicBezTo>
                <a:cubicBezTo>
                  <a:pt x="512322" y="97116"/>
                  <a:pt x="508266" y="100354"/>
                  <a:pt x="502870" y="100875"/>
                </a:cubicBezTo>
                <a:cubicBezTo>
                  <a:pt x="495503" y="101582"/>
                  <a:pt x="488023" y="101433"/>
                  <a:pt x="480581" y="101619"/>
                </a:cubicBezTo>
                <a:cubicBezTo>
                  <a:pt x="474367" y="101805"/>
                  <a:pt x="467445" y="101098"/>
                  <a:pt x="463650" y="107089"/>
                </a:cubicBezTo>
                <a:cubicBezTo>
                  <a:pt x="452338" y="125025"/>
                  <a:pt x="434588" y="126587"/>
                  <a:pt x="416206" y="126178"/>
                </a:cubicBezTo>
                <a:cubicBezTo>
                  <a:pt x="405638" y="125955"/>
                  <a:pt x="397451" y="128560"/>
                  <a:pt x="390195" y="137155"/>
                </a:cubicBezTo>
                <a:cubicBezTo>
                  <a:pt x="376204" y="153751"/>
                  <a:pt x="357375" y="160747"/>
                  <a:pt x="335755" y="160710"/>
                </a:cubicBezTo>
                <a:cubicBezTo>
                  <a:pt x="298544" y="160598"/>
                  <a:pt x="261371" y="160710"/>
                  <a:pt x="224159" y="160710"/>
                </a:cubicBezTo>
                <a:close/>
                <a:moveTo>
                  <a:pt x="226876" y="44500"/>
                </a:moveTo>
                <a:cubicBezTo>
                  <a:pt x="188474" y="44500"/>
                  <a:pt x="150072" y="44723"/>
                  <a:pt x="111670" y="44388"/>
                </a:cubicBezTo>
                <a:cubicBezTo>
                  <a:pt x="99316" y="44277"/>
                  <a:pt x="93362" y="48853"/>
                  <a:pt x="93586" y="61766"/>
                </a:cubicBezTo>
                <a:cubicBezTo>
                  <a:pt x="93995" y="82827"/>
                  <a:pt x="93809" y="103889"/>
                  <a:pt x="93511" y="124950"/>
                </a:cubicBezTo>
                <a:cubicBezTo>
                  <a:pt x="93400" y="134402"/>
                  <a:pt x="97270" y="137676"/>
                  <a:pt x="106833" y="138086"/>
                </a:cubicBezTo>
                <a:cubicBezTo>
                  <a:pt x="122573" y="138755"/>
                  <a:pt x="132137" y="134923"/>
                  <a:pt x="130090" y="116578"/>
                </a:cubicBezTo>
                <a:cubicBezTo>
                  <a:pt x="129308" y="109545"/>
                  <a:pt x="131430" y="102103"/>
                  <a:pt x="140732" y="102475"/>
                </a:cubicBezTo>
                <a:cubicBezTo>
                  <a:pt x="148658" y="102772"/>
                  <a:pt x="150147" y="109284"/>
                  <a:pt x="150519" y="115871"/>
                </a:cubicBezTo>
                <a:cubicBezTo>
                  <a:pt x="150668" y="118327"/>
                  <a:pt x="150854" y="120857"/>
                  <a:pt x="150630" y="123313"/>
                </a:cubicBezTo>
                <a:cubicBezTo>
                  <a:pt x="149663" y="134402"/>
                  <a:pt x="154017" y="138458"/>
                  <a:pt x="165664" y="138272"/>
                </a:cubicBezTo>
                <a:cubicBezTo>
                  <a:pt x="179953" y="138048"/>
                  <a:pt x="188027" y="134216"/>
                  <a:pt x="187320" y="118215"/>
                </a:cubicBezTo>
                <a:cubicBezTo>
                  <a:pt x="186986" y="110773"/>
                  <a:pt x="188809" y="102103"/>
                  <a:pt x="198967" y="102586"/>
                </a:cubicBezTo>
                <a:cubicBezTo>
                  <a:pt x="208903" y="103033"/>
                  <a:pt x="210131" y="111480"/>
                  <a:pt x="209573" y="119108"/>
                </a:cubicBezTo>
                <a:cubicBezTo>
                  <a:pt x="208605" y="132430"/>
                  <a:pt x="213926" y="138346"/>
                  <a:pt x="227471" y="138644"/>
                </a:cubicBezTo>
                <a:cubicBezTo>
                  <a:pt x="241165" y="138941"/>
                  <a:pt x="246598" y="133211"/>
                  <a:pt x="245891" y="119778"/>
                </a:cubicBezTo>
                <a:cubicBezTo>
                  <a:pt x="245481" y="112336"/>
                  <a:pt x="246040" y="103442"/>
                  <a:pt x="255975" y="102735"/>
                </a:cubicBezTo>
                <a:cubicBezTo>
                  <a:pt x="267436" y="101879"/>
                  <a:pt x="268701" y="111554"/>
                  <a:pt x="268292" y="119517"/>
                </a:cubicBezTo>
                <a:cubicBezTo>
                  <a:pt x="267361" y="137751"/>
                  <a:pt x="277297" y="139351"/>
                  <a:pt x="291921" y="137937"/>
                </a:cubicBezTo>
                <a:cubicBezTo>
                  <a:pt x="305949" y="136597"/>
                  <a:pt x="304647" y="127294"/>
                  <a:pt x="304982" y="117917"/>
                </a:cubicBezTo>
                <a:cubicBezTo>
                  <a:pt x="305242" y="110066"/>
                  <a:pt x="306582" y="102028"/>
                  <a:pt x="316852" y="102772"/>
                </a:cubicBezTo>
                <a:cubicBezTo>
                  <a:pt x="326229" y="103479"/>
                  <a:pt x="325522" y="111666"/>
                  <a:pt x="325969" y="118401"/>
                </a:cubicBezTo>
                <a:cubicBezTo>
                  <a:pt x="326081" y="120262"/>
                  <a:pt x="326229" y="122122"/>
                  <a:pt x="326006" y="123983"/>
                </a:cubicBezTo>
                <a:cubicBezTo>
                  <a:pt x="324481" y="136858"/>
                  <a:pt x="330137" y="140132"/>
                  <a:pt x="342416" y="138272"/>
                </a:cubicBezTo>
                <a:cubicBezTo>
                  <a:pt x="368166" y="134290"/>
                  <a:pt x="387665" y="113154"/>
                  <a:pt x="386437" y="89116"/>
                </a:cubicBezTo>
                <a:cubicBezTo>
                  <a:pt x="385209" y="64668"/>
                  <a:pt x="364520" y="45058"/>
                  <a:pt x="338360" y="44723"/>
                </a:cubicBezTo>
                <a:cubicBezTo>
                  <a:pt x="301186" y="44277"/>
                  <a:pt x="264050" y="44611"/>
                  <a:pt x="226876" y="44537"/>
                </a:cubicBezTo>
                <a:close/>
                <a:moveTo>
                  <a:pt x="51240" y="102884"/>
                </a:moveTo>
                <a:cubicBezTo>
                  <a:pt x="55891" y="100614"/>
                  <a:pt x="68171" y="108093"/>
                  <a:pt x="70217" y="93395"/>
                </a:cubicBezTo>
                <a:cubicBezTo>
                  <a:pt x="70887" y="88520"/>
                  <a:pt x="71185" y="82195"/>
                  <a:pt x="65826" y="80483"/>
                </a:cubicBezTo>
                <a:cubicBezTo>
                  <a:pt x="53993" y="76725"/>
                  <a:pt x="41602" y="77432"/>
                  <a:pt x="29583" y="79962"/>
                </a:cubicBezTo>
                <a:cubicBezTo>
                  <a:pt x="23778" y="81190"/>
                  <a:pt x="23480" y="86920"/>
                  <a:pt x="23629" y="91981"/>
                </a:cubicBezTo>
                <a:cubicBezTo>
                  <a:pt x="23815" y="98419"/>
                  <a:pt x="26829" y="102475"/>
                  <a:pt x="33564" y="102772"/>
                </a:cubicBezTo>
                <a:cubicBezTo>
                  <a:pt x="38439" y="102996"/>
                  <a:pt x="43351" y="102810"/>
                  <a:pt x="51240" y="102810"/>
                </a:cubicBezTo>
                <a:close/>
              </a:path>
            </a:pathLst>
          </a:custGeom>
          <a:solidFill>
            <a:srgbClr val="12B7E5"/>
          </a:solidFill>
          <a:ln w="371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72" name="Forma libre: forma 1071">
            <a:extLst>
              <a:ext uri="{FF2B5EF4-FFF2-40B4-BE49-F238E27FC236}">
                <a16:creationId xmlns:a16="http://schemas.microsoft.com/office/drawing/2014/main" id="{B8F534AD-3E2D-46AC-8B1A-961109F05E62}"/>
              </a:ext>
            </a:extLst>
          </p:cNvPr>
          <p:cNvSpPr/>
          <p:nvPr/>
        </p:nvSpPr>
        <p:spPr>
          <a:xfrm>
            <a:off x="6989172" y="878741"/>
            <a:ext cx="180250" cy="574324"/>
          </a:xfrm>
          <a:custGeom>
            <a:avLst/>
            <a:gdLst>
              <a:gd name="connsiteX0" fmla="*/ 14590 w 180250"/>
              <a:gd name="connsiteY0" fmla="*/ 309336 h 574324"/>
              <a:gd name="connsiteX1" fmla="*/ 14664 w 180250"/>
              <a:gd name="connsiteY1" fmla="*/ 129048 h 574324"/>
              <a:gd name="connsiteX2" fmla="*/ 5399 w 180250"/>
              <a:gd name="connsiteY2" fmla="*/ 100247 h 574324"/>
              <a:gd name="connsiteX3" fmla="*/ 77 w 180250"/>
              <a:gd name="connsiteY3" fmla="*/ 83018 h 574324"/>
              <a:gd name="connsiteX4" fmla="*/ 3 w 180250"/>
              <a:gd name="connsiteY4" fmla="*/ 25378 h 574324"/>
              <a:gd name="connsiteX5" fmla="*/ 25046 w 180250"/>
              <a:gd name="connsiteY5" fmla="*/ 0 h 574324"/>
              <a:gd name="connsiteX6" fmla="*/ 155173 w 180250"/>
              <a:gd name="connsiteY6" fmla="*/ 893 h 574324"/>
              <a:gd name="connsiteX7" fmla="*/ 179993 w 180250"/>
              <a:gd name="connsiteY7" fmla="*/ 24373 h 574324"/>
              <a:gd name="connsiteX8" fmla="*/ 179993 w 180250"/>
              <a:gd name="connsiteY8" fmla="*/ 83874 h 574324"/>
              <a:gd name="connsiteX9" fmla="*/ 177388 w 180250"/>
              <a:gd name="connsiteY9" fmla="*/ 94479 h 574324"/>
              <a:gd name="connsiteX10" fmla="*/ 165629 w 180250"/>
              <a:gd name="connsiteY10" fmla="*/ 150742 h 574324"/>
              <a:gd name="connsiteX11" fmla="*/ 165146 w 180250"/>
              <a:gd name="connsiteY11" fmla="*/ 491037 h 574324"/>
              <a:gd name="connsiteX12" fmla="*/ 112715 w 180250"/>
              <a:gd name="connsiteY12" fmla="*/ 570334 h 574324"/>
              <a:gd name="connsiteX13" fmla="*/ 15371 w 180250"/>
              <a:gd name="connsiteY13" fmla="*/ 515485 h 574324"/>
              <a:gd name="connsiteX14" fmla="*/ 12394 w 180250"/>
              <a:gd name="connsiteY14" fmla="*/ 484153 h 574324"/>
              <a:gd name="connsiteX15" fmla="*/ 12245 w 180250"/>
              <a:gd name="connsiteY15" fmla="*/ 309373 h 574324"/>
              <a:gd name="connsiteX16" fmla="*/ 14590 w 180250"/>
              <a:gd name="connsiteY16" fmla="*/ 309373 h 574324"/>
              <a:gd name="connsiteX17" fmla="*/ 142075 w 180250"/>
              <a:gd name="connsiteY17" fmla="*/ 314917 h 574324"/>
              <a:gd name="connsiteX18" fmla="*/ 142670 w 180250"/>
              <a:gd name="connsiteY18" fmla="*/ 314917 h 574324"/>
              <a:gd name="connsiteX19" fmla="*/ 142931 w 180250"/>
              <a:gd name="connsiteY19" fmla="*/ 128974 h 574324"/>
              <a:gd name="connsiteX20" fmla="*/ 121944 w 180250"/>
              <a:gd name="connsiteY20" fmla="*/ 107019 h 574324"/>
              <a:gd name="connsiteX21" fmla="*/ 55038 w 180250"/>
              <a:gd name="connsiteY21" fmla="*/ 107019 h 574324"/>
              <a:gd name="connsiteX22" fmla="*/ 35279 w 180250"/>
              <a:gd name="connsiteY22" fmla="*/ 127820 h 574324"/>
              <a:gd name="connsiteX23" fmla="*/ 35353 w 180250"/>
              <a:gd name="connsiteY23" fmla="*/ 494126 h 574324"/>
              <a:gd name="connsiteX24" fmla="*/ 37698 w 180250"/>
              <a:gd name="connsiteY24" fmla="*/ 514294 h 574324"/>
              <a:gd name="connsiteX25" fmla="*/ 94742 w 180250"/>
              <a:gd name="connsiteY25" fmla="*/ 551989 h 574324"/>
              <a:gd name="connsiteX26" fmla="*/ 141889 w 180250"/>
              <a:gd name="connsiteY26" fmla="*/ 500824 h 574324"/>
              <a:gd name="connsiteX27" fmla="*/ 142112 w 180250"/>
              <a:gd name="connsiteY27" fmla="*/ 314880 h 574324"/>
              <a:gd name="connsiteX28" fmla="*/ 86593 w 180250"/>
              <a:gd name="connsiteY28" fmla="*/ 83985 h 574324"/>
              <a:gd name="connsiteX29" fmla="*/ 86593 w 180250"/>
              <a:gd name="connsiteY29" fmla="*/ 84134 h 574324"/>
              <a:gd name="connsiteX30" fmla="*/ 114427 w 180250"/>
              <a:gd name="connsiteY30" fmla="*/ 84134 h 574324"/>
              <a:gd name="connsiteX31" fmla="*/ 157331 w 180250"/>
              <a:gd name="connsiteY31" fmla="*/ 38030 h 574324"/>
              <a:gd name="connsiteX32" fmla="*/ 140586 w 180250"/>
              <a:gd name="connsiteY32" fmla="*/ 21806 h 574324"/>
              <a:gd name="connsiteX33" fmla="*/ 64527 w 180250"/>
              <a:gd name="connsiteY33" fmla="*/ 21992 h 574324"/>
              <a:gd name="connsiteX34" fmla="*/ 20804 w 180250"/>
              <a:gd name="connsiteY34" fmla="*/ 68840 h 574324"/>
              <a:gd name="connsiteX35" fmla="*/ 36507 w 180250"/>
              <a:gd name="connsiteY35" fmla="*/ 84097 h 574324"/>
              <a:gd name="connsiteX36" fmla="*/ 86593 w 180250"/>
              <a:gd name="connsiteY36" fmla="*/ 84023 h 574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80250" h="574324">
                <a:moveTo>
                  <a:pt x="14590" y="309336"/>
                </a:moveTo>
                <a:cubicBezTo>
                  <a:pt x="14590" y="249240"/>
                  <a:pt x="14515" y="189144"/>
                  <a:pt x="14664" y="129048"/>
                </a:cubicBezTo>
                <a:cubicBezTo>
                  <a:pt x="14664" y="118331"/>
                  <a:pt x="14738" y="108098"/>
                  <a:pt x="5399" y="100247"/>
                </a:cubicBezTo>
                <a:cubicBezTo>
                  <a:pt x="338" y="96005"/>
                  <a:pt x="77" y="89307"/>
                  <a:pt x="77" y="83018"/>
                </a:cubicBezTo>
                <a:cubicBezTo>
                  <a:pt x="77" y="63817"/>
                  <a:pt x="189" y="44579"/>
                  <a:pt x="3" y="25378"/>
                </a:cubicBezTo>
                <a:cubicBezTo>
                  <a:pt x="-183" y="8298"/>
                  <a:pt x="8636" y="0"/>
                  <a:pt x="25046" y="0"/>
                </a:cubicBezTo>
                <a:cubicBezTo>
                  <a:pt x="68434" y="112"/>
                  <a:pt x="111785" y="819"/>
                  <a:pt x="155173" y="893"/>
                </a:cubicBezTo>
                <a:cubicBezTo>
                  <a:pt x="171323" y="893"/>
                  <a:pt x="179621" y="8670"/>
                  <a:pt x="179993" y="24373"/>
                </a:cubicBezTo>
                <a:cubicBezTo>
                  <a:pt x="180439" y="44207"/>
                  <a:pt x="180216" y="64040"/>
                  <a:pt x="179993" y="83874"/>
                </a:cubicBezTo>
                <a:cubicBezTo>
                  <a:pt x="179956" y="87483"/>
                  <a:pt x="179584" y="92172"/>
                  <a:pt x="177388" y="94479"/>
                </a:cubicBezTo>
                <a:cubicBezTo>
                  <a:pt x="161685" y="110926"/>
                  <a:pt x="165667" y="131281"/>
                  <a:pt x="165629" y="150742"/>
                </a:cubicBezTo>
                <a:cubicBezTo>
                  <a:pt x="165369" y="264161"/>
                  <a:pt x="165443" y="377618"/>
                  <a:pt x="165146" y="491037"/>
                </a:cubicBezTo>
                <a:cubicBezTo>
                  <a:pt x="165034" y="531188"/>
                  <a:pt x="145982" y="559506"/>
                  <a:pt x="112715" y="570334"/>
                </a:cubicBezTo>
                <a:cubicBezTo>
                  <a:pt x="69364" y="584437"/>
                  <a:pt x="25455" y="559989"/>
                  <a:pt x="15371" y="515485"/>
                </a:cubicBezTo>
                <a:cubicBezTo>
                  <a:pt x="13064" y="505326"/>
                  <a:pt x="12469" y="494610"/>
                  <a:pt x="12394" y="484153"/>
                </a:cubicBezTo>
                <a:cubicBezTo>
                  <a:pt x="12134" y="425881"/>
                  <a:pt x="12245" y="367608"/>
                  <a:pt x="12245" y="309373"/>
                </a:cubicBezTo>
                <a:cubicBezTo>
                  <a:pt x="13027" y="309373"/>
                  <a:pt x="13808" y="309373"/>
                  <a:pt x="14590" y="309373"/>
                </a:cubicBezTo>
                <a:close/>
                <a:moveTo>
                  <a:pt x="142075" y="314917"/>
                </a:moveTo>
                <a:cubicBezTo>
                  <a:pt x="142261" y="314917"/>
                  <a:pt x="142484" y="314917"/>
                  <a:pt x="142670" y="314917"/>
                </a:cubicBezTo>
                <a:cubicBezTo>
                  <a:pt x="142670" y="252924"/>
                  <a:pt x="142298" y="190967"/>
                  <a:pt x="142931" y="128974"/>
                </a:cubicBezTo>
                <a:cubicBezTo>
                  <a:pt x="143080" y="113382"/>
                  <a:pt x="138763" y="106200"/>
                  <a:pt x="121944" y="107019"/>
                </a:cubicBezTo>
                <a:cubicBezTo>
                  <a:pt x="99691" y="108135"/>
                  <a:pt x="77290" y="108061"/>
                  <a:pt x="55038" y="107019"/>
                </a:cubicBezTo>
                <a:cubicBezTo>
                  <a:pt x="39000" y="106238"/>
                  <a:pt x="35242" y="113122"/>
                  <a:pt x="35279" y="127820"/>
                </a:cubicBezTo>
                <a:cubicBezTo>
                  <a:pt x="35614" y="249910"/>
                  <a:pt x="35279" y="371999"/>
                  <a:pt x="35353" y="494126"/>
                </a:cubicBezTo>
                <a:cubicBezTo>
                  <a:pt x="35353" y="500861"/>
                  <a:pt x="35837" y="507857"/>
                  <a:pt x="37698" y="514294"/>
                </a:cubicBezTo>
                <a:cubicBezTo>
                  <a:pt x="44917" y="539300"/>
                  <a:pt x="68769" y="554780"/>
                  <a:pt x="94742" y="551989"/>
                </a:cubicBezTo>
                <a:cubicBezTo>
                  <a:pt x="121274" y="549124"/>
                  <a:pt x="141554" y="528472"/>
                  <a:pt x="141889" y="500824"/>
                </a:cubicBezTo>
                <a:cubicBezTo>
                  <a:pt x="142633" y="438867"/>
                  <a:pt x="142112" y="376874"/>
                  <a:pt x="142112" y="314880"/>
                </a:cubicBezTo>
                <a:close/>
                <a:moveTo>
                  <a:pt x="86593" y="83985"/>
                </a:moveTo>
                <a:lnTo>
                  <a:pt x="86593" y="84134"/>
                </a:lnTo>
                <a:cubicBezTo>
                  <a:pt x="95859" y="84134"/>
                  <a:pt x="105161" y="84283"/>
                  <a:pt x="114427" y="84134"/>
                </a:cubicBezTo>
                <a:cubicBezTo>
                  <a:pt x="161834" y="83278"/>
                  <a:pt x="156848" y="92321"/>
                  <a:pt x="157331" y="38030"/>
                </a:cubicBezTo>
                <a:cubicBezTo>
                  <a:pt x="157443" y="26011"/>
                  <a:pt x="152308" y="21582"/>
                  <a:pt x="140586" y="21806"/>
                </a:cubicBezTo>
                <a:cubicBezTo>
                  <a:pt x="115246" y="22252"/>
                  <a:pt x="89868" y="21582"/>
                  <a:pt x="64527" y="21992"/>
                </a:cubicBezTo>
                <a:cubicBezTo>
                  <a:pt x="14999" y="22773"/>
                  <a:pt x="21660" y="13210"/>
                  <a:pt x="20804" y="68840"/>
                </a:cubicBezTo>
                <a:cubicBezTo>
                  <a:pt x="20618" y="80190"/>
                  <a:pt x="25790" y="84283"/>
                  <a:pt x="36507" y="84097"/>
                </a:cubicBezTo>
                <a:cubicBezTo>
                  <a:pt x="53178" y="83799"/>
                  <a:pt x="69885" y="84023"/>
                  <a:pt x="86593" y="84023"/>
                </a:cubicBezTo>
                <a:close/>
              </a:path>
            </a:pathLst>
          </a:custGeom>
          <a:solidFill>
            <a:srgbClr val="12B7E5"/>
          </a:solidFill>
          <a:ln w="371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73" name="Forma libre: forma 1072">
            <a:extLst>
              <a:ext uri="{FF2B5EF4-FFF2-40B4-BE49-F238E27FC236}">
                <a16:creationId xmlns:a16="http://schemas.microsoft.com/office/drawing/2014/main" id="{C77D1AA3-3970-4254-837C-C8F0A35CC9D3}"/>
              </a:ext>
            </a:extLst>
          </p:cNvPr>
          <p:cNvSpPr/>
          <p:nvPr/>
        </p:nvSpPr>
        <p:spPr>
          <a:xfrm>
            <a:off x="8434749" y="1287396"/>
            <a:ext cx="289912" cy="290021"/>
          </a:xfrm>
          <a:custGeom>
            <a:avLst/>
            <a:gdLst>
              <a:gd name="connsiteX0" fmla="*/ 289912 w 289912"/>
              <a:gd name="connsiteY0" fmla="*/ 143928 h 290021"/>
              <a:gd name="connsiteX1" fmla="*/ 272832 w 289912"/>
              <a:gd name="connsiteY1" fmla="*/ 154980 h 290021"/>
              <a:gd name="connsiteX2" fmla="*/ 251808 w 289912"/>
              <a:gd name="connsiteY2" fmla="*/ 173511 h 290021"/>
              <a:gd name="connsiteX3" fmla="*/ 246301 w 289912"/>
              <a:gd name="connsiteY3" fmla="*/ 189214 h 290021"/>
              <a:gd name="connsiteX4" fmla="*/ 249129 w 289912"/>
              <a:gd name="connsiteY4" fmla="*/ 232602 h 290021"/>
              <a:gd name="connsiteX5" fmla="*/ 248757 w 289912"/>
              <a:gd name="connsiteY5" fmla="*/ 247301 h 290021"/>
              <a:gd name="connsiteX6" fmla="*/ 233798 w 289912"/>
              <a:gd name="connsiteY6" fmla="*/ 246259 h 290021"/>
              <a:gd name="connsiteX7" fmla="*/ 193350 w 289912"/>
              <a:gd name="connsiteY7" fmla="*/ 244473 h 290021"/>
              <a:gd name="connsiteX8" fmla="*/ 181405 w 289912"/>
              <a:gd name="connsiteY8" fmla="*/ 249422 h 290021"/>
              <a:gd name="connsiteX9" fmla="*/ 156734 w 289912"/>
              <a:gd name="connsiteY9" fmla="*/ 279414 h 290021"/>
              <a:gd name="connsiteX10" fmla="*/ 146687 w 289912"/>
              <a:gd name="connsiteY10" fmla="*/ 290019 h 290021"/>
              <a:gd name="connsiteX11" fmla="*/ 136640 w 289912"/>
              <a:gd name="connsiteY11" fmla="*/ 279042 h 290021"/>
              <a:gd name="connsiteX12" fmla="*/ 110034 w 289912"/>
              <a:gd name="connsiteY12" fmla="*/ 249347 h 290021"/>
              <a:gd name="connsiteX13" fmla="*/ 93103 w 289912"/>
              <a:gd name="connsiteY13" fmla="*/ 241980 h 290021"/>
              <a:gd name="connsiteX14" fmla="*/ 62999 w 289912"/>
              <a:gd name="connsiteY14" fmla="*/ 245403 h 290021"/>
              <a:gd name="connsiteX15" fmla="*/ 43947 w 289912"/>
              <a:gd name="connsiteY15" fmla="*/ 249161 h 290021"/>
              <a:gd name="connsiteX16" fmla="*/ 48524 w 289912"/>
              <a:gd name="connsiteY16" fmla="*/ 229067 h 290021"/>
              <a:gd name="connsiteX17" fmla="*/ 51501 w 289912"/>
              <a:gd name="connsiteY17" fmla="*/ 202834 h 290021"/>
              <a:gd name="connsiteX18" fmla="*/ 42608 w 289912"/>
              <a:gd name="connsiteY18" fmla="*/ 184600 h 290021"/>
              <a:gd name="connsiteX19" fmla="*/ 9787 w 289912"/>
              <a:gd name="connsiteY19" fmla="*/ 156320 h 290021"/>
              <a:gd name="connsiteX20" fmla="*/ 1 w 289912"/>
              <a:gd name="connsiteY20" fmla="*/ 147315 h 290021"/>
              <a:gd name="connsiteX21" fmla="*/ 10606 w 289912"/>
              <a:gd name="connsiteY21" fmla="*/ 136821 h 290021"/>
              <a:gd name="connsiteX22" fmla="*/ 41082 w 289912"/>
              <a:gd name="connsiteY22" fmla="*/ 109210 h 290021"/>
              <a:gd name="connsiteX23" fmla="*/ 47557 w 289912"/>
              <a:gd name="connsiteY23" fmla="*/ 93954 h 290021"/>
              <a:gd name="connsiteX24" fmla="*/ 44877 w 289912"/>
              <a:gd name="connsiteY24" fmla="*/ 62994 h 290021"/>
              <a:gd name="connsiteX25" fmla="*/ 41231 w 289912"/>
              <a:gd name="connsiteY25" fmla="*/ 43756 h 290021"/>
              <a:gd name="connsiteX26" fmla="*/ 60208 w 289912"/>
              <a:gd name="connsiteY26" fmla="*/ 47328 h 290021"/>
              <a:gd name="connsiteX27" fmla="*/ 90424 w 289912"/>
              <a:gd name="connsiteY27" fmla="*/ 49970 h 290021"/>
              <a:gd name="connsiteX28" fmla="*/ 110406 w 289912"/>
              <a:gd name="connsiteY28" fmla="*/ 40482 h 290021"/>
              <a:gd name="connsiteX29" fmla="*/ 132770 w 289912"/>
              <a:gd name="connsiteY29" fmla="*/ 13355 h 290021"/>
              <a:gd name="connsiteX30" fmla="*/ 142817 w 289912"/>
              <a:gd name="connsiteY30" fmla="*/ 33 h 290021"/>
              <a:gd name="connsiteX31" fmla="*/ 154464 w 289912"/>
              <a:gd name="connsiteY31" fmla="*/ 13764 h 290021"/>
              <a:gd name="connsiteX32" fmla="*/ 178205 w 289912"/>
              <a:gd name="connsiteY32" fmla="*/ 40110 h 290021"/>
              <a:gd name="connsiteX33" fmla="*/ 191936 w 289912"/>
              <a:gd name="connsiteY33" fmla="*/ 45468 h 290021"/>
              <a:gd name="connsiteX34" fmla="*/ 230970 w 289912"/>
              <a:gd name="connsiteY34" fmla="*/ 41821 h 290021"/>
              <a:gd name="connsiteX35" fmla="*/ 245706 w 289912"/>
              <a:gd name="connsiteY35" fmla="*/ 40668 h 290021"/>
              <a:gd name="connsiteX36" fmla="*/ 244924 w 289912"/>
              <a:gd name="connsiteY36" fmla="*/ 57041 h 290021"/>
              <a:gd name="connsiteX37" fmla="*/ 242580 w 289912"/>
              <a:gd name="connsiteY37" fmla="*/ 94773 h 290021"/>
              <a:gd name="connsiteX38" fmla="*/ 250245 w 289912"/>
              <a:gd name="connsiteY38" fmla="*/ 113564 h 290021"/>
              <a:gd name="connsiteX39" fmla="*/ 274098 w 289912"/>
              <a:gd name="connsiteY39" fmla="*/ 132802 h 290021"/>
              <a:gd name="connsiteX40" fmla="*/ 289801 w 289912"/>
              <a:gd name="connsiteY40" fmla="*/ 144003 h 290021"/>
              <a:gd name="connsiteX41" fmla="*/ 233203 w 289912"/>
              <a:gd name="connsiteY41" fmla="*/ 146235 h 290021"/>
              <a:gd name="connsiteX42" fmla="*/ 145645 w 289912"/>
              <a:gd name="connsiteY42" fmla="*/ 56520 h 290021"/>
              <a:gd name="connsiteX43" fmla="*/ 56338 w 289912"/>
              <a:gd name="connsiteY43" fmla="*/ 145231 h 290021"/>
              <a:gd name="connsiteX44" fmla="*/ 143710 w 289912"/>
              <a:gd name="connsiteY44" fmla="*/ 233161 h 290021"/>
              <a:gd name="connsiteX45" fmla="*/ 233203 w 289912"/>
              <a:gd name="connsiteY45" fmla="*/ 146235 h 29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89912" h="290021">
                <a:moveTo>
                  <a:pt x="289912" y="143928"/>
                </a:moveTo>
                <a:cubicBezTo>
                  <a:pt x="288052" y="153678"/>
                  <a:pt x="280126" y="154980"/>
                  <a:pt x="272832" y="154980"/>
                </a:cubicBezTo>
                <a:cubicBezTo>
                  <a:pt x="259771" y="154943"/>
                  <a:pt x="253818" y="161269"/>
                  <a:pt x="251808" y="173511"/>
                </a:cubicBezTo>
                <a:cubicBezTo>
                  <a:pt x="250915" y="178944"/>
                  <a:pt x="249203" y="184637"/>
                  <a:pt x="246301" y="189214"/>
                </a:cubicBezTo>
                <a:cubicBezTo>
                  <a:pt x="236663" y="204545"/>
                  <a:pt x="229258" y="218909"/>
                  <a:pt x="249129" y="232602"/>
                </a:cubicBezTo>
                <a:cubicBezTo>
                  <a:pt x="253929" y="235914"/>
                  <a:pt x="253966" y="242687"/>
                  <a:pt x="248757" y="247301"/>
                </a:cubicBezTo>
                <a:cubicBezTo>
                  <a:pt x="243585" y="251878"/>
                  <a:pt x="237147" y="250873"/>
                  <a:pt x="233798" y="246259"/>
                </a:cubicBezTo>
                <a:cubicBezTo>
                  <a:pt x="220700" y="227914"/>
                  <a:pt x="207490" y="233942"/>
                  <a:pt x="193350" y="244473"/>
                </a:cubicBezTo>
                <a:cubicBezTo>
                  <a:pt x="189964" y="246966"/>
                  <a:pt x="185572" y="248826"/>
                  <a:pt x="181405" y="249422"/>
                </a:cubicBezTo>
                <a:cubicBezTo>
                  <a:pt x="163804" y="251915"/>
                  <a:pt x="153124" y="259171"/>
                  <a:pt x="156734" y="279414"/>
                </a:cubicBezTo>
                <a:cubicBezTo>
                  <a:pt x="157813" y="285442"/>
                  <a:pt x="153645" y="290131"/>
                  <a:pt x="146687" y="290019"/>
                </a:cubicBezTo>
                <a:cubicBezTo>
                  <a:pt x="139729" y="289907"/>
                  <a:pt x="135821" y="284772"/>
                  <a:pt x="136640" y="279042"/>
                </a:cubicBezTo>
                <a:cubicBezTo>
                  <a:pt x="139617" y="257980"/>
                  <a:pt x="126481" y="252771"/>
                  <a:pt x="110034" y="249347"/>
                </a:cubicBezTo>
                <a:cubicBezTo>
                  <a:pt x="104118" y="248119"/>
                  <a:pt x="97978" y="245552"/>
                  <a:pt x="93103" y="241980"/>
                </a:cubicBezTo>
                <a:cubicBezTo>
                  <a:pt x="81605" y="233570"/>
                  <a:pt x="72228" y="233347"/>
                  <a:pt x="62999" y="245403"/>
                </a:cubicBezTo>
                <a:cubicBezTo>
                  <a:pt x="58311" y="251506"/>
                  <a:pt x="51092" y="256269"/>
                  <a:pt x="43947" y="249161"/>
                </a:cubicBezTo>
                <a:cubicBezTo>
                  <a:pt x="35835" y="241049"/>
                  <a:pt x="41752" y="233905"/>
                  <a:pt x="48524" y="229067"/>
                </a:cubicBezTo>
                <a:cubicBezTo>
                  <a:pt x="59799" y="221030"/>
                  <a:pt x="59725" y="213141"/>
                  <a:pt x="51501" y="202834"/>
                </a:cubicBezTo>
                <a:cubicBezTo>
                  <a:pt x="47371" y="197661"/>
                  <a:pt x="44357" y="191038"/>
                  <a:pt x="42608" y="184600"/>
                </a:cubicBezTo>
                <a:cubicBezTo>
                  <a:pt x="37956" y="167520"/>
                  <a:pt x="32821" y="152264"/>
                  <a:pt x="9787" y="156320"/>
                </a:cubicBezTo>
                <a:cubicBezTo>
                  <a:pt x="4727" y="157213"/>
                  <a:pt x="75" y="153268"/>
                  <a:pt x="1" y="147315"/>
                </a:cubicBezTo>
                <a:cubicBezTo>
                  <a:pt x="-73" y="140617"/>
                  <a:pt x="4838" y="136077"/>
                  <a:pt x="10606" y="136821"/>
                </a:cubicBezTo>
                <a:cubicBezTo>
                  <a:pt x="32300" y="139686"/>
                  <a:pt x="38142" y="126737"/>
                  <a:pt x="41082" y="109210"/>
                </a:cubicBezTo>
                <a:cubicBezTo>
                  <a:pt x="41975" y="103889"/>
                  <a:pt x="44319" y="98233"/>
                  <a:pt x="47557" y="93954"/>
                </a:cubicBezTo>
                <a:cubicBezTo>
                  <a:pt x="56264" y="82493"/>
                  <a:pt x="58757" y="72818"/>
                  <a:pt x="44877" y="62994"/>
                </a:cubicBezTo>
                <a:cubicBezTo>
                  <a:pt x="38812" y="58678"/>
                  <a:pt x="34421" y="50901"/>
                  <a:pt x="41231" y="43756"/>
                </a:cubicBezTo>
                <a:cubicBezTo>
                  <a:pt x="48450" y="36202"/>
                  <a:pt x="55520" y="41598"/>
                  <a:pt x="60208" y="47328"/>
                </a:cubicBezTo>
                <a:cubicBezTo>
                  <a:pt x="69809" y="59013"/>
                  <a:pt x="79149" y="58194"/>
                  <a:pt x="90424" y="49970"/>
                </a:cubicBezTo>
                <a:cubicBezTo>
                  <a:pt x="96340" y="45691"/>
                  <a:pt x="103373" y="41710"/>
                  <a:pt x="110406" y="40482"/>
                </a:cubicBezTo>
                <a:cubicBezTo>
                  <a:pt x="126295" y="37691"/>
                  <a:pt x="134965" y="30881"/>
                  <a:pt x="132770" y="13355"/>
                </a:cubicBezTo>
                <a:cubicBezTo>
                  <a:pt x="131951" y="6843"/>
                  <a:pt x="135300" y="517"/>
                  <a:pt x="142817" y="33"/>
                </a:cubicBezTo>
                <a:cubicBezTo>
                  <a:pt x="151822" y="-562"/>
                  <a:pt x="154948" y="6954"/>
                  <a:pt x="154464" y="13764"/>
                </a:cubicBezTo>
                <a:cubicBezTo>
                  <a:pt x="153273" y="31402"/>
                  <a:pt x="162613" y="37951"/>
                  <a:pt x="178205" y="40110"/>
                </a:cubicBezTo>
                <a:cubicBezTo>
                  <a:pt x="182968" y="40779"/>
                  <a:pt x="188103" y="42640"/>
                  <a:pt x="191936" y="45468"/>
                </a:cubicBezTo>
                <a:cubicBezTo>
                  <a:pt x="206299" y="56110"/>
                  <a:pt x="219025" y="58231"/>
                  <a:pt x="230970" y="41821"/>
                </a:cubicBezTo>
                <a:cubicBezTo>
                  <a:pt x="234505" y="36984"/>
                  <a:pt x="240719" y="35867"/>
                  <a:pt x="245706" y="40668"/>
                </a:cubicBezTo>
                <a:cubicBezTo>
                  <a:pt x="251362" y="46101"/>
                  <a:pt x="250097" y="53059"/>
                  <a:pt x="244924" y="57041"/>
                </a:cubicBezTo>
                <a:cubicBezTo>
                  <a:pt x="229072" y="69134"/>
                  <a:pt x="232421" y="81116"/>
                  <a:pt x="242580" y="94773"/>
                </a:cubicBezTo>
                <a:cubicBezTo>
                  <a:pt x="246524" y="100057"/>
                  <a:pt x="248980" y="107015"/>
                  <a:pt x="250245" y="113564"/>
                </a:cubicBezTo>
                <a:cubicBezTo>
                  <a:pt x="252887" y="127146"/>
                  <a:pt x="259176" y="134402"/>
                  <a:pt x="274098" y="132802"/>
                </a:cubicBezTo>
                <a:cubicBezTo>
                  <a:pt x="281800" y="131984"/>
                  <a:pt x="289243" y="133807"/>
                  <a:pt x="289801" y="144003"/>
                </a:cubicBezTo>
                <a:close/>
                <a:moveTo>
                  <a:pt x="233203" y="146235"/>
                </a:moveTo>
                <a:cubicBezTo>
                  <a:pt x="233352" y="97601"/>
                  <a:pt x="192978" y="56222"/>
                  <a:pt x="145645" y="56520"/>
                </a:cubicBezTo>
                <a:cubicBezTo>
                  <a:pt x="97122" y="56817"/>
                  <a:pt x="55817" y="97861"/>
                  <a:pt x="56338" y="145231"/>
                </a:cubicBezTo>
                <a:cubicBezTo>
                  <a:pt x="56897" y="193456"/>
                  <a:pt x="96117" y="232937"/>
                  <a:pt x="143710" y="233161"/>
                </a:cubicBezTo>
                <a:cubicBezTo>
                  <a:pt x="194168" y="233384"/>
                  <a:pt x="233054" y="195615"/>
                  <a:pt x="233203" y="146235"/>
                </a:cubicBezTo>
                <a:close/>
              </a:path>
            </a:pathLst>
          </a:custGeom>
          <a:solidFill>
            <a:srgbClr val="12B7E5"/>
          </a:solidFill>
          <a:ln w="371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74" name="Forma libre: forma 1073">
            <a:extLst>
              <a:ext uri="{FF2B5EF4-FFF2-40B4-BE49-F238E27FC236}">
                <a16:creationId xmlns:a16="http://schemas.microsoft.com/office/drawing/2014/main" id="{8731BE11-EBB3-4F47-8946-BFF57D61A549}"/>
              </a:ext>
            </a:extLst>
          </p:cNvPr>
          <p:cNvSpPr/>
          <p:nvPr/>
        </p:nvSpPr>
        <p:spPr>
          <a:xfrm>
            <a:off x="8336954" y="880651"/>
            <a:ext cx="233878" cy="233672"/>
          </a:xfrm>
          <a:custGeom>
            <a:avLst/>
            <a:gdLst>
              <a:gd name="connsiteX0" fmla="*/ 143752 w 233878"/>
              <a:gd name="connsiteY0" fmla="*/ 18816 h 233672"/>
              <a:gd name="connsiteX1" fmla="*/ 152757 w 233878"/>
              <a:gd name="connsiteY1" fmla="*/ 33924 h 233672"/>
              <a:gd name="connsiteX2" fmla="*/ 173409 w 233878"/>
              <a:gd name="connsiteY2" fmla="*/ 46278 h 233672"/>
              <a:gd name="connsiteX3" fmla="*/ 194396 w 233878"/>
              <a:gd name="connsiteY3" fmla="*/ 47320 h 233672"/>
              <a:gd name="connsiteX4" fmla="*/ 212555 w 233878"/>
              <a:gd name="connsiteY4" fmla="*/ 47246 h 233672"/>
              <a:gd name="connsiteX5" fmla="*/ 208053 w 233878"/>
              <a:gd name="connsiteY5" fmla="*/ 64400 h 233672"/>
              <a:gd name="connsiteX6" fmla="*/ 201801 w 233878"/>
              <a:gd name="connsiteY6" fmla="*/ 86652 h 233672"/>
              <a:gd name="connsiteX7" fmla="*/ 205969 w 233878"/>
              <a:gd name="connsiteY7" fmla="*/ 104662 h 233672"/>
              <a:gd name="connsiteX8" fmla="*/ 222305 w 233878"/>
              <a:gd name="connsiteY8" fmla="*/ 123565 h 233672"/>
              <a:gd name="connsiteX9" fmla="*/ 233319 w 233878"/>
              <a:gd name="connsiteY9" fmla="*/ 137445 h 233672"/>
              <a:gd name="connsiteX10" fmla="*/ 218248 w 233878"/>
              <a:gd name="connsiteY10" fmla="*/ 144329 h 233672"/>
              <a:gd name="connsiteX11" fmla="*/ 198378 w 233878"/>
              <a:gd name="connsiteY11" fmla="*/ 155307 h 233672"/>
              <a:gd name="connsiteX12" fmla="*/ 190154 w 233878"/>
              <a:gd name="connsiteY12" fmla="*/ 169819 h 233672"/>
              <a:gd name="connsiteX13" fmla="*/ 187475 w 233878"/>
              <a:gd name="connsiteY13" fmla="*/ 197876 h 233672"/>
              <a:gd name="connsiteX14" fmla="*/ 186321 w 233878"/>
              <a:gd name="connsiteY14" fmla="*/ 212872 h 233672"/>
              <a:gd name="connsiteX15" fmla="*/ 170097 w 233878"/>
              <a:gd name="connsiteY15" fmla="*/ 209895 h 233672"/>
              <a:gd name="connsiteX16" fmla="*/ 109853 w 233878"/>
              <a:gd name="connsiteY16" fmla="*/ 222621 h 233672"/>
              <a:gd name="connsiteX17" fmla="*/ 97312 w 233878"/>
              <a:gd name="connsiteY17" fmla="*/ 233450 h 233672"/>
              <a:gd name="connsiteX18" fmla="*/ 89014 w 233878"/>
              <a:gd name="connsiteY18" fmla="*/ 218975 h 233672"/>
              <a:gd name="connsiteX19" fmla="*/ 67804 w 233878"/>
              <a:gd name="connsiteY19" fmla="*/ 192964 h 233672"/>
              <a:gd name="connsiteX20" fmla="*/ 35579 w 233878"/>
              <a:gd name="connsiteY20" fmla="*/ 187903 h 233672"/>
              <a:gd name="connsiteX21" fmla="*/ 20769 w 233878"/>
              <a:gd name="connsiteY21" fmla="*/ 185894 h 233672"/>
              <a:gd name="connsiteX22" fmla="*/ 23337 w 233878"/>
              <a:gd name="connsiteY22" fmla="*/ 171121 h 233672"/>
              <a:gd name="connsiteX23" fmla="*/ 28398 w 233878"/>
              <a:gd name="connsiteY23" fmla="*/ 136999 h 233672"/>
              <a:gd name="connsiteX24" fmla="*/ 9532 w 233878"/>
              <a:gd name="connsiteY24" fmla="*/ 109500 h 233672"/>
              <a:gd name="connsiteX25" fmla="*/ 117 w 233878"/>
              <a:gd name="connsiteY25" fmla="*/ 97890 h 233672"/>
              <a:gd name="connsiteX26" fmla="*/ 12285 w 233878"/>
              <a:gd name="connsiteY26" fmla="*/ 89294 h 233672"/>
              <a:gd name="connsiteX27" fmla="*/ 38147 w 233878"/>
              <a:gd name="connsiteY27" fmla="*/ 72214 h 233672"/>
              <a:gd name="connsiteX28" fmla="*/ 44212 w 233878"/>
              <a:gd name="connsiteY28" fmla="*/ 32138 h 233672"/>
              <a:gd name="connsiteX29" fmla="*/ 46966 w 233878"/>
              <a:gd name="connsiteY29" fmla="*/ 20640 h 233672"/>
              <a:gd name="connsiteX30" fmla="*/ 60399 w 233878"/>
              <a:gd name="connsiteY30" fmla="*/ 21868 h 233672"/>
              <a:gd name="connsiteX31" fmla="*/ 95489 w 233878"/>
              <a:gd name="connsiteY31" fmla="*/ 28863 h 233672"/>
              <a:gd name="connsiteX32" fmla="*/ 124439 w 233878"/>
              <a:gd name="connsiteY32" fmla="*/ 7504 h 233672"/>
              <a:gd name="connsiteX33" fmla="*/ 137501 w 233878"/>
              <a:gd name="connsiteY33" fmla="*/ 769 h 233672"/>
              <a:gd name="connsiteX34" fmla="*/ 143752 w 233878"/>
              <a:gd name="connsiteY34" fmla="*/ 18779 h 233672"/>
              <a:gd name="connsiteX35" fmla="*/ 48566 w 233878"/>
              <a:gd name="connsiteY35" fmla="*/ 117128 h 233672"/>
              <a:gd name="connsiteX36" fmla="*/ 116699 w 233878"/>
              <a:gd name="connsiteY36" fmla="*/ 185559 h 233672"/>
              <a:gd name="connsiteX37" fmla="*/ 185317 w 233878"/>
              <a:gd name="connsiteY37" fmla="*/ 116644 h 233672"/>
              <a:gd name="connsiteX38" fmla="*/ 116551 w 233878"/>
              <a:gd name="connsiteY38" fmla="*/ 48883 h 233672"/>
              <a:gd name="connsiteX39" fmla="*/ 48529 w 233878"/>
              <a:gd name="connsiteY39" fmla="*/ 117091 h 23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3878" h="233672">
                <a:moveTo>
                  <a:pt x="143752" y="18816"/>
                </a:moveTo>
                <a:cubicBezTo>
                  <a:pt x="141780" y="26184"/>
                  <a:pt x="145389" y="30612"/>
                  <a:pt x="152757" y="33924"/>
                </a:cubicBezTo>
                <a:cubicBezTo>
                  <a:pt x="160050" y="37236"/>
                  <a:pt x="167344" y="41180"/>
                  <a:pt x="173409" y="46278"/>
                </a:cubicBezTo>
                <a:cubicBezTo>
                  <a:pt x="180665" y="52343"/>
                  <a:pt x="186582" y="54092"/>
                  <a:pt x="194396" y="47320"/>
                </a:cubicBezTo>
                <a:cubicBezTo>
                  <a:pt x="199866" y="42594"/>
                  <a:pt x="207048" y="40436"/>
                  <a:pt x="212555" y="47246"/>
                </a:cubicBezTo>
                <a:cubicBezTo>
                  <a:pt x="218174" y="54241"/>
                  <a:pt x="214416" y="60195"/>
                  <a:pt x="208053" y="64400"/>
                </a:cubicBezTo>
                <a:cubicBezTo>
                  <a:pt x="199308" y="70168"/>
                  <a:pt x="197522" y="77014"/>
                  <a:pt x="201801" y="86652"/>
                </a:cubicBezTo>
                <a:cubicBezTo>
                  <a:pt x="204257" y="92197"/>
                  <a:pt x="205448" y="98560"/>
                  <a:pt x="205969" y="104662"/>
                </a:cubicBezTo>
                <a:cubicBezTo>
                  <a:pt x="206862" y="115230"/>
                  <a:pt x="210769" y="121928"/>
                  <a:pt x="222305" y="123565"/>
                </a:cubicBezTo>
                <a:cubicBezTo>
                  <a:pt x="229375" y="124570"/>
                  <a:pt x="235849" y="128515"/>
                  <a:pt x="233319" y="137445"/>
                </a:cubicBezTo>
                <a:cubicBezTo>
                  <a:pt x="231198" y="144887"/>
                  <a:pt x="224760" y="146227"/>
                  <a:pt x="218248" y="144329"/>
                </a:cubicBezTo>
                <a:cubicBezTo>
                  <a:pt x="207569" y="141241"/>
                  <a:pt x="202024" y="145743"/>
                  <a:pt x="198378" y="155307"/>
                </a:cubicBezTo>
                <a:cubicBezTo>
                  <a:pt x="196406" y="160442"/>
                  <a:pt x="193652" y="165540"/>
                  <a:pt x="190154" y="169819"/>
                </a:cubicBezTo>
                <a:cubicBezTo>
                  <a:pt x="182824" y="178787"/>
                  <a:pt x="178954" y="187271"/>
                  <a:pt x="187475" y="197876"/>
                </a:cubicBezTo>
                <a:cubicBezTo>
                  <a:pt x="191196" y="202490"/>
                  <a:pt x="191643" y="208556"/>
                  <a:pt x="186321" y="212872"/>
                </a:cubicBezTo>
                <a:cubicBezTo>
                  <a:pt x="180070" y="217933"/>
                  <a:pt x="175084" y="214435"/>
                  <a:pt x="170097" y="209895"/>
                </a:cubicBezTo>
                <a:cubicBezTo>
                  <a:pt x="153836" y="195048"/>
                  <a:pt x="118076" y="202565"/>
                  <a:pt x="109853" y="222621"/>
                </a:cubicBezTo>
                <a:cubicBezTo>
                  <a:pt x="107359" y="228687"/>
                  <a:pt x="105238" y="234938"/>
                  <a:pt x="97312" y="233450"/>
                </a:cubicBezTo>
                <a:cubicBezTo>
                  <a:pt x="89610" y="232036"/>
                  <a:pt x="87861" y="225301"/>
                  <a:pt x="89014" y="218975"/>
                </a:cubicBezTo>
                <a:cubicBezTo>
                  <a:pt x="92252" y="201485"/>
                  <a:pt x="77665" y="199290"/>
                  <a:pt x="67804" y="192964"/>
                </a:cubicBezTo>
                <a:cubicBezTo>
                  <a:pt x="57832" y="186601"/>
                  <a:pt x="48975" y="175512"/>
                  <a:pt x="35579" y="187903"/>
                </a:cubicBezTo>
                <a:cubicBezTo>
                  <a:pt x="31226" y="191922"/>
                  <a:pt x="24825" y="191327"/>
                  <a:pt x="20769" y="185894"/>
                </a:cubicBezTo>
                <a:cubicBezTo>
                  <a:pt x="16602" y="180312"/>
                  <a:pt x="18537" y="173949"/>
                  <a:pt x="23337" y="171121"/>
                </a:cubicBezTo>
                <a:cubicBezTo>
                  <a:pt x="39710" y="161484"/>
                  <a:pt x="31189" y="148943"/>
                  <a:pt x="28398" y="136999"/>
                </a:cubicBezTo>
                <a:cubicBezTo>
                  <a:pt x="25681" y="125463"/>
                  <a:pt x="27021" y="111323"/>
                  <a:pt x="9532" y="109500"/>
                </a:cubicBezTo>
                <a:cubicBezTo>
                  <a:pt x="3541" y="108867"/>
                  <a:pt x="-776" y="104737"/>
                  <a:pt x="117" y="97890"/>
                </a:cubicBezTo>
                <a:cubicBezTo>
                  <a:pt x="1010" y="90931"/>
                  <a:pt x="6666" y="87954"/>
                  <a:pt x="12285" y="89294"/>
                </a:cubicBezTo>
                <a:cubicBezTo>
                  <a:pt x="27653" y="92941"/>
                  <a:pt x="32491" y="83378"/>
                  <a:pt x="38147" y="72214"/>
                </a:cubicBezTo>
                <a:cubicBezTo>
                  <a:pt x="44733" y="59265"/>
                  <a:pt x="59915" y="48622"/>
                  <a:pt x="44212" y="32138"/>
                </a:cubicBezTo>
                <a:cubicBezTo>
                  <a:pt x="41422" y="29235"/>
                  <a:pt x="42761" y="23617"/>
                  <a:pt x="46966" y="20640"/>
                </a:cubicBezTo>
                <a:cubicBezTo>
                  <a:pt x="51729" y="17291"/>
                  <a:pt x="57571" y="17551"/>
                  <a:pt x="60399" y="21868"/>
                </a:cubicBezTo>
                <a:cubicBezTo>
                  <a:pt x="70037" y="36603"/>
                  <a:pt x="81647" y="34371"/>
                  <a:pt x="95489" y="28863"/>
                </a:cubicBezTo>
                <a:cubicBezTo>
                  <a:pt x="107248" y="24212"/>
                  <a:pt x="123732" y="27896"/>
                  <a:pt x="124439" y="7504"/>
                </a:cubicBezTo>
                <a:cubicBezTo>
                  <a:pt x="124625" y="1922"/>
                  <a:pt x="131137" y="-1650"/>
                  <a:pt x="137501" y="769"/>
                </a:cubicBezTo>
                <a:cubicBezTo>
                  <a:pt x="145799" y="3895"/>
                  <a:pt x="145166" y="10965"/>
                  <a:pt x="143752" y="18779"/>
                </a:cubicBezTo>
                <a:close/>
                <a:moveTo>
                  <a:pt x="48566" y="117128"/>
                </a:moveTo>
                <a:cubicBezTo>
                  <a:pt x="48603" y="155939"/>
                  <a:pt x="78298" y="185782"/>
                  <a:pt x="116699" y="185559"/>
                </a:cubicBezTo>
                <a:cubicBezTo>
                  <a:pt x="154134" y="185373"/>
                  <a:pt x="185354" y="154004"/>
                  <a:pt x="185317" y="116644"/>
                </a:cubicBezTo>
                <a:cubicBezTo>
                  <a:pt x="185317" y="78019"/>
                  <a:pt x="155697" y="48883"/>
                  <a:pt x="116551" y="48883"/>
                </a:cubicBezTo>
                <a:cubicBezTo>
                  <a:pt x="77367" y="48883"/>
                  <a:pt x="48492" y="77870"/>
                  <a:pt x="48529" y="117091"/>
                </a:cubicBezTo>
                <a:close/>
              </a:path>
            </a:pathLst>
          </a:custGeom>
          <a:solidFill>
            <a:srgbClr val="12B7E5"/>
          </a:solidFill>
          <a:ln w="371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75" name="Forma libre: forma 1074">
            <a:extLst>
              <a:ext uri="{FF2B5EF4-FFF2-40B4-BE49-F238E27FC236}">
                <a16:creationId xmlns:a16="http://schemas.microsoft.com/office/drawing/2014/main" id="{2D0DE960-DA8C-452F-A13A-BE6EC4E1B4E5}"/>
              </a:ext>
            </a:extLst>
          </p:cNvPr>
          <p:cNvSpPr/>
          <p:nvPr/>
        </p:nvSpPr>
        <p:spPr>
          <a:xfrm>
            <a:off x="6001698" y="3141421"/>
            <a:ext cx="233560" cy="234434"/>
          </a:xfrm>
          <a:custGeom>
            <a:avLst/>
            <a:gdLst>
              <a:gd name="connsiteX0" fmla="*/ 48753 w 233560"/>
              <a:gd name="connsiteY0" fmla="*/ 180412 h 234434"/>
              <a:gd name="connsiteX1" fmla="*/ 35544 w 233560"/>
              <a:gd name="connsiteY1" fmla="*/ 188561 h 234434"/>
              <a:gd name="connsiteX2" fmla="*/ 20659 w 233560"/>
              <a:gd name="connsiteY2" fmla="*/ 186217 h 234434"/>
              <a:gd name="connsiteX3" fmla="*/ 22631 w 233560"/>
              <a:gd name="connsiteY3" fmla="*/ 172858 h 234434"/>
              <a:gd name="connsiteX4" fmla="*/ 25124 w 233560"/>
              <a:gd name="connsiteY4" fmla="*/ 118456 h 234434"/>
              <a:gd name="connsiteX5" fmla="*/ 11431 w 233560"/>
              <a:gd name="connsiteY5" fmla="*/ 110939 h 234434"/>
              <a:gd name="connsiteX6" fmla="*/ 81 w 233560"/>
              <a:gd name="connsiteY6" fmla="*/ 98808 h 234434"/>
              <a:gd name="connsiteX7" fmla="*/ 13626 w 233560"/>
              <a:gd name="connsiteY7" fmla="*/ 89543 h 234434"/>
              <a:gd name="connsiteX8" fmla="*/ 45851 w 233560"/>
              <a:gd name="connsiteY8" fmla="*/ 36368 h 234434"/>
              <a:gd name="connsiteX9" fmla="*/ 47414 w 233560"/>
              <a:gd name="connsiteY9" fmla="*/ 21372 h 234434"/>
              <a:gd name="connsiteX10" fmla="*/ 63415 w 233560"/>
              <a:gd name="connsiteY10" fmla="*/ 24944 h 234434"/>
              <a:gd name="connsiteX11" fmla="*/ 90058 w 233560"/>
              <a:gd name="connsiteY11" fmla="*/ 31084 h 234434"/>
              <a:gd name="connsiteX12" fmla="*/ 126227 w 233560"/>
              <a:gd name="connsiteY12" fmla="*/ 5074 h 234434"/>
              <a:gd name="connsiteX13" fmla="*/ 137018 w 233560"/>
              <a:gd name="connsiteY13" fmla="*/ 385 h 234434"/>
              <a:gd name="connsiteX14" fmla="*/ 144274 w 233560"/>
              <a:gd name="connsiteY14" fmla="*/ 9911 h 234434"/>
              <a:gd name="connsiteX15" fmla="*/ 164554 w 233560"/>
              <a:gd name="connsiteY15" fmla="*/ 40647 h 234434"/>
              <a:gd name="connsiteX16" fmla="*/ 200612 w 233560"/>
              <a:gd name="connsiteY16" fmla="*/ 45187 h 234434"/>
              <a:gd name="connsiteX17" fmla="*/ 213636 w 233560"/>
              <a:gd name="connsiteY17" fmla="*/ 48238 h 234434"/>
              <a:gd name="connsiteX18" fmla="*/ 210696 w 233560"/>
              <a:gd name="connsiteY18" fmla="*/ 62862 h 234434"/>
              <a:gd name="connsiteX19" fmla="*/ 205114 w 233560"/>
              <a:gd name="connsiteY19" fmla="*/ 96910 h 234434"/>
              <a:gd name="connsiteX20" fmla="*/ 225432 w 233560"/>
              <a:gd name="connsiteY20" fmla="*/ 124968 h 234434"/>
              <a:gd name="connsiteX21" fmla="*/ 233506 w 233560"/>
              <a:gd name="connsiteY21" fmla="*/ 135647 h 234434"/>
              <a:gd name="connsiteX22" fmla="*/ 221859 w 233560"/>
              <a:gd name="connsiteY22" fmla="*/ 144876 h 234434"/>
              <a:gd name="connsiteX23" fmla="*/ 204407 w 233560"/>
              <a:gd name="connsiteY23" fmla="*/ 148076 h 234434"/>
              <a:gd name="connsiteX24" fmla="*/ 181560 w 233560"/>
              <a:gd name="connsiteY24" fmla="*/ 184022 h 234434"/>
              <a:gd name="connsiteX25" fmla="*/ 187290 w 233560"/>
              <a:gd name="connsiteY25" fmla="*/ 197008 h 234434"/>
              <a:gd name="connsiteX26" fmla="*/ 186472 w 233560"/>
              <a:gd name="connsiteY26" fmla="*/ 213716 h 234434"/>
              <a:gd name="connsiteX27" fmla="*/ 170583 w 233560"/>
              <a:gd name="connsiteY27" fmla="*/ 209958 h 234434"/>
              <a:gd name="connsiteX28" fmla="*/ 144237 w 233560"/>
              <a:gd name="connsiteY28" fmla="*/ 203855 h 234434"/>
              <a:gd name="connsiteX29" fmla="*/ 131660 w 233560"/>
              <a:gd name="connsiteY29" fmla="*/ 206944 h 234434"/>
              <a:gd name="connsiteX30" fmla="*/ 109966 w 233560"/>
              <a:gd name="connsiteY30" fmla="*/ 224284 h 234434"/>
              <a:gd name="connsiteX31" fmla="*/ 96867 w 233560"/>
              <a:gd name="connsiteY31" fmla="*/ 234070 h 234434"/>
              <a:gd name="connsiteX32" fmla="*/ 89872 w 233560"/>
              <a:gd name="connsiteY32" fmla="*/ 220935 h 234434"/>
              <a:gd name="connsiteX33" fmla="*/ 74950 w 233560"/>
              <a:gd name="connsiteY33" fmla="*/ 197232 h 234434"/>
              <a:gd name="connsiteX34" fmla="*/ 48716 w 233560"/>
              <a:gd name="connsiteY34" fmla="*/ 180449 h 234434"/>
              <a:gd name="connsiteX35" fmla="*/ 184834 w 233560"/>
              <a:gd name="connsiteY35" fmla="*/ 118046 h 234434"/>
              <a:gd name="connsiteX36" fmla="*/ 118003 w 233560"/>
              <a:gd name="connsiteY36" fmla="*/ 48201 h 234434"/>
              <a:gd name="connsiteX37" fmla="*/ 48121 w 233560"/>
              <a:gd name="connsiteY37" fmla="*/ 115776 h 234434"/>
              <a:gd name="connsiteX38" fmla="*/ 116738 w 233560"/>
              <a:gd name="connsiteY38" fmla="*/ 186552 h 234434"/>
              <a:gd name="connsiteX39" fmla="*/ 184834 w 233560"/>
              <a:gd name="connsiteY39" fmla="*/ 118046 h 23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3560" h="234434">
                <a:moveTo>
                  <a:pt x="48753" y="180412"/>
                </a:moveTo>
                <a:cubicBezTo>
                  <a:pt x="43953" y="183389"/>
                  <a:pt x="39897" y="186217"/>
                  <a:pt x="35544" y="188561"/>
                </a:cubicBezTo>
                <a:cubicBezTo>
                  <a:pt x="30148" y="191464"/>
                  <a:pt x="24715" y="191873"/>
                  <a:pt x="20659" y="186217"/>
                </a:cubicBezTo>
                <a:cubicBezTo>
                  <a:pt x="17161" y="181342"/>
                  <a:pt x="18464" y="175947"/>
                  <a:pt x="22631" y="172858"/>
                </a:cubicBezTo>
                <a:cubicBezTo>
                  <a:pt x="45442" y="155741"/>
                  <a:pt x="24306" y="136540"/>
                  <a:pt x="25124" y="118456"/>
                </a:cubicBezTo>
                <a:cubicBezTo>
                  <a:pt x="25385" y="113023"/>
                  <a:pt x="16901" y="112055"/>
                  <a:pt x="11431" y="110939"/>
                </a:cubicBezTo>
                <a:cubicBezTo>
                  <a:pt x="4733" y="109562"/>
                  <a:pt x="-737" y="106585"/>
                  <a:pt x="81" y="98808"/>
                </a:cubicBezTo>
                <a:cubicBezTo>
                  <a:pt x="900" y="91031"/>
                  <a:pt x="6631" y="89766"/>
                  <a:pt x="13626" y="89543"/>
                </a:cubicBezTo>
                <a:cubicBezTo>
                  <a:pt x="35804" y="88798"/>
                  <a:pt x="55005" y="57057"/>
                  <a:pt x="45851" y="36368"/>
                </a:cubicBezTo>
                <a:cubicBezTo>
                  <a:pt x="43358" y="30749"/>
                  <a:pt x="41869" y="25428"/>
                  <a:pt x="47414" y="21372"/>
                </a:cubicBezTo>
                <a:cubicBezTo>
                  <a:pt x="53628" y="16869"/>
                  <a:pt x="60177" y="18990"/>
                  <a:pt x="63415" y="24944"/>
                </a:cubicBezTo>
                <a:cubicBezTo>
                  <a:pt x="70373" y="37745"/>
                  <a:pt x="79341" y="34433"/>
                  <a:pt x="90058" y="31084"/>
                </a:cubicBezTo>
                <a:cubicBezTo>
                  <a:pt x="105165" y="26321"/>
                  <a:pt x="124366" y="28665"/>
                  <a:pt x="126227" y="5074"/>
                </a:cubicBezTo>
                <a:cubicBezTo>
                  <a:pt x="126562" y="906"/>
                  <a:pt x="132218" y="-843"/>
                  <a:pt x="137018" y="385"/>
                </a:cubicBezTo>
                <a:cubicBezTo>
                  <a:pt x="141856" y="1613"/>
                  <a:pt x="145019" y="5446"/>
                  <a:pt x="144274" y="9911"/>
                </a:cubicBezTo>
                <a:cubicBezTo>
                  <a:pt x="141372" y="26916"/>
                  <a:pt x="151642" y="33652"/>
                  <a:pt x="164554" y="40647"/>
                </a:cubicBezTo>
                <a:cubicBezTo>
                  <a:pt x="176499" y="47085"/>
                  <a:pt x="186323" y="57951"/>
                  <a:pt x="200612" y="45187"/>
                </a:cubicBezTo>
                <a:cubicBezTo>
                  <a:pt x="204705" y="41540"/>
                  <a:pt x="210473" y="43736"/>
                  <a:pt x="213636" y="48238"/>
                </a:cubicBezTo>
                <a:cubicBezTo>
                  <a:pt x="217506" y="53746"/>
                  <a:pt x="215980" y="59885"/>
                  <a:pt x="210696" y="62862"/>
                </a:cubicBezTo>
                <a:cubicBezTo>
                  <a:pt x="194063" y="72165"/>
                  <a:pt x="202212" y="84854"/>
                  <a:pt x="205114" y="96910"/>
                </a:cubicBezTo>
                <a:cubicBezTo>
                  <a:pt x="208017" y="108967"/>
                  <a:pt x="206454" y="124074"/>
                  <a:pt x="225432" y="124968"/>
                </a:cubicBezTo>
                <a:cubicBezTo>
                  <a:pt x="230753" y="125228"/>
                  <a:pt x="234027" y="129842"/>
                  <a:pt x="233506" y="135647"/>
                </a:cubicBezTo>
                <a:cubicBezTo>
                  <a:pt x="232911" y="142643"/>
                  <a:pt x="228148" y="144690"/>
                  <a:pt x="221859" y="144876"/>
                </a:cubicBezTo>
                <a:cubicBezTo>
                  <a:pt x="215868" y="145062"/>
                  <a:pt x="208612" y="142122"/>
                  <a:pt x="204407" y="148076"/>
                </a:cubicBezTo>
                <a:cubicBezTo>
                  <a:pt x="196221" y="159648"/>
                  <a:pt x="188369" y="171593"/>
                  <a:pt x="181560" y="184022"/>
                </a:cubicBezTo>
                <a:cubicBezTo>
                  <a:pt x="178992" y="188710"/>
                  <a:pt x="184834" y="192803"/>
                  <a:pt x="187290" y="197008"/>
                </a:cubicBezTo>
                <a:cubicBezTo>
                  <a:pt x="190676" y="202813"/>
                  <a:pt x="192649" y="208990"/>
                  <a:pt x="186472" y="213716"/>
                </a:cubicBezTo>
                <a:cubicBezTo>
                  <a:pt x="180332" y="218405"/>
                  <a:pt x="173745" y="215949"/>
                  <a:pt x="170583" y="209958"/>
                </a:cubicBezTo>
                <a:cubicBezTo>
                  <a:pt x="163773" y="197157"/>
                  <a:pt x="154805" y="198943"/>
                  <a:pt x="144237" y="203855"/>
                </a:cubicBezTo>
                <a:cubicBezTo>
                  <a:pt x="140367" y="205641"/>
                  <a:pt x="135865" y="206944"/>
                  <a:pt x="131660" y="206944"/>
                </a:cubicBezTo>
                <a:cubicBezTo>
                  <a:pt x="119566" y="206981"/>
                  <a:pt x="111603" y="210776"/>
                  <a:pt x="109966" y="224284"/>
                </a:cubicBezTo>
                <a:cubicBezTo>
                  <a:pt x="109184" y="230833"/>
                  <a:pt x="104644" y="235857"/>
                  <a:pt x="96867" y="234070"/>
                </a:cubicBezTo>
                <a:cubicBezTo>
                  <a:pt x="89909" y="232470"/>
                  <a:pt x="88458" y="226703"/>
                  <a:pt x="89872" y="220935"/>
                </a:cubicBezTo>
                <a:cubicBezTo>
                  <a:pt x="93146" y="207465"/>
                  <a:pt x="85295" y="202329"/>
                  <a:pt x="74950" y="197232"/>
                </a:cubicBezTo>
                <a:cubicBezTo>
                  <a:pt x="65684" y="192692"/>
                  <a:pt x="57424" y="186143"/>
                  <a:pt x="48716" y="180449"/>
                </a:cubicBezTo>
                <a:close/>
                <a:moveTo>
                  <a:pt x="184834" y="118046"/>
                </a:moveTo>
                <a:cubicBezTo>
                  <a:pt x="185058" y="79496"/>
                  <a:pt x="155810" y="48945"/>
                  <a:pt x="118003" y="48201"/>
                </a:cubicBezTo>
                <a:cubicBezTo>
                  <a:pt x="81536" y="47457"/>
                  <a:pt x="48493" y="79384"/>
                  <a:pt x="48121" y="115776"/>
                </a:cubicBezTo>
                <a:cubicBezTo>
                  <a:pt x="47712" y="154104"/>
                  <a:pt x="78634" y="185994"/>
                  <a:pt x="116738" y="186552"/>
                </a:cubicBezTo>
                <a:cubicBezTo>
                  <a:pt x="154210" y="187110"/>
                  <a:pt x="184648" y="156485"/>
                  <a:pt x="184834" y="118046"/>
                </a:cubicBezTo>
                <a:close/>
              </a:path>
            </a:pathLst>
          </a:custGeom>
          <a:solidFill>
            <a:srgbClr val="12B7E5"/>
          </a:solidFill>
          <a:ln w="371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76" name="Forma libre: forma 1075">
            <a:extLst>
              <a:ext uri="{FF2B5EF4-FFF2-40B4-BE49-F238E27FC236}">
                <a16:creationId xmlns:a16="http://schemas.microsoft.com/office/drawing/2014/main" id="{0A45A573-80D1-432A-ABC5-C30EBAD7AB89}"/>
              </a:ext>
            </a:extLst>
          </p:cNvPr>
          <p:cNvSpPr/>
          <p:nvPr/>
        </p:nvSpPr>
        <p:spPr>
          <a:xfrm>
            <a:off x="8625703" y="1020781"/>
            <a:ext cx="190936" cy="190558"/>
          </a:xfrm>
          <a:custGeom>
            <a:avLst/>
            <a:gdLst>
              <a:gd name="connsiteX0" fmla="*/ 170851 w 190936"/>
              <a:gd name="connsiteY0" fmla="*/ 142252 h 190558"/>
              <a:gd name="connsiteX1" fmla="*/ 135947 w 190936"/>
              <a:gd name="connsiteY1" fmla="*/ 175072 h 190558"/>
              <a:gd name="connsiteX2" fmla="*/ 130514 w 190936"/>
              <a:gd name="connsiteY2" fmla="*/ 189473 h 190558"/>
              <a:gd name="connsiteX3" fmla="*/ 115592 w 190936"/>
              <a:gd name="connsiteY3" fmla="*/ 182477 h 190558"/>
              <a:gd name="connsiteX4" fmla="*/ 67627 w 190936"/>
              <a:gd name="connsiteY4" fmla="*/ 180728 h 190558"/>
              <a:gd name="connsiteX5" fmla="*/ 52036 w 190936"/>
              <a:gd name="connsiteY5" fmla="*/ 186050 h 190558"/>
              <a:gd name="connsiteX6" fmla="*/ 48315 w 190936"/>
              <a:gd name="connsiteY6" fmla="*/ 171426 h 190558"/>
              <a:gd name="connsiteX7" fmla="*/ 14936 w 190936"/>
              <a:gd name="connsiteY7" fmla="*/ 135963 h 190558"/>
              <a:gd name="connsiteX8" fmla="*/ 796 w 190936"/>
              <a:gd name="connsiteY8" fmla="*/ 130196 h 190558"/>
              <a:gd name="connsiteX9" fmla="*/ 8425 w 190936"/>
              <a:gd name="connsiteY9" fmla="*/ 115348 h 190558"/>
              <a:gd name="connsiteX10" fmla="*/ 10583 w 190936"/>
              <a:gd name="connsiteY10" fmla="*/ 68128 h 190558"/>
              <a:gd name="connsiteX11" fmla="*/ 3513 w 190936"/>
              <a:gd name="connsiteY11" fmla="*/ 52946 h 190558"/>
              <a:gd name="connsiteX12" fmla="*/ 19290 w 190936"/>
              <a:gd name="connsiteY12" fmla="*/ 47699 h 190558"/>
              <a:gd name="connsiteX13" fmla="*/ 54938 w 190936"/>
              <a:gd name="connsiteY13" fmla="*/ 16144 h 190558"/>
              <a:gd name="connsiteX14" fmla="*/ 61264 w 190936"/>
              <a:gd name="connsiteY14" fmla="*/ 738 h 190558"/>
              <a:gd name="connsiteX15" fmla="*/ 75851 w 190936"/>
              <a:gd name="connsiteY15" fmla="*/ 8850 h 190558"/>
              <a:gd name="connsiteX16" fmla="*/ 121844 w 190936"/>
              <a:gd name="connsiteY16" fmla="*/ 11641 h 190558"/>
              <a:gd name="connsiteX17" fmla="*/ 138328 w 190936"/>
              <a:gd name="connsiteY17" fmla="*/ 4050 h 190558"/>
              <a:gd name="connsiteX18" fmla="*/ 142310 w 190936"/>
              <a:gd name="connsiteY18" fmla="*/ 20460 h 190558"/>
              <a:gd name="connsiteX19" fmla="*/ 174535 w 190936"/>
              <a:gd name="connsiteY19" fmla="*/ 54657 h 190558"/>
              <a:gd name="connsiteX20" fmla="*/ 190126 w 190936"/>
              <a:gd name="connsiteY20" fmla="*/ 60797 h 190558"/>
              <a:gd name="connsiteX21" fmla="*/ 182238 w 190936"/>
              <a:gd name="connsiteY21" fmla="*/ 75421 h 190558"/>
              <a:gd name="connsiteX22" fmla="*/ 180414 w 190936"/>
              <a:gd name="connsiteY22" fmla="*/ 123349 h 190558"/>
              <a:gd name="connsiteX23" fmla="*/ 186777 w 190936"/>
              <a:gd name="connsiteY23" fmla="*/ 137080 h 190558"/>
              <a:gd name="connsiteX24" fmla="*/ 170925 w 190936"/>
              <a:gd name="connsiteY24" fmla="*/ 142215 h 190558"/>
              <a:gd name="connsiteX25" fmla="*/ 95759 w 190936"/>
              <a:gd name="connsiteY25" fmla="*/ 150252 h 190558"/>
              <a:gd name="connsiteX26" fmla="*/ 150310 w 190936"/>
              <a:gd name="connsiteY26" fmla="*/ 94659 h 190558"/>
              <a:gd name="connsiteX27" fmla="*/ 94754 w 190936"/>
              <a:gd name="connsiteY27" fmla="*/ 39736 h 190558"/>
              <a:gd name="connsiteX28" fmla="*/ 39831 w 190936"/>
              <a:gd name="connsiteY28" fmla="*/ 95813 h 190558"/>
              <a:gd name="connsiteX29" fmla="*/ 95759 w 190936"/>
              <a:gd name="connsiteY29" fmla="*/ 150252 h 190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90936" h="190558">
                <a:moveTo>
                  <a:pt x="170851" y="142252"/>
                </a:moveTo>
                <a:cubicBezTo>
                  <a:pt x="154776" y="140466"/>
                  <a:pt x="135128" y="158737"/>
                  <a:pt x="135947" y="175072"/>
                </a:cubicBezTo>
                <a:cubicBezTo>
                  <a:pt x="136244" y="180877"/>
                  <a:pt x="136765" y="186570"/>
                  <a:pt x="130514" y="189473"/>
                </a:cubicBezTo>
                <a:cubicBezTo>
                  <a:pt x="123035" y="192896"/>
                  <a:pt x="119648" y="187575"/>
                  <a:pt x="115592" y="182477"/>
                </a:cubicBezTo>
                <a:cubicBezTo>
                  <a:pt x="105211" y="169453"/>
                  <a:pt x="78642" y="168523"/>
                  <a:pt x="67627" y="180728"/>
                </a:cubicBezTo>
                <a:cubicBezTo>
                  <a:pt x="63162" y="185677"/>
                  <a:pt x="59180" y="190180"/>
                  <a:pt x="52036" y="186050"/>
                </a:cubicBezTo>
                <a:cubicBezTo>
                  <a:pt x="45896" y="182514"/>
                  <a:pt x="47198" y="177305"/>
                  <a:pt x="48315" y="171426"/>
                </a:cubicBezTo>
                <a:cubicBezTo>
                  <a:pt x="51292" y="155536"/>
                  <a:pt x="31644" y="134810"/>
                  <a:pt x="14936" y="135963"/>
                </a:cubicBezTo>
                <a:cubicBezTo>
                  <a:pt x="8983" y="136373"/>
                  <a:pt x="3215" y="136559"/>
                  <a:pt x="796" y="130196"/>
                </a:cubicBezTo>
                <a:cubicBezTo>
                  <a:pt x="-1957" y="122977"/>
                  <a:pt x="2880" y="119181"/>
                  <a:pt x="8425" y="115348"/>
                </a:cubicBezTo>
                <a:cubicBezTo>
                  <a:pt x="20779" y="106902"/>
                  <a:pt x="22118" y="77803"/>
                  <a:pt x="10583" y="68128"/>
                </a:cubicBezTo>
                <a:cubicBezTo>
                  <a:pt x="5559" y="63923"/>
                  <a:pt x="313" y="60164"/>
                  <a:pt x="3513" y="52946"/>
                </a:cubicBezTo>
                <a:cubicBezTo>
                  <a:pt x="6601" y="45987"/>
                  <a:pt x="12443" y="46285"/>
                  <a:pt x="19290" y="47699"/>
                </a:cubicBezTo>
                <a:cubicBezTo>
                  <a:pt x="34175" y="50787"/>
                  <a:pt x="56241" y="31326"/>
                  <a:pt x="54938" y="16144"/>
                </a:cubicBezTo>
                <a:cubicBezTo>
                  <a:pt x="54343" y="9334"/>
                  <a:pt x="54083" y="3343"/>
                  <a:pt x="61264" y="738"/>
                </a:cubicBezTo>
                <a:cubicBezTo>
                  <a:pt x="68669" y="-1978"/>
                  <a:pt x="72167" y="3269"/>
                  <a:pt x="75851" y="8850"/>
                </a:cubicBezTo>
                <a:cubicBezTo>
                  <a:pt x="83814" y="20832"/>
                  <a:pt x="112653" y="22544"/>
                  <a:pt x="121844" y="11641"/>
                </a:cubicBezTo>
                <a:cubicBezTo>
                  <a:pt x="126346" y="6320"/>
                  <a:pt x="130142" y="-266"/>
                  <a:pt x="138328" y="4050"/>
                </a:cubicBezTo>
                <a:cubicBezTo>
                  <a:pt x="145212" y="7697"/>
                  <a:pt x="143166" y="14097"/>
                  <a:pt x="142310" y="20460"/>
                </a:cubicBezTo>
                <a:cubicBezTo>
                  <a:pt x="140301" y="35419"/>
                  <a:pt x="159725" y="56108"/>
                  <a:pt x="174535" y="54657"/>
                </a:cubicBezTo>
                <a:cubicBezTo>
                  <a:pt x="181307" y="53987"/>
                  <a:pt x="187298" y="53690"/>
                  <a:pt x="190126" y="60797"/>
                </a:cubicBezTo>
                <a:cubicBezTo>
                  <a:pt x="193066" y="68276"/>
                  <a:pt x="187447" y="71514"/>
                  <a:pt x="182238" y="75421"/>
                </a:cubicBezTo>
                <a:cubicBezTo>
                  <a:pt x="169883" y="84649"/>
                  <a:pt x="168841" y="113600"/>
                  <a:pt x="180414" y="123349"/>
                </a:cubicBezTo>
                <a:cubicBezTo>
                  <a:pt x="184917" y="127144"/>
                  <a:pt x="189568" y="130717"/>
                  <a:pt x="186777" y="137080"/>
                </a:cubicBezTo>
                <a:cubicBezTo>
                  <a:pt x="183689" y="144150"/>
                  <a:pt x="177437" y="144262"/>
                  <a:pt x="170925" y="142215"/>
                </a:cubicBezTo>
                <a:close/>
                <a:moveTo>
                  <a:pt x="95759" y="150252"/>
                </a:moveTo>
                <a:cubicBezTo>
                  <a:pt x="127425" y="149918"/>
                  <a:pt x="150757" y="126140"/>
                  <a:pt x="150310" y="94659"/>
                </a:cubicBezTo>
                <a:cubicBezTo>
                  <a:pt x="149864" y="62881"/>
                  <a:pt x="126235" y="39587"/>
                  <a:pt x="94754" y="39736"/>
                </a:cubicBezTo>
                <a:cubicBezTo>
                  <a:pt x="64613" y="39922"/>
                  <a:pt x="39496" y="65560"/>
                  <a:pt x="39831" y="95813"/>
                </a:cubicBezTo>
                <a:cubicBezTo>
                  <a:pt x="40203" y="127256"/>
                  <a:pt x="64167" y="150587"/>
                  <a:pt x="95759" y="150252"/>
                </a:cubicBezTo>
                <a:close/>
              </a:path>
            </a:pathLst>
          </a:custGeom>
          <a:solidFill>
            <a:srgbClr val="12B7E5"/>
          </a:solidFill>
          <a:ln w="371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77" name="Forma libre: forma 1076">
            <a:extLst>
              <a:ext uri="{FF2B5EF4-FFF2-40B4-BE49-F238E27FC236}">
                <a16:creationId xmlns:a16="http://schemas.microsoft.com/office/drawing/2014/main" id="{A5ED458B-C4C5-4D9A-ABB4-92ACDBEE89F2}"/>
              </a:ext>
            </a:extLst>
          </p:cNvPr>
          <p:cNvSpPr/>
          <p:nvPr/>
        </p:nvSpPr>
        <p:spPr>
          <a:xfrm>
            <a:off x="6465913" y="2420079"/>
            <a:ext cx="69575" cy="88878"/>
          </a:xfrm>
          <a:custGeom>
            <a:avLst/>
            <a:gdLst>
              <a:gd name="connsiteX0" fmla="*/ 40374 w 69575"/>
              <a:gd name="connsiteY0" fmla="*/ 72505 h 88878"/>
              <a:gd name="connsiteX1" fmla="*/ 0 w 69575"/>
              <a:gd name="connsiteY1" fmla="*/ 88878 h 88878"/>
              <a:gd name="connsiteX2" fmla="*/ 23369 w 69575"/>
              <a:gd name="connsiteY2" fmla="*/ 41843 h 88878"/>
              <a:gd name="connsiteX3" fmla="*/ 50644 w 69575"/>
              <a:gd name="connsiteY3" fmla="*/ 7126 h 88878"/>
              <a:gd name="connsiteX4" fmla="*/ 64710 w 69575"/>
              <a:gd name="connsiteY4" fmla="*/ 1023 h 88878"/>
              <a:gd name="connsiteX5" fmla="*/ 68171 w 69575"/>
              <a:gd name="connsiteY5" fmla="*/ 17545 h 88878"/>
              <a:gd name="connsiteX6" fmla="*/ 66012 w 69575"/>
              <a:gd name="connsiteY6" fmla="*/ 32243 h 88878"/>
              <a:gd name="connsiteX7" fmla="*/ 40337 w 69575"/>
              <a:gd name="connsiteY7" fmla="*/ 72543 h 88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575" h="88878">
                <a:moveTo>
                  <a:pt x="40374" y="72505"/>
                </a:moveTo>
                <a:cubicBezTo>
                  <a:pt x="29173" y="83706"/>
                  <a:pt x="11573" y="77715"/>
                  <a:pt x="0" y="88878"/>
                </a:cubicBezTo>
                <a:cubicBezTo>
                  <a:pt x="3163" y="70012"/>
                  <a:pt x="7107" y="53193"/>
                  <a:pt x="23369" y="41843"/>
                </a:cubicBezTo>
                <a:cubicBezTo>
                  <a:pt x="35685" y="33248"/>
                  <a:pt x="37955" y="15945"/>
                  <a:pt x="50644" y="7126"/>
                </a:cubicBezTo>
                <a:cubicBezTo>
                  <a:pt x="54924" y="4149"/>
                  <a:pt x="58049" y="-2549"/>
                  <a:pt x="64710" y="1023"/>
                </a:cubicBezTo>
                <a:cubicBezTo>
                  <a:pt x="71892" y="4893"/>
                  <a:pt x="69324" y="11479"/>
                  <a:pt x="68171" y="17545"/>
                </a:cubicBezTo>
                <a:cubicBezTo>
                  <a:pt x="67240" y="22382"/>
                  <a:pt x="66719" y="27331"/>
                  <a:pt x="66012" y="32243"/>
                </a:cubicBezTo>
                <a:cubicBezTo>
                  <a:pt x="57454" y="45676"/>
                  <a:pt x="48895" y="59109"/>
                  <a:pt x="40337" y="72543"/>
                </a:cubicBezTo>
                <a:close/>
              </a:path>
            </a:pathLst>
          </a:custGeom>
          <a:solidFill>
            <a:srgbClr val="12B7E5"/>
          </a:solidFill>
          <a:ln w="371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78" name="Forma libre: forma 1077">
            <a:extLst>
              <a:ext uri="{FF2B5EF4-FFF2-40B4-BE49-F238E27FC236}">
                <a16:creationId xmlns:a16="http://schemas.microsoft.com/office/drawing/2014/main" id="{D2837B36-C207-445B-ACD3-7B738BDEEDB6}"/>
              </a:ext>
            </a:extLst>
          </p:cNvPr>
          <p:cNvSpPr/>
          <p:nvPr/>
        </p:nvSpPr>
        <p:spPr>
          <a:xfrm>
            <a:off x="7027359" y="3298056"/>
            <a:ext cx="177275" cy="377311"/>
          </a:xfrm>
          <a:custGeom>
            <a:avLst/>
            <a:gdLst>
              <a:gd name="connsiteX0" fmla="*/ 87180 w 177275"/>
              <a:gd name="connsiteY0" fmla="*/ 446 h 377311"/>
              <a:gd name="connsiteX1" fmla="*/ 162383 w 177275"/>
              <a:gd name="connsiteY1" fmla="*/ 15219 h 377311"/>
              <a:gd name="connsiteX2" fmla="*/ 171872 w 177275"/>
              <a:gd name="connsiteY2" fmla="*/ 41639 h 377311"/>
              <a:gd name="connsiteX3" fmla="*/ 148503 w 177275"/>
              <a:gd name="connsiteY3" fmla="*/ 58570 h 377311"/>
              <a:gd name="connsiteX4" fmla="*/ 123944 w 177275"/>
              <a:gd name="connsiteY4" fmla="*/ 66831 h 377311"/>
              <a:gd name="connsiteX5" fmla="*/ 108985 w 177275"/>
              <a:gd name="connsiteY5" fmla="*/ 69510 h 377311"/>
              <a:gd name="connsiteX6" fmla="*/ 108539 w 177275"/>
              <a:gd name="connsiteY6" fmla="*/ 50718 h 377311"/>
              <a:gd name="connsiteX7" fmla="*/ 114306 w 177275"/>
              <a:gd name="connsiteY7" fmla="*/ 33341 h 377311"/>
              <a:gd name="connsiteX8" fmla="*/ 105227 w 177275"/>
              <a:gd name="connsiteY8" fmla="*/ 21433 h 377311"/>
              <a:gd name="connsiteX9" fmla="*/ 98008 w 177275"/>
              <a:gd name="connsiteY9" fmla="*/ 32224 h 377311"/>
              <a:gd name="connsiteX10" fmla="*/ 82900 w 177275"/>
              <a:gd name="connsiteY10" fmla="*/ 59574 h 377311"/>
              <a:gd name="connsiteX11" fmla="*/ 80035 w 177275"/>
              <a:gd name="connsiteY11" fmla="*/ 67873 h 377311"/>
              <a:gd name="connsiteX12" fmla="*/ 81747 w 177275"/>
              <a:gd name="connsiteY12" fmla="*/ 97306 h 377311"/>
              <a:gd name="connsiteX13" fmla="*/ 73263 w 177275"/>
              <a:gd name="connsiteY13" fmla="*/ 106684 h 377311"/>
              <a:gd name="connsiteX14" fmla="*/ 48554 w 177275"/>
              <a:gd name="connsiteY14" fmla="*/ 116210 h 377311"/>
              <a:gd name="connsiteX15" fmla="*/ 10822 w 177275"/>
              <a:gd name="connsiteY15" fmla="*/ 158333 h 377311"/>
              <a:gd name="connsiteX16" fmla="*/ 20758 w 177275"/>
              <a:gd name="connsiteY16" fmla="*/ 213591 h 377311"/>
              <a:gd name="connsiteX17" fmla="*/ 58936 w 177275"/>
              <a:gd name="connsiteY17" fmla="*/ 259882 h 377311"/>
              <a:gd name="connsiteX18" fmla="*/ 73895 w 177275"/>
              <a:gd name="connsiteY18" fmla="*/ 277966 h 377311"/>
              <a:gd name="connsiteX19" fmla="*/ 90938 w 177275"/>
              <a:gd name="connsiteY19" fmla="*/ 334341 h 377311"/>
              <a:gd name="connsiteX20" fmla="*/ 84947 w 177275"/>
              <a:gd name="connsiteY20" fmla="*/ 363887 h 377311"/>
              <a:gd name="connsiteX21" fmla="*/ 79886 w 177275"/>
              <a:gd name="connsiteY21" fmla="*/ 376873 h 377311"/>
              <a:gd name="connsiteX22" fmla="*/ 68016 w 177275"/>
              <a:gd name="connsiteY22" fmla="*/ 369766 h 377311"/>
              <a:gd name="connsiteX23" fmla="*/ 34972 w 177275"/>
              <a:gd name="connsiteY23" fmla="*/ 309484 h 377311"/>
              <a:gd name="connsiteX24" fmla="*/ 13985 w 177275"/>
              <a:gd name="connsiteY24" fmla="*/ 235880 h 377311"/>
              <a:gd name="connsiteX25" fmla="*/ 11492 w 177275"/>
              <a:gd name="connsiteY25" fmla="*/ 223303 h 377311"/>
              <a:gd name="connsiteX26" fmla="*/ 5538 w 177275"/>
              <a:gd name="connsiteY26" fmla="*/ 128229 h 377311"/>
              <a:gd name="connsiteX27" fmla="*/ 68574 w 177275"/>
              <a:gd name="connsiteY27" fmla="*/ 9005 h 377311"/>
              <a:gd name="connsiteX28" fmla="*/ 87254 w 177275"/>
              <a:gd name="connsiteY28" fmla="*/ 520 h 377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275" h="377311">
                <a:moveTo>
                  <a:pt x="87180" y="446"/>
                </a:moveTo>
                <a:cubicBezTo>
                  <a:pt x="116093" y="-2866"/>
                  <a:pt x="137563" y="13284"/>
                  <a:pt x="162383" y="15219"/>
                </a:cubicBezTo>
                <a:cubicBezTo>
                  <a:pt x="178570" y="16484"/>
                  <a:pt x="181286" y="27796"/>
                  <a:pt x="171872" y="41639"/>
                </a:cubicBezTo>
                <a:cubicBezTo>
                  <a:pt x="166253" y="49900"/>
                  <a:pt x="159406" y="56598"/>
                  <a:pt x="148503" y="58570"/>
                </a:cubicBezTo>
                <a:cubicBezTo>
                  <a:pt x="140094" y="60095"/>
                  <a:pt x="132019" y="63742"/>
                  <a:pt x="123944" y="66831"/>
                </a:cubicBezTo>
                <a:cubicBezTo>
                  <a:pt x="119032" y="68691"/>
                  <a:pt x="114381" y="74794"/>
                  <a:pt x="108985" y="69510"/>
                </a:cubicBezTo>
                <a:cubicBezTo>
                  <a:pt x="103329" y="63965"/>
                  <a:pt x="104594" y="57044"/>
                  <a:pt x="108539" y="50718"/>
                </a:cubicBezTo>
                <a:cubicBezTo>
                  <a:pt x="111888" y="45360"/>
                  <a:pt x="114530" y="39853"/>
                  <a:pt x="114306" y="33341"/>
                </a:cubicBezTo>
                <a:cubicBezTo>
                  <a:pt x="114083" y="27164"/>
                  <a:pt x="111851" y="21656"/>
                  <a:pt x="105227" y="21433"/>
                </a:cubicBezTo>
                <a:cubicBezTo>
                  <a:pt x="98827" y="21247"/>
                  <a:pt x="97375" y="27015"/>
                  <a:pt x="98008" y="32224"/>
                </a:cubicBezTo>
                <a:cubicBezTo>
                  <a:pt x="99608" y="45174"/>
                  <a:pt x="97450" y="55853"/>
                  <a:pt x="82900" y="59574"/>
                </a:cubicBezTo>
                <a:cubicBezTo>
                  <a:pt x="77095" y="61063"/>
                  <a:pt x="78881" y="64040"/>
                  <a:pt x="80035" y="67873"/>
                </a:cubicBezTo>
                <a:cubicBezTo>
                  <a:pt x="82937" y="77473"/>
                  <a:pt x="82937" y="87445"/>
                  <a:pt x="81747" y="97306"/>
                </a:cubicBezTo>
                <a:cubicBezTo>
                  <a:pt x="81151" y="102107"/>
                  <a:pt x="78993" y="109623"/>
                  <a:pt x="73263" y="106684"/>
                </a:cubicBezTo>
                <a:cubicBezTo>
                  <a:pt x="60425" y="100097"/>
                  <a:pt x="55662" y="111298"/>
                  <a:pt x="48554" y="116210"/>
                </a:cubicBezTo>
                <a:cubicBezTo>
                  <a:pt x="32814" y="127075"/>
                  <a:pt x="27158" y="146946"/>
                  <a:pt x="10822" y="158333"/>
                </a:cubicBezTo>
                <a:cubicBezTo>
                  <a:pt x="1185" y="165068"/>
                  <a:pt x="10153" y="206781"/>
                  <a:pt x="20758" y="213591"/>
                </a:cubicBezTo>
                <a:cubicBezTo>
                  <a:pt x="38470" y="224978"/>
                  <a:pt x="52164" y="239862"/>
                  <a:pt x="58936" y="259882"/>
                </a:cubicBezTo>
                <a:cubicBezTo>
                  <a:pt x="61802" y="268291"/>
                  <a:pt x="67272" y="273278"/>
                  <a:pt x="73895" y="277966"/>
                </a:cubicBezTo>
                <a:cubicBezTo>
                  <a:pt x="92240" y="290916"/>
                  <a:pt x="100538" y="314284"/>
                  <a:pt x="90938" y="334341"/>
                </a:cubicBezTo>
                <a:cubicBezTo>
                  <a:pt x="86175" y="344314"/>
                  <a:pt x="82975" y="352984"/>
                  <a:pt x="84947" y="363887"/>
                </a:cubicBezTo>
                <a:cubicBezTo>
                  <a:pt x="85803" y="368538"/>
                  <a:pt x="85133" y="374938"/>
                  <a:pt x="79886" y="376873"/>
                </a:cubicBezTo>
                <a:cubicBezTo>
                  <a:pt x="74453" y="378845"/>
                  <a:pt x="70286" y="373747"/>
                  <a:pt x="68016" y="369766"/>
                </a:cubicBezTo>
                <a:cubicBezTo>
                  <a:pt x="56629" y="349895"/>
                  <a:pt x="45689" y="329727"/>
                  <a:pt x="34972" y="309484"/>
                </a:cubicBezTo>
                <a:cubicBezTo>
                  <a:pt x="22804" y="286488"/>
                  <a:pt x="9892" y="263677"/>
                  <a:pt x="13985" y="235880"/>
                </a:cubicBezTo>
                <a:cubicBezTo>
                  <a:pt x="14581" y="231862"/>
                  <a:pt x="13464" y="226913"/>
                  <a:pt x="11492" y="223303"/>
                </a:cubicBezTo>
                <a:cubicBezTo>
                  <a:pt x="-5364" y="192381"/>
                  <a:pt x="-304" y="161570"/>
                  <a:pt x="5538" y="128229"/>
                </a:cubicBezTo>
                <a:cubicBezTo>
                  <a:pt x="13911" y="80487"/>
                  <a:pt x="36647" y="42978"/>
                  <a:pt x="68574" y="9005"/>
                </a:cubicBezTo>
                <a:cubicBezTo>
                  <a:pt x="74353" y="2854"/>
                  <a:pt x="80582" y="26"/>
                  <a:pt x="87254" y="520"/>
                </a:cubicBezTo>
                <a:close/>
              </a:path>
            </a:pathLst>
          </a:custGeom>
          <a:solidFill>
            <a:srgbClr val="12B7E5"/>
          </a:solidFill>
          <a:ln w="371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79" name="Forma libre: forma 1078">
            <a:extLst>
              <a:ext uri="{FF2B5EF4-FFF2-40B4-BE49-F238E27FC236}">
                <a16:creationId xmlns:a16="http://schemas.microsoft.com/office/drawing/2014/main" id="{F76FD474-6CC3-41F7-A3D9-2C13CED2D655}"/>
              </a:ext>
            </a:extLst>
          </p:cNvPr>
          <p:cNvSpPr/>
          <p:nvPr/>
        </p:nvSpPr>
        <p:spPr>
          <a:xfrm>
            <a:off x="7242200" y="2406023"/>
            <a:ext cx="94951" cy="94911"/>
          </a:xfrm>
          <a:custGeom>
            <a:avLst/>
            <a:gdLst>
              <a:gd name="connsiteX0" fmla="*/ 45259 w 94951"/>
              <a:gd name="connsiteY0" fmla="*/ 94896 h 94911"/>
              <a:gd name="connsiteX1" fmla="*/ 10 w 94951"/>
              <a:gd name="connsiteY1" fmla="*/ 46634 h 94911"/>
              <a:gd name="connsiteX2" fmla="*/ 47529 w 94951"/>
              <a:gd name="connsiteY2" fmla="*/ 8 h 94911"/>
              <a:gd name="connsiteX3" fmla="*/ 94936 w 94951"/>
              <a:gd name="connsiteY3" fmla="*/ 48978 h 94911"/>
              <a:gd name="connsiteX4" fmla="*/ 45259 w 94951"/>
              <a:gd name="connsiteY4" fmla="*/ 94896 h 94911"/>
              <a:gd name="connsiteX5" fmla="*/ 73279 w 94951"/>
              <a:gd name="connsiteY5" fmla="*/ 47787 h 94911"/>
              <a:gd name="connsiteX6" fmla="*/ 45929 w 94951"/>
              <a:gd name="connsiteY6" fmla="*/ 23302 h 94911"/>
              <a:gd name="connsiteX7" fmla="*/ 21369 w 94951"/>
              <a:gd name="connsiteY7" fmla="*/ 48717 h 94911"/>
              <a:gd name="connsiteX8" fmla="*/ 48906 w 94951"/>
              <a:gd name="connsiteY8" fmla="*/ 73798 h 94911"/>
              <a:gd name="connsiteX9" fmla="*/ 73242 w 94951"/>
              <a:gd name="connsiteY9" fmla="*/ 47824 h 9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951" h="94911">
                <a:moveTo>
                  <a:pt x="45259" y="94896"/>
                </a:moveTo>
                <a:cubicBezTo>
                  <a:pt x="18876" y="94301"/>
                  <a:pt x="-511" y="73649"/>
                  <a:pt x="10" y="46634"/>
                </a:cubicBezTo>
                <a:cubicBezTo>
                  <a:pt x="494" y="20474"/>
                  <a:pt x="21853" y="-476"/>
                  <a:pt x="47529" y="8"/>
                </a:cubicBezTo>
                <a:cubicBezTo>
                  <a:pt x="74358" y="529"/>
                  <a:pt x="95606" y="22521"/>
                  <a:pt x="94936" y="48978"/>
                </a:cubicBezTo>
                <a:cubicBezTo>
                  <a:pt x="94229" y="76440"/>
                  <a:pt x="73614" y="95529"/>
                  <a:pt x="45259" y="94896"/>
                </a:cubicBezTo>
                <a:close/>
                <a:moveTo>
                  <a:pt x="73279" y="47787"/>
                </a:moveTo>
                <a:cubicBezTo>
                  <a:pt x="72795" y="33833"/>
                  <a:pt x="60106" y="22446"/>
                  <a:pt x="45929" y="23302"/>
                </a:cubicBezTo>
                <a:cubicBezTo>
                  <a:pt x="32347" y="24121"/>
                  <a:pt x="20848" y="35991"/>
                  <a:pt x="21369" y="48717"/>
                </a:cubicBezTo>
                <a:cubicBezTo>
                  <a:pt x="21890" y="61592"/>
                  <a:pt x="36179" y="74616"/>
                  <a:pt x="48906" y="73798"/>
                </a:cubicBezTo>
                <a:cubicBezTo>
                  <a:pt x="61743" y="72979"/>
                  <a:pt x="73688" y="60253"/>
                  <a:pt x="73242" y="47824"/>
                </a:cubicBezTo>
                <a:close/>
              </a:path>
            </a:pathLst>
          </a:custGeom>
          <a:solidFill>
            <a:srgbClr val="12B7E5"/>
          </a:solidFill>
          <a:ln w="371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80" name="Forma libre: forma 1079">
            <a:extLst>
              <a:ext uri="{FF2B5EF4-FFF2-40B4-BE49-F238E27FC236}">
                <a16:creationId xmlns:a16="http://schemas.microsoft.com/office/drawing/2014/main" id="{CB89EEE9-1E53-40E2-AA08-63414F9C9E2B}"/>
              </a:ext>
            </a:extLst>
          </p:cNvPr>
          <p:cNvSpPr/>
          <p:nvPr/>
        </p:nvSpPr>
        <p:spPr>
          <a:xfrm>
            <a:off x="7120381" y="2313302"/>
            <a:ext cx="75390" cy="75612"/>
          </a:xfrm>
          <a:custGeom>
            <a:avLst/>
            <a:gdLst>
              <a:gd name="connsiteX0" fmla="*/ 75390 w 75390"/>
              <a:gd name="connsiteY0" fmla="*/ 38104 h 75612"/>
              <a:gd name="connsiteX1" fmla="*/ 37732 w 75390"/>
              <a:gd name="connsiteY1" fmla="*/ 75613 h 75612"/>
              <a:gd name="connsiteX2" fmla="*/ 0 w 75390"/>
              <a:gd name="connsiteY2" fmla="*/ 37658 h 75612"/>
              <a:gd name="connsiteX3" fmla="*/ 38365 w 75390"/>
              <a:gd name="connsiteY3" fmla="*/ 0 h 75612"/>
              <a:gd name="connsiteX4" fmla="*/ 75390 w 75390"/>
              <a:gd name="connsiteY4" fmla="*/ 38104 h 7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90" h="75612">
                <a:moveTo>
                  <a:pt x="75390" y="38104"/>
                </a:moveTo>
                <a:cubicBezTo>
                  <a:pt x="75241" y="59501"/>
                  <a:pt x="59017" y="75650"/>
                  <a:pt x="37732" y="75613"/>
                </a:cubicBezTo>
                <a:cubicBezTo>
                  <a:pt x="17601" y="75613"/>
                  <a:pt x="-74" y="57789"/>
                  <a:pt x="0" y="37658"/>
                </a:cubicBezTo>
                <a:cubicBezTo>
                  <a:pt x="75" y="17750"/>
                  <a:pt x="18122" y="0"/>
                  <a:pt x="38365" y="0"/>
                </a:cubicBezTo>
                <a:cubicBezTo>
                  <a:pt x="59315" y="0"/>
                  <a:pt x="75539" y="16671"/>
                  <a:pt x="75390" y="38104"/>
                </a:cubicBezTo>
                <a:close/>
              </a:path>
            </a:pathLst>
          </a:custGeom>
          <a:solidFill>
            <a:srgbClr val="12B7E5"/>
          </a:solidFill>
          <a:ln w="371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81" name="Forma libre: forma 1080">
            <a:extLst>
              <a:ext uri="{FF2B5EF4-FFF2-40B4-BE49-F238E27FC236}">
                <a16:creationId xmlns:a16="http://schemas.microsoft.com/office/drawing/2014/main" id="{732D329D-236B-4498-8C8D-63B780B026DD}"/>
              </a:ext>
            </a:extLst>
          </p:cNvPr>
          <p:cNvSpPr/>
          <p:nvPr/>
        </p:nvSpPr>
        <p:spPr>
          <a:xfrm>
            <a:off x="7123321" y="2412878"/>
            <a:ext cx="76111" cy="75137"/>
          </a:xfrm>
          <a:custGeom>
            <a:avLst/>
            <a:gdLst>
              <a:gd name="connsiteX0" fmla="*/ 37993 w 76111"/>
              <a:gd name="connsiteY0" fmla="*/ 37 h 75137"/>
              <a:gd name="connsiteX1" fmla="*/ 76097 w 76111"/>
              <a:gd name="connsiteY1" fmla="*/ 39221 h 75137"/>
              <a:gd name="connsiteX2" fmla="*/ 37546 w 76111"/>
              <a:gd name="connsiteY2" fmla="*/ 75129 h 75137"/>
              <a:gd name="connsiteX3" fmla="*/ 0 w 76111"/>
              <a:gd name="connsiteY3" fmla="*/ 37062 h 75137"/>
              <a:gd name="connsiteX4" fmla="*/ 37955 w 76111"/>
              <a:gd name="connsiteY4" fmla="*/ 0 h 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11" h="75137">
                <a:moveTo>
                  <a:pt x="37993" y="37"/>
                </a:moveTo>
                <a:cubicBezTo>
                  <a:pt x="59761" y="112"/>
                  <a:pt x="76692" y="17526"/>
                  <a:pt x="76097" y="39221"/>
                </a:cubicBezTo>
                <a:cubicBezTo>
                  <a:pt x="75613" y="56896"/>
                  <a:pt x="56524" y="74683"/>
                  <a:pt x="37546" y="75129"/>
                </a:cubicBezTo>
                <a:cubicBezTo>
                  <a:pt x="17713" y="75576"/>
                  <a:pt x="0" y="57603"/>
                  <a:pt x="0" y="37062"/>
                </a:cubicBezTo>
                <a:cubicBezTo>
                  <a:pt x="0" y="16038"/>
                  <a:pt x="16485" y="-37"/>
                  <a:pt x="37955" y="0"/>
                </a:cubicBezTo>
                <a:close/>
              </a:path>
            </a:pathLst>
          </a:custGeom>
          <a:solidFill>
            <a:srgbClr val="12B7E5"/>
          </a:solidFill>
          <a:ln w="371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82" name="Forma libre: forma 1081">
            <a:extLst>
              <a:ext uri="{FF2B5EF4-FFF2-40B4-BE49-F238E27FC236}">
                <a16:creationId xmlns:a16="http://schemas.microsoft.com/office/drawing/2014/main" id="{3B703B74-D1A9-4341-A607-BB17D7B32E6A}"/>
              </a:ext>
            </a:extLst>
          </p:cNvPr>
          <p:cNvSpPr/>
          <p:nvPr/>
        </p:nvSpPr>
        <p:spPr>
          <a:xfrm>
            <a:off x="8176158" y="3339843"/>
            <a:ext cx="303115" cy="303080"/>
          </a:xfrm>
          <a:custGeom>
            <a:avLst/>
            <a:gdLst>
              <a:gd name="connsiteX0" fmla="*/ 87 w 303115"/>
              <a:gd name="connsiteY0" fmla="*/ 150705 h 303080"/>
              <a:gd name="connsiteX1" fmla="*/ 56759 w 303115"/>
              <a:gd name="connsiteY1" fmla="*/ 93214 h 303080"/>
              <a:gd name="connsiteX2" fmla="*/ 93226 w 303115"/>
              <a:gd name="connsiteY2" fmla="*/ 56189 h 303080"/>
              <a:gd name="connsiteX3" fmla="*/ 149601 w 303115"/>
              <a:gd name="connsiteY3" fmla="*/ 0 h 303080"/>
              <a:gd name="connsiteX4" fmla="*/ 209399 w 303115"/>
              <a:gd name="connsiteY4" fmla="*/ 58979 h 303080"/>
              <a:gd name="connsiteX5" fmla="*/ 209325 w 303115"/>
              <a:gd name="connsiteY5" fmla="*/ 70106 h 303080"/>
              <a:gd name="connsiteX6" fmla="*/ 232358 w 303115"/>
              <a:gd name="connsiteY6" fmla="*/ 93474 h 303080"/>
              <a:gd name="connsiteX7" fmla="*/ 271355 w 303115"/>
              <a:gd name="connsiteY7" fmla="*/ 93474 h 303080"/>
              <a:gd name="connsiteX8" fmla="*/ 302427 w 303115"/>
              <a:gd name="connsiteY8" fmla="*/ 122834 h 303080"/>
              <a:gd name="connsiteX9" fmla="*/ 302352 w 303115"/>
              <a:gd name="connsiteY9" fmla="*/ 180399 h 303080"/>
              <a:gd name="connsiteX10" fmla="*/ 272509 w 303115"/>
              <a:gd name="connsiteY10" fmla="*/ 209238 h 303080"/>
              <a:gd name="connsiteX11" fmla="*/ 226070 w 303115"/>
              <a:gd name="connsiteY11" fmla="*/ 209536 h 303080"/>
              <a:gd name="connsiteX12" fmla="*/ 209362 w 303115"/>
              <a:gd name="connsiteY12" fmla="*/ 226132 h 303080"/>
              <a:gd name="connsiteX13" fmla="*/ 208990 w 303115"/>
              <a:gd name="connsiteY13" fmla="*/ 270711 h 303080"/>
              <a:gd name="connsiteX14" fmla="*/ 176393 w 303115"/>
              <a:gd name="connsiteY14" fmla="*/ 302712 h 303080"/>
              <a:gd name="connsiteX15" fmla="*/ 124372 w 303115"/>
              <a:gd name="connsiteY15" fmla="*/ 302637 h 303080"/>
              <a:gd name="connsiteX16" fmla="*/ 93338 w 303115"/>
              <a:gd name="connsiteY16" fmla="*/ 271529 h 303080"/>
              <a:gd name="connsiteX17" fmla="*/ 93263 w 303115"/>
              <a:gd name="connsiteY17" fmla="*/ 225090 h 303080"/>
              <a:gd name="connsiteX18" fmla="*/ 77672 w 303115"/>
              <a:gd name="connsiteY18" fmla="*/ 209573 h 303080"/>
              <a:gd name="connsiteX19" fmla="*/ 34954 w 303115"/>
              <a:gd name="connsiteY19" fmla="*/ 209498 h 303080"/>
              <a:gd name="connsiteX20" fmla="*/ 50 w 303115"/>
              <a:gd name="connsiteY20" fmla="*/ 174818 h 303080"/>
              <a:gd name="connsiteX21" fmla="*/ 50 w 303115"/>
              <a:gd name="connsiteY21" fmla="*/ 150668 h 303080"/>
              <a:gd name="connsiteX22" fmla="*/ 115329 w 303115"/>
              <a:gd name="connsiteY22" fmla="*/ 68840 h 303080"/>
              <a:gd name="connsiteX23" fmla="*/ 115553 w 303115"/>
              <a:gd name="connsiteY23" fmla="*/ 94814 h 303080"/>
              <a:gd name="connsiteX24" fmla="*/ 92780 w 303115"/>
              <a:gd name="connsiteY24" fmla="*/ 116508 h 303080"/>
              <a:gd name="connsiteX25" fmla="*/ 40759 w 303115"/>
              <a:gd name="connsiteY25" fmla="*/ 116285 h 303080"/>
              <a:gd name="connsiteX26" fmla="*/ 20665 w 303115"/>
              <a:gd name="connsiteY26" fmla="*/ 135560 h 303080"/>
              <a:gd name="connsiteX27" fmla="*/ 70044 w 303115"/>
              <a:gd name="connsiteY27" fmla="*/ 186725 h 303080"/>
              <a:gd name="connsiteX28" fmla="*/ 71904 w 303115"/>
              <a:gd name="connsiteY28" fmla="*/ 186725 h 303080"/>
              <a:gd name="connsiteX29" fmla="*/ 116185 w 303115"/>
              <a:gd name="connsiteY29" fmla="*/ 230336 h 303080"/>
              <a:gd name="connsiteX30" fmla="*/ 168728 w 303115"/>
              <a:gd name="connsiteY30" fmla="*/ 280162 h 303080"/>
              <a:gd name="connsiteX31" fmla="*/ 186552 w 303115"/>
              <a:gd name="connsiteY31" fmla="*/ 262710 h 303080"/>
              <a:gd name="connsiteX32" fmla="*/ 186514 w 303115"/>
              <a:gd name="connsiteY32" fmla="*/ 229295 h 303080"/>
              <a:gd name="connsiteX33" fmla="*/ 229344 w 303115"/>
              <a:gd name="connsiteY33" fmla="*/ 186688 h 303080"/>
              <a:gd name="connsiteX34" fmla="*/ 279877 w 303115"/>
              <a:gd name="connsiteY34" fmla="*/ 133439 h 303080"/>
              <a:gd name="connsiteX35" fmla="*/ 261755 w 303115"/>
              <a:gd name="connsiteY35" fmla="*/ 116285 h 303080"/>
              <a:gd name="connsiteX36" fmla="*/ 202329 w 303115"/>
              <a:gd name="connsiteY36" fmla="*/ 116396 h 303080"/>
              <a:gd name="connsiteX37" fmla="*/ 186552 w 303115"/>
              <a:gd name="connsiteY37" fmla="*/ 100693 h 303080"/>
              <a:gd name="connsiteX38" fmla="*/ 186775 w 303115"/>
              <a:gd name="connsiteY38" fmla="*/ 46849 h 303080"/>
              <a:gd name="connsiteX39" fmla="*/ 163964 w 303115"/>
              <a:gd name="connsiteY39" fmla="*/ 22736 h 303080"/>
              <a:gd name="connsiteX40" fmla="*/ 115329 w 303115"/>
              <a:gd name="connsiteY40" fmla="*/ 68915 h 30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03115" h="303080">
                <a:moveTo>
                  <a:pt x="87" y="150705"/>
                </a:moveTo>
                <a:cubicBezTo>
                  <a:pt x="87" y="94107"/>
                  <a:pt x="905" y="93400"/>
                  <a:pt x="56759" y="93214"/>
                </a:cubicBezTo>
                <a:cubicBezTo>
                  <a:pt x="97840" y="93065"/>
                  <a:pt x="93040" y="97456"/>
                  <a:pt x="93226" y="56189"/>
                </a:cubicBezTo>
                <a:cubicBezTo>
                  <a:pt x="93449" y="1600"/>
                  <a:pt x="94901" y="0"/>
                  <a:pt x="149601" y="0"/>
                </a:cubicBezTo>
                <a:cubicBezTo>
                  <a:pt x="207762" y="0"/>
                  <a:pt x="209399" y="1637"/>
                  <a:pt x="209399" y="58979"/>
                </a:cubicBezTo>
                <a:cubicBezTo>
                  <a:pt x="209399" y="62701"/>
                  <a:pt x="209808" y="66459"/>
                  <a:pt x="209325" y="70106"/>
                </a:cubicBezTo>
                <a:cubicBezTo>
                  <a:pt x="207092" y="87818"/>
                  <a:pt x="214348" y="95074"/>
                  <a:pt x="232358" y="93474"/>
                </a:cubicBezTo>
                <a:cubicBezTo>
                  <a:pt x="245271" y="92321"/>
                  <a:pt x="258369" y="92879"/>
                  <a:pt x="271355" y="93474"/>
                </a:cubicBezTo>
                <a:cubicBezTo>
                  <a:pt x="291896" y="94404"/>
                  <a:pt x="301459" y="102963"/>
                  <a:pt x="302427" y="122834"/>
                </a:cubicBezTo>
                <a:cubicBezTo>
                  <a:pt x="303357" y="141997"/>
                  <a:pt x="303357" y="161273"/>
                  <a:pt x="302352" y="180399"/>
                </a:cubicBezTo>
                <a:cubicBezTo>
                  <a:pt x="301385" y="198967"/>
                  <a:pt x="291264" y="208345"/>
                  <a:pt x="272509" y="209238"/>
                </a:cubicBezTo>
                <a:cubicBezTo>
                  <a:pt x="257067" y="209982"/>
                  <a:pt x="241550" y="209870"/>
                  <a:pt x="226070" y="209536"/>
                </a:cubicBezTo>
                <a:cubicBezTo>
                  <a:pt x="214274" y="209275"/>
                  <a:pt x="209139" y="214298"/>
                  <a:pt x="209362" y="226132"/>
                </a:cubicBezTo>
                <a:cubicBezTo>
                  <a:pt x="209660" y="240979"/>
                  <a:pt x="209883" y="255900"/>
                  <a:pt x="208990" y="270711"/>
                </a:cubicBezTo>
                <a:cubicBezTo>
                  <a:pt x="207613" y="293111"/>
                  <a:pt x="198385" y="302079"/>
                  <a:pt x="176393" y="302712"/>
                </a:cubicBezTo>
                <a:cubicBezTo>
                  <a:pt x="159053" y="303233"/>
                  <a:pt x="141712" y="303196"/>
                  <a:pt x="124372" y="302637"/>
                </a:cubicBezTo>
                <a:cubicBezTo>
                  <a:pt x="103348" y="301968"/>
                  <a:pt x="93896" y="292404"/>
                  <a:pt x="93338" y="271529"/>
                </a:cubicBezTo>
                <a:cubicBezTo>
                  <a:pt x="92891" y="256049"/>
                  <a:pt x="92891" y="240569"/>
                  <a:pt x="93263" y="225090"/>
                </a:cubicBezTo>
                <a:cubicBezTo>
                  <a:pt x="93524" y="214001"/>
                  <a:pt x="88612" y="209350"/>
                  <a:pt x="77672" y="209573"/>
                </a:cubicBezTo>
                <a:cubicBezTo>
                  <a:pt x="63420" y="209870"/>
                  <a:pt x="49168" y="209796"/>
                  <a:pt x="34954" y="209498"/>
                </a:cubicBezTo>
                <a:cubicBezTo>
                  <a:pt x="8906" y="208940"/>
                  <a:pt x="459" y="200456"/>
                  <a:pt x="50" y="174818"/>
                </a:cubicBezTo>
                <a:cubicBezTo>
                  <a:pt x="-62" y="166780"/>
                  <a:pt x="50" y="158705"/>
                  <a:pt x="50" y="150668"/>
                </a:cubicBezTo>
                <a:close/>
                <a:moveTo>
                  <a:pt x="115329" y="68840"/>
                </a:moveTo>
                <a:cubicBezTo>
                  <a:pt x="115329" y="77510"/>
                  <a:pt x="114325" y="86292"/>
                  <a:pt x="115553" y="94814"/>
                </a:cubicBezTo>
                <a:cubicBezTo>
                  <a:pt x="118232" y="113457"/>
                  <a:pt x="108371" y="117066"/>
                  <a:pt x="92780" y="116508"/>
                </a:cubicBezTo>
                <a:cubicBezTo>
                  <a:pt x="75477" y="115875"/>
                  <a:pt x="58099" y="116768"/>
                  <a:pt x="40759" y="116285"/>
                </a:cubicBezTo>
                <a:cubicBezTo>
                  <a:pt x="26990" y="115875"/>
                  <a:pt x="20367" y="120601"/>
                  <a:pt x="20665" y="135560"/>
                </a:cubicBezTo>
                <a:cubicBezTo>
                  <a:pt x="21855" y="194874"/>
                  <a:pt x="13185" y="185832"/>
                  <a:pt x="70044" y="186725"/>
                </a:cubicBezTo>
                <a:cubicBezTo>
                  <a:pt x="70676" y="186725"/>
                  <a:pt x="71272" y="186725"/>
                  <a:pt x="71904" y="186725"/>
                </a:cubicBezTo>
                <a:cubicBezTo>
                  <a:pt x="119907" y="187209"/>
                  <a:pt x="115516" y="181181"/>
                  <a:pt x="116185" y="230336"/>
                </a:cubicBezTo>
                <a:cubicBezTo>
                  <a:pt x="116967" y="287493"/>
                  <a:pt x="106808" y="279195"/>
                  <a:pt x="168728" y="280162"/>
                </a:cubicBezTo>
                <a:cubicBezTo>
                  <a:pt x="181082" y="280348"/>
                  <a:pt x="187184" y="275659"/>
                  <a:pt x="186552" y="262710"/>
                </a:cubicBezTo>
                <a:cubicBezTo>
                  <a:pt x="186031" y="251584"/>
                  <a:pt x="186403" y="240421"/>
                  <a:pt x="186514" y="229295"/>
                </a:cubicBezTo>
                <a:cubicBezTo>
                  <a:pt x="186887" y="181850"/>
                  <a:pt x="180970" y="187507"/>
                  <a:pt x="229344" y="186688"/>
                </a:cubicBezTo>
                <a:cubicBezTo>
                  <a:pt x="287989" y="185683"/>
                  <a:pt x="278835" y="197628"/>
                  <a:pt x="279877" y="133439"/>
                </a:cubicBezTo>
                <a:cubicBezTo>
                  <a:pt x="280100" y="120266"/>
                  <a:pt x="273923" y="116061"/>
                  <a:pt x="261755" y="116285"/>
                </a:cubicBezTo>
                <a:cubicBezTo>
                  <a:pt x="241959" y="116657"/>
                  <a:pt x="222125" y="116247"/>
                  <a:pt x="202329" y="116396"/>
                </a:cubicBezTo>
                <a:cubicBezTo>
                  <a:pt x="191575" y="116471"/>
                  <a:pt x="186403" y="111707"/>
                  <a:pt x="186552" y="100693"/>
                </a:cubicBezTo>
                <a:cubicBezTo>
                  <a:pt x="186775" y="82757"/>
                  <a:pt x="185696" y="64747"/>
                  <a:pt x="186775" y="46849"/>
                </a:cubicBezTo>
                <a:cubicBezTo>
                  <a:pt x="187817" y="29657"/>
                  <a:pt x="182384" y="22624"/>
                  <a:pt x="163964" y="22736"/>
                </a:cubicBezTo>
                <a:cubicBezTo>
                  <a:pt x="116223" y="22996"/>
                  <a:pt x="116223" y="22215"/>
                  <a:pt x="115329" y="68915"/>
                </a:cubicBezTo>
                <a:close/>
              </a:path>
            </a:pathLst>
          </a:custGeom>
          <a:solidFill>
            <a:srgbClr val="12B7E5"/>
          </a:solidFill>
          <a:ln w="371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83" name="Forma libre: forma 1082">
            <a:extLst>
              <a:ext uri="{FF2B5EF4-FFF2-40B4-BE49-F238E27FC236}">
                <a16:creationId xmlns:a16="http://schemas.microsoft.com/office/drawing/2014/main" id="{1EA5D4C0-E4BD-4D14-88E3-0AD8656EE2B2}"/>
              </a:ext>
            </a:extLst>
          </p:cNvPr>
          <p:cNvSpPr/>
          <p:nvPr/>
        </p:nvSpPr>
        <p:spPr>
          <a:xfrm>
            <a:off x="6341275" y="3365631"/>
            <a:ext cx="70719" cy="23872"/>
          </a:xfrm>
          <a:custGeom>
            <a:avLst/>
            <a:gdLst>
              <a:gd name="connsiteX0" fmla="*/ 35331 w 70719"/>
              <a:gd name="connsiteY0" fmla="*/ 37 h 23872"/>
              <a:gd name="connsiteX1" fmla="*/ 61305 w 70719"/>
              <a:gd name="connsiteY1" fmla="*/ 1340 h 23872"/>
              <a:gd name="connsiteX2" fmla="*/ 70719 w 70719"/>
              <a:gd name="connsiteY2" fmla="*/ 11089 h 23872"/>
              <a:gd name="connsiteX3" fmla="*/ 62049 w 70719"/>
              <a:gd name="connsiteY3" fmla="*/ 21694 h 23872"/>
              <a:gd name="connsiteX4" fmla="*/ 8428 w 70719"/>
              <a:gd name="connsiteY4" fmla="*/ 21806 h 23872"/>
              <a:gd name="connsiteX5" fmla="*/ 18 w 70719"/>
              <a:gd name="connsiteY5" fmla="*/ 11201 h 23872"/>
              <a:gd name="connsiteX6" fmla="*/ 9358 w 70719"/>
              <a:gd name="connsiteY6" fmla="*/ 1340 h 23872"/>
              <a:gd name="connsiteX7" fmla="*/ 35331 w 70719"/>
              <a:gd name="connsiteY7" fmla="*/ 1154 h 23872"/>
              <a:gd name="connsiteX8" fmla="*/ 35331 w 70719"/>
              <a:gd name="connsiteY8" fmla="*/ 0 h 2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719" h="23872">
                <a:moveTo>
                  <a:pt x="35331" y="37"/>
                </a:moveTo>
                <a:cubicBezTo>
                  <a:pt x="44002" y="409"/>
                  <a:pt x="52709" y="409"/>
                  <a:pt x="61305" y="1340"/>
                </a:cubicBezTo>
                <a:cubicBezTo>
                  <a:pt x="66589" y="1898"/>
                  <a:pt x="70645" y="5172"/>
                  <a:pt x="70719" y="11089"/>
                </a:cubicBezTo>
                <a:cubicBezTo>
                  <a:pt x="70756" y="16745"/>
                  <a:pt x="67407" y="20875"/>
                  <a:pt x="62049" y="21694"/>
                </a:cubicBezTo>
                <a:cubicBezTo>
                  <a:pt x="44225" y="24485"/>
                  <a:pt x="26289" y="24671"/>
                  <a:pt x="8428" y="21806"/>
                </a:cubicBezTo>
                <a:cubicBezTo>
                  <a:pt x="3107" y="20950"/>
                  <a:pt x="-280" y="17043"/>
                  <a:pt x="18" y="11201"/>
                </a:cubicBezTo>
                <a:cubicBezTo>
                  <a:pt x="279" y="5358"/>
                  <a:pt x="4000" y="1749"/>
                  <a:pt x="9358" y="1340"/>
                </a:cubicBezTo>
                <a:cubicBezTo>
                  <a:pt x="17991" y="707"/>
                  <a:pt x="26661" y="1154"/>
                  <a:pt x="35331" y="1154"/>
                </a:cubicBezTo>
                <a:cubicBezTo>
                  <a:pt x="35331" y="782"/>
                  <a:pt x="35331" y="409"/>
                  <a:pt x="35331" y="0"/>
                </a:cubicBezTo>
                <a:close/>
              </a:path>
            </a:pathLst>
          </a:custGeom>
          <a:solidFill>
            <a:srgbClr val="12B7E5"/>
          </a:solidFill>
          <a:ln w="371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84" name="Forma libre: forma 1083">
            <a:extLst>
              <a:ext uri="{FF2B5EF4-FFF2-40B4-BE49-F238E27FC236}">
                <a16:creationId xmlns:a16="http://schemas.microsoft.com/office/drawing/2014/main" id="{F78B3994-8793-4E25-AB61-467F7B627F18}"/>
              </a:ext>
            </a:extLst>
          </p:cNvPr>
          <p:cNvSpPr/>
          <p:nvPr/>
        </p:nvSpPr>
        <p:spPr>
          <a:xfrm>
            <a:off x="6341318" y="3582404"/>
            <a:ext cx="70666" cy="22838"/>
          </a:xfrm>
          <a:custGeom>
            <a:avLst/>
            <a:gdLst>
              <a:gd name="connsiteX0" fmla="*/ 35995 w 70666"/>
              <a:gd name="connsiteY0" fmla="*/ 22606 h 22838"/>
              <a:gd name="connsiteX1" fmla="*/ 10058 w 70666"/>
              <a:gd name="connsiteY1" fmla="*/ 22420 h 22838"/>
              <a:gd name="connsiteX2" fmla="*/ 11 w 70666"/>
              <a:gd name="connsiteY2" fmla="*/ 11331 h 22838"/>
              <a:gd name="connsiteX3" fmla="*/ 9463 w 70666"/>
              <a:gd name="connsiteY3" fmla="*/ 1582 h 22838"/>
              <a:gd name="connsiteX4" fmla="*/ 61224 w 70666"/>
              <a:gd name="connsiteY4" fmla="*/ 1879 h 22838"/>
              <a:gd name="connsiteX5" fmla="*/ 70564 w 70666"/>
              <a:gd name="connsiteY5" fmla="*/ 13712 h 22838"/>
              <a:gd name="connsiteX6" fmla="*/ 60145 w 70666"/>
              <a:gd name="connsiteY6" fmla="*/ 22606 h 22838"/>
              <a:gd name="connsiteX7" fmla="*/ 36032 w 70666"/>
              <a:gd name="connsiteY7" fmla="*/ 22717 h 22838"/>
              <a:gd name="connsiteX8" fmla="*/ 36032 w 70666"/>
              <a:gd name="connsiteY8" fmla="*/ 22606 h 22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666" h="22838">
                <a:moveTo>
                  <a:pt x="35995" y="22606"/>
                </a:moveTo>
                <a:cubicBezTo>
                  <a:pt x="27324" y="22606"/>
                  <a:pt x="18654" y="23127"/>
                  <a:pt x="10058" y="22420"/>
                </a:cubicBezTo>
                <a:cubicBezTo>
                  <a:pt x="3956" y="21936"/>
                  <a:pt x="-249" y="18178"/>
                  <a:pt x="11" y="11331"/>
                </a:cubicBezTo>
                <a:cubicBezTo>
                  <a:pt x="235" y="5377"/>
                  <a:pt x="4216" y="2177"/>
                  <a:pt x="9463" y="1582"/>
                </a:cubicBezTo>
                <a:cubicBezTo>
                  <a:pt x="26692" y="-391"/>
                  <a:pt x="44032" y="-763"/>
                  <a:pt x="61224" y="1879"/>
                </a:cubicBezTo>
                <a:cubicBezTo>
                  <a:pt x="67215" y="2810"/>
                  <a:pt x="71382" y="7089"/>
                  <a:pt x="70564" y="13712"/>
                </a:cubicBezTo>
                <a:cubicBezTo>
                  <a:pt x="69857" y="19369"/>
                  <a:pt x="65466" y="22308"/>
                  <a:pt x="60145" y="22606"/>
                </a:cubicBezTo>
                <a:cubicBezTo>
                  <a:pt x="52144" y="23052"/>
                  <a:pt x="44069" y="22717"/>
                  <a:pt x="36032" y="22717"/>
                </a:cubicBezTo>
                <a:cubicBezTo>
                  <a:pt x="36032" y="22717"/>
                  <a:pt x="36032" y="22643"/>
                  <a:pt x="36032" y="22606"/>
                </a:cubicBezTo>
                <a:close/>
              </a:path>
            </a:pathLst>
          </a:custGeom>
          <a:solidFill>
            <a:srgbClr val="12B7E5"/>
          </a:solidFill>
          <a:ln w="371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85" name="Forma libre: forma 1084">
            <a:extLst>
              <a:ext uri="{FF2B5EF4-FFF2-40B4-BE49-F238E27FC236}">
                <a16:creationId xmlns:a16="http://schemas.microsoft.com/office/drawing/2014/main" id="{E3BF73DF-2C26-42D7-A911-1305C1B5FC49}"/>
              </a:ext>
            </a:extLst>
          </p:cNvPr>
          <p:cNvSpPr/>
          <p:nvPr/>
        </p:nvSpPr>
        <p:spPr>
          <a:xfrm>
            <a:off x="6341363" y="3474026"/>
            <a:ext cx="70221" cy="22759"/>
          </a:xfrm>
          <a:custGeom>
            <a:avLst/>
            <a:gdLst>
              <a:gd name="connsiteX0" fmla="*/ 35690 w 70221"/>
              <a:gd name="connsiteY0" fmla="*/ 930 h 22759"/>
              <a:gd name="connsiteX1" fmla="*/ 59728 w 70221"/>
              <a:gd name="connsiteY1" fmla="*/ 1079 h 22759"/>
              <a:gd name="connsiteX2" fmla="*/ 70222 w 70221"/>
              <a:gd name="connsiteY2" fmla="*/ 11796 h 22759"/>
              <a:gd name="connsiteX3" fmla="*/ 59691 w 70221"/>
              <a:gd name="connsiteY3" fmla="*/ 22513 h 22759"/>
              <a:gd name="connsiteX4" fmla="*/ 9828 w 70221"/>
              <a:gd name="connsiteY4" fmla="*/ 22103 h 22759"/>
              <a:gd name="connsiteX5" fmla="*/ 42 w 70221"/>
              <a:gd name="connsiteY5" fmla="*/ 10866 h 22759"/>
              <a:gd name="connsiteX6" fmla="*/ 9865 w 70221"/>
              <a:gd name="connsiteY6" fmla="*/ 1451 h 22759"/>
              <a:gd name="connsiteX7" fmla="*/ 35690 w 70221"/>
              <a:gd name="connsiteY7" fmla="*/ 0 h 22759"/>
              <a:gd name="connsiteX8" fmla="*/ 35690 w 70221"/>
              <a:gd name="connsiteY8" fmla="*/ 930 h 22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221" h="22759">
                <a:moveTo>
                  <a:pt x="35690" y="930"/>
                </a:moveTo>
                <a:cubicBezTo>
                  <a:pt x="43690" y="930"/>
                  <a:pt x="51765" y="484"/>
                  <a:pt x="59728" y="1079"/>
                </a:cubicBezTo>
                <a:cubicBezTo>
                  <a:pt x="65794" y="1526"/>
                  <a:pt x="70259" y="5061"/>
                  <a:pt x="70222" y="11796"/>
                </a:cubicBezTo>
                <a:cubicBezTo>
                  <a:pt x="70222" y="18494"/>
                  <a:pt x="65645" y="22364"/>
                  <a:pt x="59691" y="22513"/>
                </a:cubicBezTo>
                <a:cubicBezTo>
                  <a:pt x="43058" y="22922"/>
                  <a:pt x="26424" y="22848"/>
                  <a:pt x="9828" y="22103"/>
                </a:cubicBezTo>
                <a:cubicBezTo>
                  <a:pt x="3949" y="21843"/>
                  <a:pt x="-479" y="17787"/>
                  <a:pt x="42" y="10866"/>
                </a:cubicBezTo>
                <a:cubicBezTo>
                  <a:pt x="488" y="4912"/>
                  <a:pt x="4805" y="2047"/>
                  <a:pt x="9865" y="1451"/>
                </a:cubicBezTo>
                <a:cubicBezTo>
                  <a:pt x="18424" y="447"/>
                  <a:pt x="27094" y="409"/>
                  <a:pt x="35690" y="0"/>
                </a:cubicBezTo>
                <a:cubicBezTo>
                  <a:pt x="35690" y="298"/>
                  <a:pt x="35690" y="633"/>
                  <a:pt x="35690" y="930"/>
                </a:cubicBezTo>
                <a:close/>
              </a:path>
            </a:pathLst>
          </a:custGeom>
          <a:solidFill>
            <a:srgbClr val="12B7E5"/>
          </a:solidFill>
          <a:ln w="371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86" name="Forma libre: forma 1085">
            <a:extLst>
              <a:ext uri="{FF2B5EF4-FFF2-40B4-BE49-F238E27FC236}">
                <a16:creationId xmlns:a16="http://schemas.microsoft.com/office/drawing/2014/main" id="{7B9C6980-B735-4FBC-8BD1-11498DF69764}"/>
              </a:ext>
            </a:extLst>
          </p:cNvPr>
          <p:cNvSpPr/>
          <p:nvPr/>
        </p:nvSpPr>
        <p:spPr>
          <a:xfrm>
            <a:off x="6341302" y="3530280"/>
            <a:ext cx="70451" cy="19984"/>
          </a:xfrm>
          <a:custGeom>
            <a:avLst/>
            <a:gdLst>
              <a:gd name="connsiteX0" fmla="*/ 34113 w 70451"/>
              <a:gd name="connsiteY0" fmla="*/ 19880 h 19984"/>
              <a:gd name="connsiteX1" fmla="*/ 10000 w 70451"/>
              <a:gd name="connsiteY1" fmla="*/ 19768 h 19984"/>
              <a:gd name="connsiteX2" fmla="*/ 28 w 70451"/>
              <a:gd name="connsiteY2" fmla="*/ 10800 h 19984"/>
              <a:gd name="connsiteX3" fmla="*/ 8400 w 70451"/>
              <a:gd name="connsiteY3" fmla="*/ 419 h 19984"/>
              <a:gd name="connsiteX4" fmla="*/ 62096 w 70451"/>
              <a:gd name="connsiteY4" fmla="*/ 419 h 19984"/>
              <a:gd name="connsiteX5" fmla="*/ 70394 w 70451"/>
              <a:gd name="connsiteY5" fmla="*/ 10763 h 19984"/>
              <a:gd name="connsiteX6" fmla="*/ 61910 w 70451"/>
              <a:gd name="connsiteY6" fmla="*/ 19210 h 19984"/>
              <a:gd name="connsiteX7" fmla="*/ 34113 w 70451"/>
              <a:gd name="connsiteY7" fmla="*/ 19359 h 19984"/>
              <a:gd name="connsiteX8" fmla="*/ 34113 w 70451"/>
              <a:gd name="connsiteY8" fmla="*/ 19917 h 19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451" h="19984">
                <a:moveTo>
                  <a:pt x="34113" y="19880"/>
                </a:moveTo>
                <a:cubicBezTo>
                  <a:pt x="26076" y="19880"/>
                  <a:pt x="18038" y="20178"/>
                  <a:pt x="10000" y="19768"/>
                </a:cubicBezTo>
                <a:cubicBezTo>
                  <a:pt x="4642" y="19508"/>
                  <a:pt x="400" y="16829"/>
                  <a:pt x="28" y="10800"/>
                </a:cubicBezTo>
                <a:cubicBezTo>
                  <a:pt x="-344" y="4958"/>
                  <a:pt x="3042" y="567"/>
                  <a:pt x="8400" y="419"/>
                </a:cubicBezTo>
                <a:cubicBezTo>
                  <a:pt x="26299" y="-140"/>
                  <a:pt x="44197" y="-140"/>
                  <a:pt x="62096" y="419"/>
                </a:cubicBezTo>
                <a:cubicBezTo>
                  <a:pt x="67417" y="567"/>
                  <a:pt x="70952" y="4921"/>
                  <a:pt x="70394" y="10763"/>
                </a:cubicBezTo>
                <a:cubicBezTo>
                  <a:pt x="69910" y="15638"/>
                  <a:pt x="66598" y="18950"/>
                  <a:pt x="61910" y="19210"/>
                </a:cubicBezTo>
                <a:cubicBezTo>
                  <a:pt x="52682" y="19694"/>
                  <a:pt x="43379" y="19359"/>
                  <a:pt x="34113" y="19359"/>
                </a:cubicBezTo>
                <a:cubicBezTo>
                  <a:pt x="34113" y="19545"/>
                  <a:pt x="34113" y="19731"/>
                  <a:pt x="34113" y="19917"/>
                </a:cubicBezTo>
                <a:close/>
              </a:path>
            </a:pathLst>
          </a:custGeom>
          <a:solidFill>
            <a:srgbClr val="12B7E5"/>
          </a:solidFill>
          <a:ln w="371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87" name="Forma libre: forma 1086">
            <a:extLst>
              <a:ext uri="{FF2B5EF4-FFF2-40B4-BE49-F238E27FC236}">
                <a16:creationId xmlns:a16="http://schemas.microsoft.com/office/drawing/2014/main" id="{AF18FCC4-CB68-46FC-9A4F-69813C0392EE}"/>
              </a:ext>
            </a:extLst>
          </p:cNvPr>
          <p:cNvSpPr/>
          <p:nvPr/>
        </p:nvSpPr>
        <p:spPr>
          <a:xfrm>
            <a:off x="6341627" y="3421712"/>
            <a:ext cx="70219" cy="19924"/>
          </a:xfrm>
          <a:custGeom>
            <a:avLst/>
            <a:gdLst>
              <a:gd name="connsiteX0" fmla="*/ 34979 w 70219"/>
              <a:gd name="connsiteY0" fmla="*/ 182 h 19924"/>
              <a:gd name="connsiteX1" fmla="*/ 60804 w 70219"/>
              <a:gd name="connsiteY1" fmla="*/ 331 h 19924"/>
              <a:gd name="connsiteX2" fmla="*/ 70218 w 70219"/>
              <a:gd name="connsiteY2" fmla="*/ 9894 h 19924"/>
              <a:gd name="connsiteX3" fmla="*/ 60916 w 70219"/>
              <a:gd name="connsiteY3" fmla="*/ 19532 h 19924"/>
              <a:gd name="connsiteX4" fmla="*/ 9267 w 70219"/>
              <a:gd name="connsiteY4" fmla="*/ 19643 h 19924"/>
              <a:gd name="connsiteX5" fmla="*/ 1 w 70219"/>
              <a:gd name="connsiteY5" fmla="*/ 9968 h 19924"/>
              <a:gd name="connsiteX6" fmla="*/ 9155 w 70219"/>
              <a:gd name="connsiteY6" fmla="*/ 293 h 19924"/>
              <a:gd name="connsiteX7" fmla="*/ 34979 w 70219"/>
              <a:gd name="connsiteY7" fmla="*/ 145 h 1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219" h="19924">
                <a:moveTo>
                  <a:pt x="34979" y="182"/>
                </a:moveTo>
                <a:cubicBezTo>
                  <a:pt x="43575" y="182"/>
                  <a:pt x="52208" y="-190"/>
                  <a:pt x="60804" y="331"/>
                </a:cubicBezTo>
                <a:cubicBezTo>
                  <a:pt x="66237" y="666"/>
                  <a:pt x="70144" y="4201"/>
                  <a:pt x="70218" y="9894"/>
                </a:cubicBezTo>
                <a:cubicBezTo>
                  <a:pt x="70293" y="15625"/>
                  <a:pt x="66274" y="19383"/>
                  <a:pt x="60916" y="19532"/>
                </a:cubicBezTo>
                <a:cubicBezTo>
                  <a:pt x="43724" y="20016"/>
                  <a:pt x="26495" y="20053"/>
                  <a:pt x="9267" y="19643"/>
                </a:cubicBezTo>
                <a:cubicBezTo>
                  <a:pt x="3945" y="19532"/>
                  <a:pt x="75" y="15773"/>
                  <a:pt x="1" y="9968"/>
                </a:cubicBezTo>
                <a:cubicBezTo>
                  <a:pt x="-73" y="4089"/>
                  <a:pt x="3722" y="628"/>
                  <a:pt x="9155" y="293"/>
                </a:cubicBezTo>
                <a:cubicBezTo>
                  <a:pt x="17714" y="-265"/>
                  <a:pt x="26346" y="145"/>
                  <a:pt x="34979" y="145"/>
                </a:cubicBezTo>
                <a:close/>
              </a:path>
            </a:pathLst>
          </a:custGeom>
          <a:solidFill>
            <a:srgbClr val="12B7E5"/>
          </a:solidFill>
          <a:ln w="371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88" name="Forma libre: forma 1087">
            <a:extLst>
              <a:ext uri="{FF2B5EF4-FFF2-40B4-BE49-F238E27FC236}">
                <a16:creationId xmlns:a16="http://schemas.microsoft.com/office/drawing/2014/main" id="{F420770A-6138-420E-9D3B-CC343790B0A3}"/>
              </a:ext>
            </a:extLst>
          </p:cNvPr>
          <p:cNvSpPr/>
          <p:nvPr/>
        </p:nvSpPr>
        <p:spPr>
          <a:xfrm>
            <a:off x="6095974" y="2059936"/>
            <a:ext cx="418457" cy="480324"/>
          </a:xfrm>
          <a:custGeom>
            <a:avLst/>
            <a:gdLst>
              <a:gd name="connsiteX0" fmla="*/ 413662 w 418457"/>
              <a:gd name="connsiteY0" fmla="*/ 84576 h 480324"/>
              <a:gd name="connsiteX1" fmla="*/ 407968 w 418457"/>
              <a:gd name="connsiteY1" fmla="*/ 77543 h 480324"/>
              <a:gd name="connsiteX2" fmla="*/ 396507 w 418457"/>
              <a:gd name="connsiteY2" fmla="*/ 70362 h 480324"/>
              <a:gd name="connsiteX3" fmla="*/ 396061 w 418457"/>
              <a:gd name="connsiteY3" fmla="*/ 88558 h 480324"/>
              <a:gd name="connsiteX4" fmla="*/ 412136 w 418457"/>
              <a:gd name="connsiteY4" fmla="*/ 144821 h 480324"/>
              <a:gd name="connsiteX5" fmla="*/ 416527 w 418457"/>
              <a:gd name="connsiteY5" fmla="*/ 164431 h 480324"/>
              <a:gd name="connsiteX6" fmla="*/ 416229 w 418457"/>
              <a:gd name="connsiteY6" fmla="*/ 174478 h 480324"/>
              <a:gd name="connsiteX7" fmla="*/ 401977 w 418457"/>
              <a:gd name="connsiteY7" fmla="*/ 170013 h 480324"/>
              <a:gd name="connsiteX8" fmla="*/ 396805 w 418457"/>
              <a:gd name="connsiteY8" fmla="*/ 240267 h 480324"/>
              <a:gd name="connsiteX9" fmla="*/ 396396 w 418457"/>
              <a:gd name="connsiteY9" fmla="*/ 266762 h 480324"/>
              <a:gd name="connsiteX10" fmla="*/ 381995 w 418457"/>
              <a:gd name="connsiteY10" fmla="*/ 291582 h 480324"/>
              <a:gd name="connsiteX11" fmla="*/ 380469 w 418457"/>
              <a:gd name="connsiteY11" fmla="*/ 301628 h 480324"/>
              <a:gd name="connsiteX12" fmla="*/ 390665 w 418457"/>
              <a:gd name="connsiteY12" fmla="*/ 347845 h 480324"/>
              <a:gd name="connsiteX13" fmla="*/ 386498 w 418457"/>
              <a:gd name="connsiteY13" fmla="*/ 357445 h 480324"/>
              <a:gd name="connsiteX14" fmla="*/ 375371 w 418457"/>
              <a:gd name="connsiteY14" fmla="*/ 353687 h 480324"/>
              <a:gd name="connsiteX15" fmla="*/ 368785 w 418457"/>
              <a:gd name="connsiteY15" fmla="*/ 312717 h 480324"/>
              <a:gd name="connsiteX16" fmla="*/ 365287 w 418457"/>
              <a:gd name="connsiteY16" fmla="*/ 281274 h 480324"/>
              <a:gd name="connsiteX17" fmla="*/ 358924 w 418457"/>
              <a:gd name="connsiteY17" fmla="*/ 272418 h 480324"/>
              <a:gd name="connsiteX18" fmla="*/ 345007 w 418457"/>
              <a:gd name="connsiteY18" fmla="*/ 255971 h 480324"/>
              <a:gd name="connsiteX19" fmla="*/ 334104 w 418457"/>
              <a:gd name="connsiteY19" fmla="*/ 273571 h 480324"/>
              <a:gd name="connsiteX20" fmla="*/ 325099 w 418457"/>
              <a:gd name="connsiteY20" fmla="*/ 303861 h 480324"/>
              <a:gd name="connsiteX21" fmla="*/ 302847 w 418457"/>
              <a:gd name="connsiteY21" fmla="*/ 305722 h 480324"/>
              <a:gd name="connsiteX22" fmla="*/ 302847 w 418457"/>
              <a:gd name="connsiteY22" fmla="*/ 413820 h 480324"/>
              <a:gd name="connsiteX23" fmla="*/ 287963 w 418457"/>
              <a:gd name="connsiteY23" fmla="*/ 454417 h 480324"/>
              <a:gd name="connsiteX24" fmla="*/ 255775 w 418457"/>
              <a:gd name="connsiteY24" fmla="*/ 466697 h 480324"/>
              <a:gd name="connsiteX25" fmla="*/ 192553 w 418457"/>
              <a:gd name="connsiteY25" fmla="*/ 466622 h 480324"/>
              <a:gd name="connsiteX26" fmla="*/ 151882 w 418457"/>
              <a:gd name="connsiteY26" fmla="*/ 476000 h 480324"/>
              <a:gd name="connsiteX27" fmla="*/ 129109 w 418457"/>
              <a:gd name="connsiteY27" fmla="*/ 476669 h 480324"/>
              <a:gd name="connsiteX28" fmla="*/ 81627 w 418457"/>
              <a:gd name="connsiteY28" fmla="*/ 466771 h 480324"/>
              <a:gd name="connsiteX29" fmla="*/ 46277 w 418457"/>
              <a:gd name="connsiteY29" fmla="*/ 466660 h 480324"/>
              <a:gd name="connsiteX30" fmla="*/ 321 w 418457"/>
              <a:gd name="connsiteY30" fmla="*/ 421411 h 480324"/>
              <a:gd name="connsiteX31" fmla="*/ 321 w 418457"/>
              <a:gd name="connsiteY31" fmla="*/ 144300 h 480324"/>
              <a:gd name="connsiteX32" fmla="*/ 41625 w 418457"/>
              <a:gd name="connsiteY32" fmla="*/ 100056 h 480324"/>
              <a:gd name="connsiteX33" fmla="*/ 56100 w 418457"/>
              <a:gd name="connsiteY33" fmla="*/ 91907 h 480324"/>
              <a:gd name="connsiteX34" fmla="*/ 44491 w 418457"/>
              <a:gd name="connsiteY34" fmla="*/ 78213 h 480324"/>
              <a:gd name="connsiteX35" fmla="*/ 24657 w 418457"/>
              <a:gd name="connsiteY35" fmla="*/ 26006 h 480324"/>
              <a:gd name="connsiteX36" fmla="*/ 59524 w 418457"/>
              <a:gd name="connsiteY36" fmla="*/ 182 h 480324"/>
              <a:gd name="connsiteX37" fmla="*/ 239923 w 418457"/>
              <a:gd name="connsiteY37" fmla="*/ 182 h 480324"/>
              <a:gd name="connsiteX38" fmla="*/ 277506 w 418457"/>
              <a:gd name="connsiteY38" fmla="*/ 30992 h 480324"/>
              <a:gd name="connsiteX39" fmla="*/ 286363 w 418457"/>
              <a:gd name="connsiteY39" fmla="*/ 39663 h 480324"/>
              <a:gd name="connsiteX40" fmla="*/ 328969 w 418457"/>
              <a:gd name="connsiteY40" fmla="*/ 36314 h 480324"/>
              <a:gd name="connsiteX41" fmla="*/ 370795 w 418457"/>
              <a:gd name="connsiteY41" fmla="*/ 20983 h 480324"/>
              <a:gd name="connsiteX42" fmla="*/ 389102 w 418457"/>
              <a:gd name="connsiteY42" fmla="*/ 25411 h 480324"/>
              <a:gd name="connsiteX43" fmla="*/ 417941 w 418457"/>
              <a:gd name="connsiteY43" fmla="*/ 82641 h 480324"/>
              <a:gd name="connsiteX44" fmla="*/ 413699 w 418457"/>
              <a:gd name="connsiteY44" fmla="*/ 84576 h 480324"/>
              <a:gd name="connsiteX45" fmla="*/ 279813 w 418457"/>
              <a:gd name="connsiteY45" fmla="*/ 283618 h 480324"/>
              <a:gd name="connsiteX46" fmla="*/ 279739 w 418457"/>
              <a:gd name="connsiteY46" fmla="*/ 151556 h 480324"/>
              <a:gd name="connsiteX47" fmla="*/ 251198 w 418457"/>
              <a:gd name="connsiteY47" fmla="*/ 121080 h 480324"/>
              <a:gd name="connsiteX48" fmla="*/ 50333 w 418457"/>
              <a:gd name="connsiteY48" fmla="*/ 121006 h 480324"/>
              <a:gd name="connsiteX49" fmla="*/ 21271 w 418457"/>
              <a:gd name="connsiteY49" fmla="*/ 149584 h 480324"/>
              <a:gd name="connsiteX50" fmla="*/ 21234 w 418457"/>
              <a:gd name="connsiteY50" fmla="*/ 415569 h 480324"/>
              <a:gd name="connsiteX51" fmla="*/ 51151 w 418457"/>
              <a:gd name="connsiteY51" fmla="*/ 445747 h 480324"/>
              <a:gd name="connsiteX52" fmla="*/ 248296 w 418457"/>
              <a:gd name="connsiteY52" fmla="*/ 445449 h 480324"/>
              <a:gd name="connsiteX53" fmla="*/ 279776 w 418457"/>
              <a:gd name="connsiteY53" fmla="*/ 411997 h 480324"/>
              <a:gd name="connsiteX54" fmla="*/ 279776 w 418457"/>
              <a:gd name="connsiteY54" fmla="*/ 283656 h 480324"/>
              <a:gd name="connsiteX55" fmla="*/ 151845 w 418457"/>
              <a:gd name="connsiteY55" fmla="*/ 23252 h 480324"/>
              <a:gd name="connsiteX56" fmla="*/ 64436 w 418457"/>
              <a:gd name="connsiteY56" fmla="*/ 23104 h 480324"/>
              <a:gd name="connsiteX57" fmla="*/ 46314 w 418457"/>
              <a:gd name="connsiteY57" fmla="*/ 40184 h 480324"/>
              <a:gd name="connsiteX58" fmla="*/ 65292 w 418457"/>
              <a:gd name="connsiteY58" fmla="*/ 59012 h 480324"/>
              <a:gd name="connsiteX59" fmla="*/ 236388 w 418457"/>
              <a:gd name="connsiteY59" fmla="*/ 58975 h 480324"/>
              <a:gd name="connsiteX60" fmla="*/ 256482 w 418457"/>
              <a:gd name="connsiteY60" fmla="*/ 41263 h 480324"/>
              <a:gd name="connsiteX61" fmla="*/ 235532 w 418457"/>
              <a:gd name="connsiteY61" fmla="*/ 23066 h 480324"/>
              <a:gd name="connsiteX62" fmla="*/ 151845 w 418457"/>
              <a:gd name="connsiteY62" fmla="*/ 23252 h 480324"/>
              <a:gd name="connsiteX63" fmla="*/ 150691 w 418457"/>
              <a:gd name="connsiteY63" fmla="*/ 99572 h 480324"/>
              <a:gd name="connsiteX64" fmla="*/ 150691 w 418457"/>
              <a:gd name="connsiteY64" fmla="*/ 99796 h 480324"/>
              <a:gd name="connsiteX65" fmla="*/ 208219 w 418457"/>
              <a:gd name="connsiteY65" fmla="*/ 99796 h 480324"/>
              <a:gd name="connsiteX66" fmla="*/ 222471 w 418457"/>
              <a:gd name="connsiteY66" fmla="*/ 89637 h 480324"/>
              <a:gd name="connsiteX67" fmla="*/ 209373 w 418457"/>
              <a:gd name="connsiteY67" fmla="*/ 80074 h 480324"/>
              <a:gd name="connsiteX68" fmla="*/ 92456 w 418457"/>
              <a:gd name="connsiteY68" fmla="*/ 80074 h 480324"/>
              <a:gd name="connsiteX69" fmla="*/ 80250 w 418457"/>
              <a:gd name="connsiteY69" fmla="*/ 90456 h 480324"/>
              <a:gd name="connsiteX70" fmla="*/ 93163 w 418457"/>
              <a:gd name="connsiteY70" fmla="*/ 99647 h 480324"/>
              <a:gd name="connsiteX71" fmla="*/ 150691 w 418457"/>
              <a:gd name="connsiteY71" fmla="*/ 99647 h 480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418457" h="480324">
                <a:moveTo>
                  <a:pt x="413662" y="84576"/>
                </a:moveTo>
                <a:cubicBezTo>
                  <a:pt x="411764" y="82232"/>
                  <a:pt x="410052" y="79702"/>
                  <a:pt x="407968" y="77543"/>
                </a:cubicBezTo>
                <a:cubicBezTo>
                  <a:pt x="404694" y="74120"/>
                  <a:pt x="403950" y="64520"/>
                  <a:pt x="396507" y="70362"/>
                </a:cubicBezTo>
                <a:cubicBezTo>
                  <a:pt x="390516" y="75050"/>
                  <a:pt x="390330" y="83311"/>
                  <a:pt x="396061" y="88558"/>
                </a:cubicBezTo>
                <a:cubicBezTo>
                  <a:pt x="413103" y="104224"/>
                  <a:pt x="414741" y="123834"/>
                  <a:pt x="412136" y="144821"/>
                </a:cubicBezTo>
                <a:cubicBezTo>
                  <a:pt x="411243" y="151966"/>
                  <a:pt x="413290" y="158291"/>
                  <a:pt x="416527" y="164431"/>
                </a:cubicBezTo>
                <a:cubicBezTo>
                  <a:pt x="418313" y="167818"/>
                  <a:pt x="419913" y="171539"/>
                  <a:pt x="416229" y="174478"/>
                </a:cubicBezTo>
                <a:cubicBezTo>
                  <a:pt x="410685" y="178944"/>
                  <a:pt x="409717" y="170571"/>
                  <a:pt x="401977" y="170013"/>
                </a:cubicBezTo>
                <a:cubicBezTo>
                  <a:pt x="423634" y="196284"/>
                  <a:pt x="409159" y="218238"/>
                  <a:pt x="396805" y="240267"/>
                </a:cubicBezTo>
                <a:cubicBezTo>
                  <a:pt x="391744" y="249273"/>
                  <a:pt x="392972" y="257385"/>
                  <a:pt x="396396" y="266762"/>
                </a:cubicBezTo>
                <a:cubicBezTo>
                  <a:pt x="402089" y="282390"/>
                  <a:pt x="398145" y="287674"/>
                  <a:pt x="381995" y="291582"/>
                </a:cubicBezTo>
                <a:cubicBezTo>
                  <a:pt x="375037" y="293293"/>
                  <a:pt x="377976" y="298987"/>
                  <a:pt x="380469" y="301628"/>
                </a:cubicBezTo>
                <a:cubicBezTo>
                  <a:pt x="393196" y="315099"/>
                  <a:pt x="385902" y="332774"/>
                  <a:pt x="390665" y="347845"/>
                </a:cubicBezTo>
                <a:cubicBezTo>
                  <a:pt x="391819" y="351417"/>
                  <a:pt x="390070" y="355473"/>
                  <a:pt x="386498" y="357445"/>
                </a:cubicBezTo>
                <a:cubicBezTo>
                  <a:pt x="381735" y="360087"/>
                  <a:pt x="376823" y="357333"/>
                  <a:pt x="375371" y="353687"/>
                </a:cubicBezTo>
                <a:cubicBezTo>
                  <a:pt x="370348" y="340849"/>
                  <a:pt x="354347" y="330728"/>
                  <a:pt x="368785" y="312717"/>
                </a:cubicBezTo>
                <a:cubicBezTo>
                  <a:pt x="373957" y="306243"/>
                  <a:pt x="371911" y="291247"/>
                  <a:pt x="365287" y="281274"/>
                </a:cubicBezTo>
                <a:cubicBezTo>
                  <a:pt x="363278" y="278223"/>
                  <a:pt x="360078" y="275692"/>
                  <a:pt x="358924" y="272418"/>
                </a:cubicBezTo>
                <a:cubicBezTo>
                  <a:pt x="356282" y="264938"/>
                  <a:pt x="355947" y="254891"/>
                  <a:pt x="345007" y="255971"/>
                </a:cubicBezTo>
                <a:cubicBezTo>
                  <a:pt x="335518" y="256938"/>
                  <a:pt x="336374" y="266948"/>
                  <a:pt x="334104" y="273571"/>
                </a:cubicBezTo>
                <a:cubicBezTo>
                  <a:pt x="330681" y="283544"/>
                  <a:pt x="328337" y="293851"/>
                  <a:pt x="325099" y="303861"/>
                </a:cubicBezTo>
                <a:cubicBezTo>
                  <a:pt x="321229" y="315769"/>
                  <a:pt x="314606" y="318299"/>
                  <a:pt x="302847" y="305722"/>
                </a:cubicBezTo>
                <a:cubicBezTo>
                  <a:pt x="302847" y="343789"/>
                  <a:pt x="302847" y="378804"/>
                  <a:pt x="302847" y="413820"/>
                </a:cubicBezTo>
                <a:cubicBezTo>
                  <a:pt x="302847" y="429188"/>
                  <a:pt x="299833" y="443477"/>
                  <a:pt x="287963" y="454417"/>
                </a:cubicBezTo>
                <a:cubicBezTo>
                  <a:pt x="278920" y="462790"/>
                  <a:pt x="268166" y="466771"/>
                  <a:pt x="255775" y="466697"/>
                </a:cubicBezTo>
                <a:cubicBezTo>
                  <a:pt x="234714" y="466585"/>
                  <a:pt x="213615" y="466957"/>
                  <a:pt x="192553" y="466622"/>
                </a:cubicBezTo>
                <a:cubicBezTo>
                  <a:pt x="178116" y="466399"/>
                  <a:pt x="164199" y="466622"/>
                  <a:pt x="151882" y="476000"/>
                </a:cubicBezTo>
                <a:cubicBezTo>
                  <a:pt x="144849" y="481358"/>
                  <a:pt x="134988" y="481916"/>
                  <a:pt x="129109" y="476669"/>
                </a:cubicBezTo>
                <a:cubicBezTo>
                  <a:pt x="114671" y="463869"/>
                  <a:pt x="98000" y="467032"/>
                  <a:pt x="81627" y="466771"/>
                </a:cubicBezTo>
                <a:cubicBezTo>
                  <a:pt x="69869" y="466548"/>
                  <a:pt x="58073" y="466957"/>
                  <a:pt x="46277" y="466660"/>
                </a:cubicBezTo>
                <a:cubicBezTo>
                  <a:pt x="18294" y="465915"/>
                  <a:pt x="470" y="449170"/>
                  <a:pt x="321" y="421411"/>
                </a:cubicBezTo>
                <a:cubicBezTo>
                  <a:pt x="-125" y="329053"/>
                  <a:pt x="-88" y="236695"/>
                  <a:pt x="321" y="144300"/>
                </a:cubicBezTo>
                <a:cubicBezTo>
                  <a:pt x="433" y="119294"/>
                  <a:pt x="16173" y="103405"/>
                  <a:pt x="41625" y="100056"/>
                </a:cubicBezTo>
                <a:cubicBezTo>
                  <a:pt x="47691" y="99275"/>
                  <a:pt x="54649" y="100465"/>
                  <a:pt x="56100" y="91907"/>
                </a:cubicBezTo>
                <a:cubicBezTo>
                  <a:pt x="57626" y="82790"/>
                  <a:pt x="51226" y="81041"/>
                  <a:pt x="44491" y="78213"/>
                </a:cubicBezTo>
                <a:cubicBezTo>
                  <a:pt x="26220" y="70548"/>
                  <a:pt x="19485" y="51868"/>
                  <a:pt x="24657" y="26006"/>
                </a:cubicBezTo>
                <a:cubicBezTo>
                  <a:pt x="28341" y="7587"/>
                  <a:pt x="37569" y="293"/>
                  <a:pt x="59524" y="182"/>
                </a:cubicBezTo>
                <a:cubicBezTo>
                  <a:pt x="119657" y="-79"/>
                  <a:pt x="179790" y="-42"/>
                  <a:pt x="239923" y="182"/>
                </a:cubicBezTo>
                <a:cubicBezTo>
                  <a:pt x="265487" y="256"/>
                  <a:pt x="271329" y="5242"/>
                  <a:pt x="277506" y="30992"/>
                </a:cubicBezTo>
                <a:cubicBezTo>
                  <a:pt x="278809" y="36388"/>
                  <a:pt x="281786" y="42937"/>
                  <a:pt x="286363" y="39663"/>
                </a:cubicBezTo>
                <a:cubicBezTo>
                  <a:pt x="300391" y="29653"/>
                  <a:pt x="314829" y="34751"/>
                  <a:pt x="328969" y="36314"/>
                </a:cubicBezTo>
                <a:cubicBezTo>
                  <a:pt x="345789" y="38174"/>
                  <a:pt x="357771" y="27904"/>
                  <a:pt x="370795" y="20983"/>
                </a:cubicBezTo>
                <a:cubicBezTo>
                  <a:pt x="379762" y="16220"/>
                  <a:pt x="385084" y="17782"/>
                  <a:pt x="389102" y="25411"/>
                </a:cubicBezTo>
                <a:cubicBezTo>
                  <a:pt x="399075" y="44314"/>
                  <a:pt x="408378" y="63515"/>
                  <a:pt x="417941" y="82641"/>
                </a:cubicBezTo>
                <a:cubicBezTo>
                  <a:pt x="416527" y="83274"/>
                  <a:pt x="415113" y="83907"/>
                  <a:pt x="413699" y="84576"/>
                </a:cubicBezTo>
                <a:close/>
                <a:moveTo>
                  <a:pt x="279813" y="283618"/>
                </a:moveTo>
                <a:cubicBezTo>
                  <a:pt x="279813" y="239598"/>
                  <a:pt x="280000" y="195577"/>
                  <a:pt x="279739" y="151556"/>
                </a:cubicBezTo>
                <a:cubicBezTo>
                  <a:pt x="279590" y="130086"/>
                  <a:pt x="271776" y="121192"/>
                  <a:pt x="251198" y="121080"/>
                </a:cubicBezTo>
                <a:cubicBezTo>
                  <a:pt x="184255" y="120634"/>
                  <a:pt x="117276" y="120671"/>
                  <a:pt x="50333" y="121006"/>
                </a:cubicBezTo>
                <a:cubicBezTo>
                  <a:pt x="30909" y="121118"/>
                  <a:pt x="21383" y="130383"/>
                  <a:pt x="21271" y="149584"/>
                </a:cubicBezTo>
                <a:cubicBezTo>
                  <a:pt x="20899" y="238258"/>
                  <a:pt x="20824" y="326895"/>
                  <a:pt x="21234" y="415569"/>
                </a:cubicBezTo>
                <a:cubicBezTo>
                  <a:pt x="21308" y="435774"/>
                  <a:pt x="31318" y="445635"/>
                  <a:pt x="51151" y="445747"/>
                </a:cubicBezTo>
                <a:cubicBezTo>
                  <a:pt x="116866" y="446045"/>
                  <a:pt x="182581" y="446007"/>
                  <a:pt x="248296" y="445449"/>
                </a:cubicBezTo>
                <a:cubicBezTo>
                  <a:pt x="272222" y="445263"/>
                  <a:pt x="279702" y="436667"/>
                  <a:pt x="279776" y="411997"/>
                </a:cubicBezTo>
                <a:cubicBezTo>
                  <a:pt x="279925" y="369204"/>
                  <a:pt x="279813" y="326448"/>
                  <a:pt x="279776" y="283656"/>
                </a:cubicBezTo>
                <a:close/>
                <a:moveTo>
                  <a:pt x="151845" y="23252"/>
                </a:moveTo>
                <a:cubicBezTo>
                  <a:pt x="122708" y="23252"/>
                  <a:pt x="93572" y="23513"/>
                  <a:pt x="64436" y="23104"/>
                </a:cubicBezTo>
                <a:cubicBezTo>
                  <a:pt x="52193" y="22918"/>
                  <a:pt x="46240" y="26936"/>
                  <a:pt x="46314" y="40184"/>
                </a:cubicBezTo>
                <a:cubicBezTo>
                  <a:pt x="46388" y="53766"/>
                  <a:pt x="51933" y="59050"/>
                  <a:pt x="65292" y="59012"/>
                </a:cubicBezTo>
                <a:cubicBezTo>
                  <a:pt x="122336" y="58715"/>
                  <a:pt x="179344" y="58789"/>
                  <a:pt x="236388" y="58975"/>
                </a:cubicBezTo>
                <a:cubicBezTo>
                  <a:pt x="248779" y="59012"/>
                  <a:pt x="256333" y="55775"/>
                  <a:pt x="256482" y="41263"/>
                </a:cubicBezTo>
                <a:cubicBezTo>
                  <a:pt x="256631" y="25783"/>
                  <a:pt x="248854" y="22769"/>
                  <a:pt x="235532" y="23066"/>
                </a:cubicBezTo>
                <a:cubicBezTo>
                  <a:pt x="207661" y="23662"/>
                  <a:pt x="179753" y="23252"/>
                  <a:pt x="151845" y="23252"/>
                </a:cubicBezTo>
                <a:close/>
                <a:moveTo>
                  <a:pt x="150691" y="99572"/>
                </a:moveTo>
                <a:cubicBezTo>
                  <a:pt x="150691" y="99572"/>
                  <a:pt x="150691" y="99721"/>
                  <a:pt x="150691" y="99796"/>
                </a:cubicBezTo>
                <a:cubicBezTo>
                  <a:pt x="169855" y="99796"/>
                  <a:pt x="189056" y="99870"/>
                  <a:pt x="208219" y="99796"/>
                </a:cubicBezTo>
                <a:cubicBezTo>
                  <a:pt x="215252" y="99758"/>
                  <a:pt x="222694" y="99498"/>
                  <a:pt x="222471" y="89637"/>
                </a:cubicBezTo>
                <a:cubicBezTo>
                  <a:pt x="222285" y="81227"/>
                  <a:pt x="215959" y="80074"/>
                  <a:pt x="209373" y="80074"/>
                </a:cubicBezTo>
                <a:cubicBezTo>
                  <a:pt x="170413" y="80037"/>
                  <a:pt x="131416" y="80074"/>
                  <a:pt x="92456" y="80074"/>
                </a:cubicBezTo>
                <a:cubicBezTo>
                  <a:pt x="85460" y="80074"/>
                  <a:pt x="80176" y="82195"/>
                  <a:pt x="80250" y="90456"/>
                </a:cubicBezTo>
                <a:cubicBezTo>
                  <a:pt x="80325" y="99349"/>
                  <a:pt x="86539" y="99647"/>
                  <a:pt x="93163" y="99647"/>
                </a:cubicBezTo>
                <a:cubicBezTo>
                  <a:pt x="112326" y="99572"/>
                  <a:pt x="131527" y="99647"/>
                  <a:pt x="150691" y="99647"/>
                </a:cubicBezTo>
                <a:close/>
              </a:path>
            </a:pathLst>
          </a:custGeom>
          <a:solidFill>
            <a:srgbClr val="12B7E5"/>
          </a:solidFill>
          <a:ln w="371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89" name="Forma libre: forma 1088">
            <a:extLst>
              <a:ext uri="{FF2B5EF4-FFF2-40B4-BE49-F238E27FC236}">
                <a16:creationId xmlns:a16="http://schemas.microsoft.com/office/drawing/2014/main" id="{066E60B2-E7A7-4746-AD4A-FDD6C6DA0FF1}"/>
              </a:ext>
            </a:extLst>
          </p:cNvPr>
          <p:cNvSpPr/>
          <p:nvPr/>
        </p:nvSpPr>
        <p:spPr>
          <a:xfrm>
            <a:off x="5937948" y="2059161"/>
            <a:ext cx="158049" cy="472383"/>
          </a:xfrm>
          <a:custGeom>
            <a:avLst/>
            <a:gdLst>
              <a:gd name="connsiteX0" fmla="*/ 102903 w 158049"/>
              <a:gd name="connsiteY0" fmla="*/ 472384 h 472383"/>
              <a:gd name="connsiteX1" fmla="*/ 81841 w 158049"/>
              <a:gd name="connsiteY1" fmla="*/ 451918 h 472383"/>
              <a:gd name="connsiteX2" fmla="*/ 27178 w 158049"/>
              <a:gd name="connsiteY2" fmla="*/ 344229 h 472383"/>
              <a:gd name="connsiteX3" fmla="*/ 21299 w 158049"/>
              <a:gd name="connsiteY3" fmla="*/ 323019 h 472383"/>
              <a:gd name="connsiteX4" fmla="*/ 4070 w 158049"/>
              <a:gd name="connsiteY4" fmla="*/ 238512 h 472383"/>
              <a:gd name="connsiteX5" fmla="*/ 2061 w 158049"/>
              <a:gd name="connsiteY5" fmla="*/ 204204 h 472383"/>
              <a:gd name="connsiteX6" fmla="*/ 23569 w 158049"/>
              <a:gd name="connsiteY6" fmla="*/ 113855 h 472383"/>
              <a:gd name="connsiteX7" fmla="*/ 48314 w 158049"/>
              <a:gd name="connsiteY7" fmla="*/ 64885 h 472383"/>
              <a:gd name="connsiteX8" fmla="*/ 78380 w 158049"/>
              <a:gd name="connsiteY8" fmla="*/ 27116 h 472383"/>
              <a:gd name="connsiteX9" fmla="*/ 158049 w 158049"/>
              <a:gd name="connsiteY9" fmla="*/ 11748 h 472383"/>
              <a:gd name="connsiteX10" fmla="*/ 150682 w 158049"/>
              <a:gd name="connsiteY10" fmla="*/ 18930 h 472383"/>
              <a:gd name="connsiteX11" fmla="*/ 124411 w 158049"/>
              <a:gd name="connsiteY11" fmla="*/ 58262 h 472383"/>
              <a:gd name="connsiteX12" fmla="*/ 107331 w 158049"/>
              <a:gd name="connsiteY12" fmla="*/ 76309 h 472383"/>
              <a:gd name="connsiteX13" fmla="*/ 102158 w 158049"/>
              <a:gd name="connsiteY13" fmla="*/ 87733 h 472383"/>
              <a:gd name="connsiteX14" fmla="*/ 103424 w 158049"/>
              <a:gd name="connsiteY14" fmla="*/ 129372 h 472383"/>
              <a:gd name="connsiteX15" fmla="*/ 95944 w 158049"/>
              <a:gd name="connsiteY15" fmla="*/ 135773 h 472383"/>
              <a:gd name="connsiteX16" fmla="*/ 50472 w 158049"/>
              <a:gd name="connsiteY16" fmla="*/ 160332 h 472383"/>
              <a:gd name="connsiteX17" fmla="*/ 19215 w 158049"/>
              <a:gd name="connsiteY17" fmla="*/ 195422 h 472383"/>
              <a:gd name="connsiteX18" fmla="*/ 12442 w 158049"/>
              <a:gd name="connsiteY18" fmla="*/ 221432 h 472383"/>
              <a:gd name="connsiteX19" fmla="*/ 43960 w 158049"/>
              <a:gd name="connsiteY19" fmla="*/ 278998 h 472383"/>
              <a:gd name="connsiteX20" fmla="*/ 78083 w 158049"/>
              <a:gd name="connsiteY20" fmla="*/ 328228 h 472383"/>
              <a:gd name="connsiteX21" fmla="*/ 100000 w 158049"/>
              <a:gd name="connsiteY21" fmla="*/ 349699 h 472383"/>
              <a:gd name="connsiteX22" fmla="*/ 110345 w 158049"/>
              <a:gd name="connsiteY22" fmla="*/ 423191 h 472383"/>
              <a:gd name="connsiteX23" fmla="*/ 106884 w 158049"/>
              <a:gd name="connsiteY23" fmla="*/ 438410 h 472383"/>
              <a:gd name="connsiteX24" fmla="*/ 102940 w 158049"/>
              <a:gd name="connsiteY24" fmla="*/ 472347 h 472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8049" h="472383">
                <a:moveTo>
                  <a:pt x="102903" y="472384"/>
                </a:moveTo>
                <a:cubicBezTo>
                  <a:pt x="92930" y="466579"/>
                  <a:pt x="86158" y="460439"/>
                  <a:pt x="81841" y="451918"/>
                </a:cubicBezTo>
                <a:cubicBezTo>
                  <a:pt x="63608" y="416046"/>
                  <a:pt x="45411" y="380100"/>
                  <a:pt x="27178" y="344229"/>
                </a:cubicBezTo>
                <a:cubicBezTo>
                  <a:pt x="23755" y="337531"/>
                  <a:pt x="20480" y="330610"/>
                  <a:pt x="21299" y="323019"/>
                </a:cubicBezTo>
                <a:cubicBezTo>
                  <a:pt x="24610" y="292952"/>
                  <a:pt x="15791" y="265416"/>
                  <a:pt x="4070" y="238512"/>
                </a:cubicBezTo>
                <a:cubicBezTo>
                  <a:pt x="-916" y="227126"/>
                  <a:pt x="-991" y="216148"/>
                  <a:pt x="2061" y="204204"/>
                </a:cubicBezTo>
                <a:cubicBezTo>
                  <a:pt x="9763" y="174212"/>
                  <a:pt x="17429" y="144182"/>
                  <a:pt x="23569" y="113855"/>
                </a:cubicBezTo>
                <a:cubicBezTo>
                  <a:pt x="27401" y="94915"/>
                  <a:pt x="35885" y="79249"/>
                  <a:pt x="48314" y="64885"/>
                </a:cubicBezTo>
                <a:cubicBezTo>
                  <a:pt x="58845" y="52718"/>
                  <a:pt x="68817" y="40066"/>
                  <a:pt x="78380" y="27116"/>
                </a:cubicBezTo>
                <a:cubicBezTo>
                  <a:pt x="100707" y="-3099"/>
                  <a:pt x="124336" y="-7825"/>
                  <a:pt x="158049" y="11748"/>
                </a:cubicBezTo>
                <a:cubicBezTo>
                  <a:pt x="158049" y="16623"/>
                  <a:pt x="153882" y="17962"/>
                  <a:pt x="150682" y="18930"/>
                </a:cubicBezTo>
                <a:cubicBezTo>
                  <a:pt x="131034" y="24884"/>
                  <a:pt x="120764" y="36121"/>
                  <a:pt x="124411" y="58262"/>
                </a:cubicBezTo>
                <a:cubicBezTo>
                  <a:pt x="126271" y="69500"/>
                  <a:pt x="116410" y="75230"/>
                  <a:pt x="107331" y="76309"/>
                </a:cubicBezTo>
                <a:cubicBezTo>
                  <a:pt x="95944" y="77686"/>
                  <a:pt x="98698" y="78356"/>
                  <a:pt x="102158" y="87733"/>
                </a:cubicBezTo>
                <a:cubicBezTo>
                  <a:pt x="106772" y="100236"/>
                  <a:pt x="107777" y="115344"/>
                  <a:pt x="103424" y="129372"/>
                </a:cubicBezTo>
                <a:cubicBezTo>
                  <a:pt x="102233" y="133279"/>
                  <a:pt x="99554" y="137596"/>
                  <a:pt x="95944" y="135773"/>
                </a:cubicBezTo>
                <a:cubicBezTo>
                  <a:pt x="69189" y="122228"/>
                  <a:pt x="63459" y="149950"/>
                  <a:pt x="50472" y="160332"/>
                </a:cubicBezTo>
                <a:cubicBezTo>
                  <a:pt x="38751" y="169709"/>
                  <a:pt x="35067" y="187236"/>
                  <a:pt x="19215" y="195422"/>
                </a:cubicBezTo>
                <a:cubicBezTo>
                  <a:pt x="12554" y="198845"/>
                  <a:pt x="8461" y="209078"/>
                  <a:pt x="12442" y="221432"/>
                </a:cubicBezTo>
                <a:cubicBezTo>
                  <a:pt x="19401" y="242866"/>
                  <a:pt x="17987" y="265304"/>
                  <a:pt x="43960" y="278998"/>
                </a:cubicBezTo>
                <a:cubicBezTo>
                  <a:pt x="60482" y="287743"/>
                  <a:pt x="73134" y="307130"/>
                  <a:pt x="78083" y="328228"/>
                </a:cubicBezTo>
                <a:cubicBezTo>
                  <a:pt x="80725" y="339615"/>
                  <a:pt x="91367" y="343820"/>
                  <a:pt x="100000" y="349699"/>
                </a:cubicBezTo>
                <a:cubicBezTo>
                  <a:pt x="121396" y="364286"/>
                  <a:pt x="127239" y="403246"/>
                  <a:pt x="110345" y="423191"/>
                </a:cubicBezTo>
                <a:cubicBezTo>
                  <a:pt x="105954" y="428363"/>
                  <a:pt x="106065" y="432829"/>
                  <a:pt x="106884" y="438410"/>
                </a:cubicBezTo>
                <a:cubicBezTo>
                  <a:pt x="108484" y="449499"/>
                  <a:pt x="108298" y="460476"/>
                  <a:pt x="102940" y="472347"/>
                </a:cubicBezTo>
                <a:close/>
              </a:path>
            </a:pathLst>
          </a:custGeom>
          <a:solidFill>
            <a:srgbClr val="12B7E5"/>
          </a:solidFill>
          <a:ln w="371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90" name="Forma libre: forma 1089">
            <a:extLst>
              <a:ext uri="{FF2B5EF4-FFF2-40B4-BE49-F238E27FC236}">
                <a16:creationId xmlns:a16="http://schemas.microsoft.com/office/drawing/2014/main" id="{0A6E6C5B-BA12-4E62-8899-FAA92F8EC662}"/>
              </a:ext>
            </a:extLst>
          </p:cNvPr>
          <p:cNvSpPr/>
          <p:nvPr/>
        </p:nvSpPr>
        <p:spPr>
          <a:xfrm>
            <a:off x="6137119" y="2233747"/>
            <a:ext cx="220472" cy="218577"/>
          </a:xfrm>
          <a:custGeom>
            <a:avLst/>
            <a:gdLst>
              <a:gd name="connsiteX0" fmla="*/ 109732 w 220472"/>
              <a:gd name="connsiteY0" fmla="*/ 218575 h 218577"/>
              <a:gd name="connsiteX1" fmla="*/ 91164 w 220472"/>
              <a:gd name="connsiteY1" fmla="*/ 218575 h 218577"/>
              <a:gd name="connsiteX2" fmla="*/ 66270 w 220472"/>
              <a:gd name="connsiteY2" fmla="*/ 194909 h 218577"/>
              <a:gd name="connsiteX3" fmla="*/ 62214 w 220472"/>
              <a:gd name="connsiteY3" fmla="*/ 157549 h 218577"/>
              <a:gd name="connsiteX4" fmla="*/ 26156 w 220472"/>
              <a:gd name="connsiteY4" fmla="*/ 153790 h 218577"/>
              <a:gd name="connsiteX5" fmla="*/ 108 w 220472"/>
              <a:gd name="connsiteY5" fmla="*/ 126329 h 218577"/>
              <a:gd name="connsiteX6" fmla="*/ 34 w 220472"/>
              <a:gd name="connsiteY6" fmla="*/ 117026 h 218577"/>
              <a:gd name="connsiteX7" fmla="*/ 49599 w 220472"/>
              <a:gd name="connsiteY7" fmla="*/ 65042 h 218577"/>
              <a:gd name="connsiteX8" fmla="*/ 66753 w 220472"/>
              <a:gd name="connsiteY8" fmla="*/ 47069 h 218577"/>
              <a:gd name="connsiteX9" fmla="*/ 112821 w 220472"/>
              <a:gd name="connsiteY9" fmla="*/ 109 h 218577"/>
              <a:gd name="connsiteX10" fmla="*/ 154051 w 220472"/>
              <a:gd name="connsiteY10" fmla="*/ 39813 h 218577"/>
              <a:gd name="connsiteX11" fmla="*/ 178759 w 220472"/>
              <a:gd name="connsiteY11" fmla="*/ 64856 h 218577"/>
              <a:gd name="connsiteX12" fmla="*/ 220472 w 220472"/>
              <a:gd name="connsiteY12" fmla="*/ 106867 h 218577"/>
              <a:gd name="connsiteX13" fmla="*/ 220249 w 220472"/>
              <a:gd name="connsiteY13" fmla="*/ 125436 h 218577"/>
              <a:gd name="connsiteX14" fmla="*/ 192564 w 220472"/>
              <a:gd name="connsiteY14" fmla="*/ 153902 h 218577"/>
              <a:gd name="connsiteX15" fmla="*/ 173996 w 220472"/>
              <a:gd name="connsiteY15" fmla="*/ 154088 h 218577"/>
              <a:gd name="connsiteX16" fmla="*/ 153753 w 220472"/>
              <a:gd name="connsiteY16" fmla="*/ 174815 h 218577"/>
              <a:gd name="connsiteX17" fmla="*/ 109658 w 220472"/>
              <a:gd name="connsiteY17" fmla="*/ 218575 h 218577"/>
              <a:gd name="connsiteX18" fmla="*/ 52316 w 220472"/>
              <a:gd name="connsiteY18" fmla="*/ 87778 h 218577"/>
              <a:gd name="connsiteX19" fmla="*/ 22547 w 220472"/>
              <a:gd name="connsiteY19" fmla="*/ 93508 h 218577"/>
              <a:gd name="connsiteX20" fmla="*/ 43124 w 220472"/>
              <a:gd name="connsiteY20" fmla="*/ 131166 h 218577"/>
              <a:gd name="connsiteX21" fmla="*/ 87145 w 220472"/>
              <a:gd name="connsiteY21" fmla="*/ 175596 h 218577"/>
              <a:gd name="connsiteX22" fmla="*/ 108839 w 220472"/>
              <a:gd name="connsiteY22" fmla="*/ 198369 h 218577"/>
              <a:gd name="connsiteX23" fmla="*/ 131501 w 220472"/>
              <a:gd name="connsiteY23" fmla="*/ 176191 h 218577"/>
              <a:gd name="connsiteX24" fmla="*/ 177010 w 220472"/>
              <a:gd name="connsiteY24" fmla="*/ 131538 h 218577"/>
              <a:gd name="connsiteX25" fmla="*/ 198108 w 220472"/>
              <a:gd name="connsiteY25" fmla="*/ 109807 h 218577"/>
              <a:gd name="connsiteX26" fmla="*/ 177494 w 220472"/>
              <a:gd name="connsiteY26" fmla="*/ 87518 h 218577"/>
              <a:gd name="connsiteX27" fmla="*/ 131352 w 220472"/>
              <a:gd name="connsiteY27" fmla="*/ 40966 h 218577"/>
              <a:gd name="connsiteX28" fmla="*/ 112263 w 220472"/>
              <a:gd name="connsiteY28" fmla="*/ 21021 h 218577"/>
              <a:gd name="connsiteX29" fmla="*/ 87517 w 220472"/>
              <a:gd name="connsiteY29" fmla="*/ 45729 h 218577"/>
              <a:gd name="connsiteX30" fmla="*/ 87592 w 220472"/>
              <a:gd name="connsiteY30" fmla="*/ 67982 h 218577"/>
              <a:gd name="connsiteX31" fmla="*/ 68540 w 220472"/>
              <a:gd name="connsiteY31" fmla="*/ 87852 h 218577"/>
              <a:gd name="connsiteX32" fmla="*/ 52353 w 220472"/>
              <a:gd name="connsiteY32" fmla="*/ 87778 h 218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20472" h="218577">
                <a:moveTo>
                  <a:pt x="109732" y="218575"/>
                </a:moveTo>
                <a:cubicBezTo>
                  <a:pt x="103555" y="218575"/>
                  <a:pt x="97341" y="218575"/>
                  <a:pt x="91164" y="218575"/>
                </a:cubicBezTo>
                <a:cubicBezTo>
                  <a:pt x="75498" y="218463"/>
                  <a:pt x="67423" y="210909"/>
                  <a:pt x="66270" y="194909"/>
                </a:cubicBezTo>
                <a:cubicBezTo>
                  <a:pt x="65377" y="182220"/>
                  <a:pt x="72298" y="166814"/>
                  <a:pt x="62214" y="157549"/>
                </a:cubicBezTo>
                <a:cubicBezTo>
                  <a:pt x="53134" y="149176"/>
                  <a:pt x="38361" y="155130"/>
                  <a:pt x="26156" y="153790"/>
                </a:cubicBezTo>
                <a:cubicBezTo>
                  <a:pt x="9299" y="151967"/>
                  <a:pt x="34" y="143818"/>
                  <a:pt x="108" y="126329"/>
                </a:cubicBezTo>
                <a:cubicBezTo>
                  <a:pt x="108" y="123240"/>
                  <a:pt x="71" y="120152"/>
                  <a:pt x="34" y="117026"/>
                </a:cubicBezTo>
                <a:cubicBezTo>
                  <a:pt x="-227" y="67386"/>
                  <a:pt x="-227" y="67014"/>
                  <a:pt x="49599" y="65042"/>
                </a:cubicBezTo>
                <a:cubicBezTo>
                  <a:pt x="62586" y="64521"/>
                  <a:pt x="66419" y="59498"/>
                  <a:pt x="66753" y="47069"/>
                </a:cubicBezTo>
                <a:cubicBezTo>
                  <a:pt x="67944" y="1262"/>
                  <a:pt x="68279" y="1299"/>
                  <a:pt x="112821" y="109"/>
                </a:cubicBezTo>
                <a:cubicBezTo>
                  <a:pt x="148767" y="-859"/>
                  <a:pt x="153827" y="4016"/>
                  <a:pt x="154051" y="39813"/>
                </a:cubicBezTo>
                <a:cubicBezTo>
                  <a:pt x="154151" y="56383"/>
                  <a:pt x="162386" y="64733"/>
                  <a:pt x="178759" y="64856"/>
                </a:cubicBezTo>
                <a:cubicBezTo>
                  <a:pt x="215337" y="65117"/>
                  <a:pt x="220361" y="70177"/>
                  <a:pt x="220472" y="106867"/>
                </a:cubicBezTo>
                <a:cubicBezTo>
                  <a:pt x="220472" y="113044"/>
                  <a:pt x="220472" y="119259"/>
                  <a:pt x="220249" y="125436"/>
                </a:cubicBezTo>
                <a:cubicBezTo>
                  <a:pt x="219616" y="143223"/>
                  <a:pt x="210314" y="152786"/>
                  <a:pt x="192564" y="153902"/>
                </a:cubicBezTo>
                <a:cubicBezTo>
                  <a:pt x="186387" y="154274"/>
                  <a:pt x="180136" y="154646"/>
                  <a:pt x="173996" y="154088"/>
                </a:cubicBezTo>
                <a:cubicBezTo>
                  <a:pt x="158479" y="152711"/>
                  <a:pt x="153790" y="159781"/>
                  <a:pt x="153753" y="174815"/>
                </a:cubicBezTo>
                <a:cubicBezTo>
                  <a:pt x="153678" y="217273"/>
                  <a:pt x="151743" y="218649"/>
                  <a:pt x="109658" y="218575"/>
                </a:cubicBezTo>
                <a:close/>
                <a:moveTo>
                  <a:pt x="52316" y="87778"/>
                </a:moveTo>
                <a:cubicBezTo>
                  <a:pt x="43310" y="90197"/>
                  <a:pt x="30100" y="82196"/>
                  <a:pt x="22547" y="93508"/>
                </a:cubicBezTo>
                <a:cubicBezTo>
                  <a:pt x="11458" y="110142"/>
                  <a:pt x="23477" y="131017"/>
                  <a:pt x="43124" y="131166"/>
                </a:cubicBezTo>
                <a:cubicBezTo>
                  <a:pt x="87108" y="131501"/>
                  <a:pt x="87778" y="131501"/>
                  <a:pt x="87145" y="175596"/>
                </a:cubicBezTo>
                <a:cubicBezTo>
                  <a:pt x="86922" y="192043"/>
                  <a:pt x="91052" y="198555"/>
                  <a:pt x="108839" y="198369"/>
                </a:cubicBezTo>
                <a:cubicBezTo>
                  <a:pt x="125659" y="198183"/>
                  <a:pt x="131650" y="193420"/>
                  <a:pt x="131501" y="176191"/>
                </a:cubicBezTo>
                <a:cubicBezTo>
                  <a:pt x="131129" y="132059"/>
                  <a:pt x="131798" y="131389"/>
                  <a:pt x="177010" y="131538"/>
                </a:cubicBezTo>
                <a:cubicBezTo>
                  <a:pt x="193606" y="131613"/>
                  <a:pt x="198332" y="125659"/>
                  <a:pt x="198108" y="109807"/>
                </a:cubicBezTo>
                <a:cubicBezTo>
                  <a:pt x="197885" y="94699"/>
                  <a:pt x="194722" y="87443"/>
                  <a:pt x="177494" y="87518"/>
                </a:cubicBezTo>
                <a:cubicBezTo>
                  <a:pt x="132431" y="87666"/>
                  <a:pt x="132059" y="86922"/>
                  <a:pt x="131352" y="40966"/>
                </a:cubicBezTo>
                <a:cubicBezTo>
                  <a:pt x="131129" y="27124"/>
                  <a:pt x="127296" y="20761"/>
                  <a:pt x="112263" y="21021"/>
                </a:cubicBezTo>
                <a:cubicBezTo>
                  <a:pt x="88187" y="21468"/>
                  <a:pt x="87592" y="21282"/>
                  <a:pt x="87517" y="45729"/>
                </a:cubicBezTo>
                <a:cubicBezTo>
                  <a:pt x="87517" y="53135"/>
                  <a:pt x="86959" y="60614"/>
                  <a:pt x="87592" y="67982"/>
                </a:cubicBezTo>
                <a:cubicBezTo>
                  <a:pt x="88782" y="82159"/>
                  <a:pt x="83126" y="89006"/>
                  <a:pt x="68540" y="87852"/>
                </a:cubicBezTo>
                <a:cubicBezTo>
                  <a:pt x="63628" y="87480"/>
                  <a:pt x="58641" y="87778"/>
                  <a:pt x="52353" y="87778"/>
                </a:cubicBezTo>
                <a:close/>
              </a:path>
            </a:pathLst>
          </a:custGeom>
          <a:solidFill>
            <a:srgbClr val="12B7E5"/>
          </a:solidFill>
          <a:ln w="371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grpSp>
        <p:nvGrpSpPr>
          <p:cNvPr id="1100" name="Grupo 1099">
            <a:extLst>
              <a:ext uri="{FF2B5EF4-FFF2-40B4-BE49-F238E27FC236}">
                <a16:creationId xmlns:a16="http://schemas.microsoft.com/office/drawing/2014/main" id="{D6E51BFC-5326-4D4A-8F69-D2F2EA7CBB3D}"/>
              </a:ext>
            </a:extLst>
          </p:cNvPr>
          <p:cNvGrpSpPr/>
          <p:nvPr/>
        </p:nvGrpSpPr>
        <p:grpSpPr>
          <a:xfrm>
            <a:off x="5989720" y="4143627"/>
            <a:ext cx="2746506" cy="681087"/>
            <a:chOff x="5276053" y="6005570"/>
            <a:chExt cx="5014144" cy="1243422"/>
          </a:xfrm>
          <a:solidFill>
            <a:srgbClr val="12B7E5"/>
          </a:solidFill>
        </p:grpSpPr>
        <p:sp>
          <p:nvSpPr>
            <p:cNvPr id="1094" name="Forma libre: forma 1093">
              <a:extLst>
                <a:ext uri="{FF2B5EF4-FFF2-40B4-BE49-F238E27FC236}">
                  <a16:creationId xmlns:a16="http://schemas.microsoft.com/office/drawing/2014/main" id="{8C1E4C06-6F4D-401B-8B4A-8FD171678024}"/>
                </a:ext>
              </a:extLst>
            </p:cNvPr>
            <p:cNvSpPr/>
            <p:nvPr/>
          </p:nvSpPr>
          <p:spPr>
            <a:xfrm rot="5400000">
              <a:off x="7281931" y="6042692"/>
              <a:ext cx="1241540" cy="1168804"/>
            </a:xfrm>
            <a:custGeom>
              <a:avLst/>
              <a:gdLst>
                <a:gd name="connsiteX0" fmla="*/ 448770 w 1241540"/>
                <a:gd name="connsiteY0" fmla="*/ 984227 h 1168804"/>
                <a:gd name="connsiteX1" fmla="*/ 370956 w 1241540"/>
                <a:gd name="connsiteY1" fmla="*/ 984624 h 1168804"/>
                <a:gd name="connsiteX2" fmla="*/ 330231 w 1241540"/>
                <a:gd name="connsiteY2" fmla="*/ 942511 h 1168804"/>
                <a:gd name="connsiteX3" fmla="*/ 330430 w 1241540"/>
                <a:gd name="connsiteY3" fmla="*/ 922677 h 1168804"/>
                <a:gd name="connsiteX4" fmla="*/ 302266 w 1241540"/>
                <a:gd name="connsiteY4" fmla="*/ 895175 h 1168804"/>
                <a:gd name="connsiteX5" fmla="*/ 265640 w 1241540"/>
                <a:gd name="connsiteY5" fmla="*/ 860003 h 1168804"/>
                <a:gd name="connsiteX6" fmla="*/ 266037 w 1241540"/>
                <a:gd name="connsiteY6" fmla="*/ 704707 h 1168804"/>
                <a:gd name="connsiteX7" fmla="*/ 235427 w 1241540"/>
                <a:gd name="connsiteY7" fmla="*/ 672841 h 1168804"/>
                <a:gd name="connsiteX8" fmla="*/ 192454 w 1241540"/>
                <a:gd name="connsiteY8" fmla="*/ 672907 h 1168804"/>
                <a:gd name="connsiteX9" fmla="*/ 161117 w 1241540"/>
                <a:gd name="connsiteY9" fmla="*/ 693732 h 1168804"/>
                <a:gd name="connsiteX10" fmla="*/ 140623 w 1241540"/>
                <a:gd name="connsiteY10" fmla="*/ 710260 h 1168804"/>
                <a:gd name="connsiteX11" fmla="*/ 125285 w 1241540"/>
                <a:gd name="connsiteY11" fmla="*/ 687848 h 1168804"/>
                <a:gd name="connsiteX12" fmla="*/ 123830 w 1241540"/>
                <a:gd name="connsiteY12" fmla="*/ 661470 h 1168804"/>
                <a:gd name="connsiteX13" fmla="*/ 69949 w 1241540"/>
                <a:gd name="connsiteY13" fmla="*/ 607985 h 1168804"/>
                <a:gd name="connsiteX14" fmla="*/ 36563 w 1241540"/>
                <a:gd name="connsiteY14" fmla="*/ 640446 h 1168804"/>
                <a:gd name="connsiteX15" fmla="*/ 17655 w 1241540"/>
                <a:gd name="connsiteY15" fmla="*/ 669139 h 1168804"/>
                <a:gd name="connsiteX16" fmla="*/ 201 w 1241540"/>
                <a:gd name="connsiteY16" fmla="*/ 638727 h 1168804"/>
                <a:gd name="connsiteX17" fmla="*/ 201 w 1241540"/>
                <a:gd name="connsiteY17" fmla="*/ 463531 h 1168804"/>
                <a:gd name="connsiteX18" fmla="*/ 17060 w 1241540"/>
                <a:gd name="connsiteY18" fmla="*/ 429483 h 1168804"/>
                <a:gd name="connsiteX19" fmla="*/ 36629 w 1241540"/>
                <a:gd name="connsiteY19" fmla="*/ 460622 h 1168804"/>
                <a:gd name="connsiteX20" fmla="*/ 62611 w 1241540"/>
                <a:gd name="connsiteY20" fmla="*/ 486405 h 1168804"/>
                <a:gd name="connsiteX21" fmla="*/ 124690 w 1241540"/>
                <a:gd name="connsiteY21" fmla="*/ 428557 h 1168804"/>
                <a:gd name="connsiteX22" fmla="*/ 127136 w 1241540"/>
                <a:gd name="connsiteY22" fmla="*/ 399336 h 1168804"/>
                <a:gd name="connsiteX23" fmla="*/ 156424 w 1241540"/>
                <a:gd name="connsiteY23" fmla="*/ 396493 h 1168804"/>
                <a:gd name="connsiteX24" fmla="*/ 211825 w 1241540"/>
                <a:gd name="connsiteY24" fmla="*/ 425913 h 1168804"/>
                <a:gd name="connsiteX25" fmla="*/ 265706 w 1241540"/>
                <a:gd name="connsiteY25" fmla="*/ 372032 h 1168804"/>
                <a:gd name="connsiteX26" fmla="*/ 265508 w 1241540"/>
                <a:gd name="connsiteY26" fmla="*/ 236503 h 1168804"/>
                <a:gd name="connsiteX27" fmla="*/ 297109 w 1241540"/>
                <a:gd name="connsiteY27" fmla="*/ 202191 h 1168804"/>
                <a:gd name="connsiteX28" fmla="*/ 330364 w 1241540"/>
                <a:gd name="connsiteY28" fmla="*/ 167217 h 1168804"/>
                <a:gd name="connsiteX29" fmla="*/ 330099 w 1241540"/>
                <a:gd name="connsiteY29" fmla="*/ 140839 h 1168804"/>
                <a:gd name="connsiteX30" fmla="*/ 359519 w 1241540"/>
                <a:gd name="connsiteY30" fmla="*/ 114460 h 1168804"/>
                <a:gd name="connsiteX31" fmla="*/ 719762 w 1241540"/>
                <a:gd name="connsiteY31" fmla="*/ 114923 h 1168804"/>
                <a:gd name="connsiteX32" fmla="*/ 815624 w 1241540"/>
                <a:gd name="connsiteY32" fmla="*/ 114857 h 1168804"/>
                <a:gd name="connsiteX33" fmla="*/ 858862 w 1241540"/>
                <a:gd name="connsiteY33" fmla="*/ 56414 h 1168804"/>
                <a:gd name="connsiteX34" fmla="*/ 863423 w 1241540"/>
                <a:gd name="connsiteY34" fmla="*/ 32349 h 1168804"/>
                <a:gd name="connsiteX35" fmla="*/ 889934 w 1241540"/>
                <a:gd name="connsiteY35" fmla="*/ 35126 h 1168804"/>
                <a:gd name="connsiteX36" fmla="*/ 978458 w 1241540"/>
                <a:gd name="connsiteY36" fmla="*/ 15028 h 1168804"/>
                <a:gd name="connsiteX37" fmla="*/ 997762 w 1241540"/>
                <a:gd name="connsiteY37" fmla="*/ 87 h 1168804"/>
                <a:gd name="connsiteX38" fmla="*/ 1014290 w 1241540"/>
                <a:gd name="connsiteY38" fmla="*/ 21044 h 1168804"/>
                <a:gd name="connsiteX39" fmla="*/ 1045297 w 1241540"/>
                <a:gd name="connsiteY39" fmla="*/ 61901 h 1168804"/>
                <a:gd name="connsiteX40" fmla="*/ 1094352 w 1241540"/>
                <a:gd name="connsiteY40" fmla="*/ 68116 h 1168804"/>
                <a:gd name="connsiteX41" fmla="*/ 1117755 w 1241540"/>
                <a:gd name="connsiteY41" fmla="*/ 73140 h 1168804"/>
                <a:gd name="connsiteX42" fmla="*/ 1113590 w 1241540"/>
                <a:gd name="connsiteY42" fmla="*/ 99453 h 1168804"/>
                <a:gd name="connsiteX43" fmla="*/ 1133093 w 1241540"/>
                <a:gd name="connsiteY43" fmla="*/ 185464 h 1168804"/>
                <a:gd name="connsiteX44" fmla="*/ 1149489 w 1241540"/>
                <a:gd name="connsiteY44" fmla="*/ 207414 h 1168804"/>
                <a:gd name="connsiteX45" fmla="*/ 1128135 w 1241540"/>
                <a:gd name="connsiteY45" fmla="*/ 224272 h 1168804"/>
                <a:gd name="connsiteX46" fmla="*/ 1111012 w 1241540"/>
                <a:gd name="connsiteY46" fmla="*/ 272666 h 1168804"/>
                <a:gd name="connsiteX47" fmla="*/ 1236228 w 1241540"/>
                <a:gd name="connsiteY47" fmla="*/ 522370 h 1168804"/>
                <a:gd name="connsiteX48" fmla="*/ 1239864 w 1241540"/>
                <a:gd name="connsiteY48" fmla="*/ 561178 h 1168804"/>
                <a:gd name="connsiteX49" fmla="*/ 1037892 w 1241540"/>
                <a:gd name="connsiteY49" fmla="*/ 899208 h 1168804"/>
                <a:gd name="connsiteX50" fmla="*/ 827458 w 1241540"/>
                <a:gd name="connsiteY50" fmla="*/ 984492 h 1168804"/>
                <a:gd name="connsiteX51" fmla="*/ 799956 w 1241540"/>
                <a:gd name="connsiteY51" fmla="*/ 996458 h 1168804"/>
                <a:gd name="connsiteX52" fmla="*/ 820252 w 1241540"/>
                <a:gd name="connsiteY52" fmla="*/ 1018473 h 1168804"/>
                <a:gd name="connsiteX53" fmla="*/ 837111 w 1241540"/>
                <a:gd name="connsiteY53" fmla="*/ 1048620 h 1168804"/>
                <a:gd name="connsiteX54" fmla="*/ 805311 w 1241540"/>
                <a:gd name="connsiteY54" fmla="*/ 1054438 h 1168804"/>
                <a:gd name="connsiteX55" fmla="*/ 758041 w 1241540"/>
                <a:gd name="connsiteY55" fmla="*/ 1068057 h 1168804"/>
                <a:gd name="connsiteX56" fmla="*/ 731001 w 1241540"/>
                <a:gd name="connsiteY56" fmla="*/ 1092056 h 1168804"/>
                <a:gd name="connsiteX57" fmla="*/ 715663 w 1241540"/>
                <a:gd name="connsiteY57" fmla="*/ 1136351 h 1168804"/>
                <a:gd name="connsiteX58" fmla="*/ 707664 w 1241540"/>
                <a:gd name="connsiteY58" fmla="*/ 1167291 h 1168804"/>
                <a:gd name="connsiteX59" fmla="*/ 680558 w 1241540"/>
                <a:gd name="connsiteY59" fmla="*/ 1150168 h 1168804"/>
                <a:gd name="connsiteX60" fmla="*/ 637718 w 1241540"/>
                <a:gd name="connsiteY60" fmla="*/ 1125376 h 1168804"/>
                <a:gd name="connsiteX61" fmla="*/ 601753 w 1241540"/>
                <a:gd name="connsiteY61" fmla="*/ 1123657 h 1168804"/>
                <a:gd name="connsiteX62" fmla="*/ 557590 w 1241540"/>
                <a:gd name="connsiteY62" fmla="*/ 1144813 h 1168804"/>
                <a:gd name="connsiteX63" fmla="*/ 529426 w 1241540"/>
                <a:gd name="connsiteY63" fmla="*/ 1159358 h 1168804"/>
                <a:gd name="connsiteX64" fmla="*/ 524534 w 1241540"/>
                <a:gd name="connsiteY64" fmla="*/ 1127822 h 1168804"/>
                <a:gd name="connsiteX65" fmla="*/ 514088 w 1241540"/>
                <a:gd name="connsiteY65" fmla="*/ 1083792 h 1168804"/>
                <a:gd name="connsiteX66" fmla="*/ 482751 w 1241540"/>
                <a:gd name="connsiteY66" fmla="*/ 1050075 h 1168804"/>
                <a:gd name="connsiteX67" fmla="*/ 447051 w 1241540"/>
                <a:gd name="connsiteY67" fmla="*/ 1037381 h 1168804"/>
                <a:gd name="connsiteX68" fmla="*/ 410623 w 1241540"/>
                <a:gd name="connsiteY68" fmla="*/ 1029117 h 1168804"/>
                <a:gd name="connsiteX69" fmla="*/ 434688 w 1241540"/>
                <a:gd name="connsiteY69" fmla="*/ 1000557 h 1168804"/>
                <a:gd name="connsiteX70" fmla="*/ 449034 w 1241540"/>
                <a:gd name="connsiteY70" fmla="*/ 993417 h 1168804"/>
                <a:gd name="connsiteX71" fmla="*/ 448572 w 1241540"/>
                <a:gd name="connsiteY71" fmla="*/ 984492 h 1168804"/>
                <a:gd name="connsiteX72" fmla="*/ 591572 w 1241540"/>
                <a:gd name="connsiteY72" fmla="*/ 242849 h 1168804"/>
                <a:gd name="connsiteX73" fmla="*/ 347156 w 1241540"/>
                <a:gd name="connsiteY73" fmla="*/ 242254 h 1168804"/>
                <a:gd name="connsiteX74" fmla="*/ 306167 w 1241540"/>
                <a:gd name="connsiteY74" fmla="*/ 284566 h 1168804"/>
                <a:gd name="connsiteX75" fmla="*/ 306365 w 1241540"/>
                <a:gd name="connsiteY75" fmla="*/ 390213 h 1168804"/>
                <a:gd name="connsiteX76" fmla="*/ 342396 w 1241540"/>
                <a:gd name="connsiteY76" fmla="*/ 426508 h 1168804"/>
                <a:gd name="connsiteX77" fmla="*/ 596728 w 1241540"/>
                <a:gd name="connsiteY77" fmla="*/ 425913 h 1168804"/>
                <a:gd name="connsiteX78" fmla="*/ 690871 w 1241540"/>
                <a:gd name="connsiteY78" fmla="*/ 465911 h 1168804"/>
                <a:gd name="connsiteX79" fmla="*/ 743034 w 1241540"/>
                <a:gd name="connsiteY79" fmla="*/ 486802 h 1168804"/>
                <a:gd name="connsiteX80" fmla="*/ 802071 w 1241540"/>
                <a:gd name="connsiteY80" fmla="*/ 501347 h 1168804"/>
                <a:gd name="connsiteX81" fmla="*/ 874266 w 1241540"/>
                <a:gd name="connsiteY81" fmla="*/ 528783 h 1168804"/>
                <a:gd name="connsiteX82" fmla="*/ 906991 w 1241540"/>
                <a:gd name="connsiteY82" fmla="*/ 547955 h 1168804"/>
                <a:gd name="connsiteX83" fmla="*/ 872282 w 1241540"/>
                <a:gd name="connsiteY83" fmla="*/ 568252 h 1168804"/>
                <a:gd name="connsiteX84" fmla="*/ 819856 w 1241540"/>
                <a:gd name="connsiteY84" fmla="*/ 579425 h 1168804"/>
                <a:gd name="connsiteX85" fmla="*/ 747133 w 1241540"/>
                <a:gd name="connsiteY85" fmla="*/ 608712 h 1168804"/>
                <a:gd name="connsiteX86" fmla="*/ 698673 w 1241540"/>
                <a:gd name="connsiteY86" fmla="*/ 622265 h 1168804"/>
                <a:gd name="connsiteX87" fmla="*/ 572664 w 1241540"/>
                <a:gd name="connsiteY87" fmla="*/ 673304 h 1168804"/>
                <a:gd name="connsiteX88" fmla="*/ 341471 w 1241540"/>
                <a:gd name="connsiteY88" fmla="*/ 673039 h 1168804"/>
                <a:gd name="connsiteX89" fmla="*/ 307026 w 1241540"/>
                <a:gd name="connsiteY89" fmla="*/ 697104 h 1168804"/>
                <a:gd name="connsiteX90" fmla="*/ 307026 w 1241540"/>
                <a:gd name="connsiteY90" fmla="*/ 832501 h 1168804"/>
                <a:gd name="connsiteX91" fmla="*/ 321769 w 1241540"/>
                <a:gd name="connsiteY91" fmla="*/ 854516 h 1168804"/>
                <a:gd name="connsiteX92" fmla="*/ 419284 w 1241540"/>
                <a:gd name="connsiteY92" fmla="*/ 848632 h 1168804"/>
                <a:gd name="connsiteX93" fmla="*/ 447448 w 1241540"/>
                <a:gd name="connsiteY93" fmla="*/ 845988 h 1168804"/>
                <a:gd name="connsiteX94" fmla="*/ 499544 w 1241540"/>
                <a:gd name="connsiteY94" fmla="*/ 831311 h 1168804"/>
                <a:gd name="connsiteX95" fmla="*/ 521625 w 1241540"/>
                <a:gd name="connsiteY95" fmla="*/ 811676 h 1168804"/>
                <a:gd name="connsiteX96" fmla="*/ 540203 w 1241540"/>
                <a:gd name="connsiteY96" fmla="*/ 764009 h 1168804"/>
                <a:gd name="connsiteX97" fmla="*/ 550053 w 1241540"/>
                <a:gd name="connsiteY97" fmla="*/ 733664 h 1168804"/>
                <a:gd name="connsiteX98" fmla="*/ 574911 w 1241540"/>
                <a:gd name="connsiteY98" fmla="*/ 749002 h 1168804"/>
                <a:gd name="connsiteX99" fmla="*/ 620000 w 1241540"/>
                <a:gd name="connsiteY99" fmla="*/ 776240 h 1168804"/>
                <a:gd name="connsiteX100" fmla="*/ 659468 w 1241540"/>
                <a:gd name="connsiteY100" fmla="*/ 777892 h 1168804"/>
                <a:gd name="connsiteX101" fmla="*/ 697350 w 1241540"/>
                <a:gd name="connsiteY101" fmla="*/ 757728 h 1168804"/>
                <a:gd name="connsiteX102" fmla="*/ 724787 w 1241540"/>
                <a:gd name="connsiteY102" fmla="*/ 741333 h 1168804"/>
                <a:gd name="connsiteX103" fmla="*/ 732125 w 1241540"/>
                <a:gd name="connsiteY103" fmla="*/ 772537 h 1168804"/>
                <a:gd name="connsiteX104" fmla="*/ 730472 w 1241540"/>
                <a:gd name="connsiteY104" fmla="*/ 806321 h 1168804"/>
                <a:gd name="connsiteX105" fmla="*/ 849738 w 1241540"/>
                <a:gd name="connsiteY105" fmla="*/ 853458 h 1168804"/>
                <a:gd name="connsiteX106" fmla="*/ 931452 w 1241540"/>
                <a:gd name="connsiteY106" fmla="*/ 819014 h 1168804"/>
                <a:gd name="connsiteX107" fmla="*/ 1107111 w 1241540"/>
                <a:gd name="connsiteY107" fmla="*/ 558071 h 1168804"/>
                <a:gd name="connsiteX108" fmla="*/ 1104269 w 1241540"/>
                <a:gd name="connsiteY108" fmla="*/ 529180 h 1168804"/>
                <a:gd name="connsiteX109" fmla="*/ 981433 w 1241540"/>
                <a:gd name="connsiteY109" fmla="*/ 320134 h 1168804"/>
                <a:gd name="connsiteX110" fmla="*/ 802997 w 1241540"/>
                <a:gd name="connsiteY110" fmla="*/ 242122 h 1168804"/>
                <a:gd name="connsiteX111" fmla="*/ 591638 w 1241540"/>
                <a:gd name="connsiteY111" fmla="*/ 242849 h 1168804"/>
                <a:gd name="connsiteX112" fmla="*/ 613785 w 1241540"/>
                <a:gd name="connsiteY112" fmla="*/ 151879 h 1168804"/>
                <a:gd name="connsiteX113" fmla="*/ 395682 w 1241540"/>
                <a:gd name="connsiteY113" fmla="*/ 152078 h 1168804"/>
                <a:gd name="connsiteX114" fmla="*/ 369370 w 1241540"/>
                <a:gd name="connsiteY114" fmla="*/ 190952 h 1168804"/>
                <a:gd name="connsiteX115" fmla="*/ 404607 w 1241540"/>
                <a:gd name="connsiteY115" fmla="*/ 201728 h 1168804"/>
                <a:gd name="connsiteX116" fmla="*/ 804385 w 1241540"/>
                <a:gd name="connsiteY116" fmla="*/ 201662 h 1168804"/>
                <a:gd name="connsiteX117" fmla="*/ 982755 w 1241540"/>
                <a:gd name="connsiteY117" fmla="*/ 268501 h 1168804"/>
                <a:gd name="connsiteX118" fmla="*/ 1145655 w 1241540"/>
                <a:gd name="connsiteY118" fmla="*/ 532022 h 1168804"/>
                <a:gd name="connsiteX119" fmla="*/ 1145060 w 1241540"/>
                <a:gd name="connsiteY119" fmla="*/ 567657 h 1168804"/>
                <a:gd name="connsiteX120" fmla="*/ 832549 w 1241540"/>
                <a:gd name="connsiteY120" fmla="*/ 897687 h 1168804"/>
                <a:gd name="connsiteX121" fmla="*/ 804253 w 1241540"/>
                <a:gd name="connsiteY121" fmla="*/ 926975 h 1168804"/>
                <a:gd name="connsiteX122" fmla="*/ 838697 w 1241540"/>
                <a:gd name="connsiteY122" fmla="*/ 942511 h 1168804"/>
                <a:gd name="connsiteX123" fmla="*/ 1052966 w 1241540"/>
                <a:gd name="connsiteY123" fmla="*/ 831840 h 1168804"/>
                <a:gd name="connsiteX124" fmla="*/ 1197288 w 1241540"/>
                <a:gd name="connsiteY124" fmla="*/ 571029 h 1168804"/>
                <a:gd name="connsiteX125" fmla="*/ 1196891 w 1241540"/>
                <a:gd name="connsiteY125" fmla="*/ 526072 h 1168804"/>
                <a:gd name="connsiteX126" fmla="*/ 1104401 w 1241540"/>
                <a:gd name="connsiteY126" fmla="*/ 329456 h 1168804"/>
                <a:gd name="connsiteX127" fmla="*/ 775693 w 1241540"/>
                <a:gd name="connsiteY127" fmla="*/ 151218 h 1168804"/>
                <a:gd name="connsiteX128" fmla="*/ 613851 w 1241540"/>
                <a:gd name="connsiteY128" fmla="*/ 151813 h 1168804"/>
                <a:gd name="connsiteX129" fmla="*/ 393699 w 1241540"/>
                <a:gd name="connsiteY129" fmla="*/ 463332 h 1168804"/>
                <a:gd name="connsiteX130" fmla="*/ 393699 w 1241540"/>
                <a:gd name="connsiteY130" fmla="*/ 463134 h 1168804"/>
                <a:gd name="connsiteX131" fmla="*/ 202041 w 1241540"/>
                <a:gd name="connsiteY131" fmla="*/ 462605 h 1168804"/>
                <a:gd name="connsiteX132" fmla="*/ 161911 w 1241540"/>
                <a:gd name="connsiteY132" fmla="*/ 501148 h 1168804"/>
                <a:gd name="connsiteX133" fmla="*/ 162440 w 1241540"/>
                <a:gd name="connsiteY133" fmla="*/ 593639 h 1168804"/>
                <a:gd name="connsiteX134" fmla="*/ 188686 w 1241540"/>
                <a:gd name="connsiteY134" fmla="*/ 632446 h 1168804"/>
                <a:gd name="connsiteX135" fmla="*/ 227163 w 1241540"/>
                <a:gd name="connsiteY135" fmla="*/ 597738 h 1168804"/>
                <a:gd name="connsiteX136" fmla="*/ 246865 w 1241540"/>
                <a:gd name="connsiteY136" fmla="*/ 568582 h 1168804"/>
                <a:gd name="connsiteX137" fmla="*/ 266698 w 1241540"/>
                <a:gd name="connsiteY137" fmla="*/ 597143 h 1168804"/>
                <a:gd name="connsiteX138" fmla="*/ 300613 w 1241540"/>
                <a:gd name="connsiteY138" fmla="*/ 632645 h 1168804"/>
                <a:gd name="connsiteX139" fmla="*/ 331422 w 1241540"/>
                <a:gd name="connsiteY139" fmla="*/ 597672 h 1168804"/>
                <a:gd name="connsiteX140" fmla="*/ 350726 w 1241540"/>
                <a:gd name="connsiteY140" fmla="*/ 568450 h 1168804"/>
                <a:gd name="connsiteX141" fmla="*/ 371551 w 1241540"/>
                <a:gd name="connsiteY141" fmla="*/ 596878 h 1168804"/>
                <a:gd name="connsiteX142" fmla="*/ 371948 w 1241540"/>
                <a:gd name="connsiteY142" fmla="*/ 603489 h 1168804"/>
                <a:gd name="connsiteX143" fmla="*/ 405401 w 1241540"/>
                <a:gd name="connsiteY143" fmla="*/ 632380 h 1168804"/>
                <a:gd name="connsiteX144" fmla="*/ 436539 w 1241540"/>
                <a:gd name="connsiteY144" fmla="*/ 601440 h 1168804"/>
                <a:gd name="connsiteX145" fmla="*/ 455315 w 1241540"/>
                <a:gd name="connsiteY145" fmla="*/ 569442 h 1168804"/>
                <a:gd name="connsiteX146" fmla="*/ 472835 w 1241540"/>
                <a:gd name="connsiteY146" fmla="*/ 602696 h 1168804"/>
                <a:gd name="connsiteX147" fmla="*/ 501924 w 1241540"/>
                <a:gd name="connsiteY147" fmla="*/ 632446 h 1168804"/>
                <a:gd name="connsiteX148" fmla="*/ 538616 w 1241540"/>
                <a:gd name="connsiteY148" fmla="*/ 595490 h 1168804"/>
                <a:gd name="connsiteX149" fmla="*/ 560102 w 1241540"/>
                <a:gd name="connsiteY149" fmla="*/ 568450 h 1168804"/>
                <a:gd name="connsiteX150" fmla="*/ 578151 w 1241540"/>
                <a:gd name="connsiteY150" fmla="*/ 595953 h 1168804"/>
                <a:gd name="connsiteX151" fmla="*/ 629586 w 1241540"/>
                <a:gd name="connsiteY151" fmla="*/ 626695 h 1168804"/>
                <a:gd name="connsiteX152" fmla="*/ 682475 w 1241540"/>
                <a:gd name="connsiteY152" fmla="*/ 553905 h 1168804"/>
                <a:gd name="connsiteX153" fmla="*/ 591704 w 1241540"/>
                <a:gd name="connsiteY153" fmla="*/ 463465 h 1168804"/>
                <a:gd name="connsiteX154" fmla="*/ 393434 w 1241540"/>
                <a:gd name="connsiteY154" fmla="*/ 463200 h 1168804"/>
                <a:gd name="connsiteX155" fmla="*/ 492205 w 1241540"/>
                <a:gd name="connsiteY155" fmla="*/ 950973 h 1168804"/>
                <a:gd name="connsiteX156" fmla="*/ 628197 w 1241540"/>
                <a:gd name="connsiteY156" fmla="*/ 1087362 h 1168804"/>
                <a:gd name="connsiteX157" fmla="*/ 766041 w 1241540"/>
                <a:gd name="connsiteY157" fmla="*/ 954940 h 1168804"/>
                <a:gd name="connsiteX158" fmla="*/ 627338 w 1241540"/>
                <a:gd name="connsiteY158" fmla="*/ 813130 h 1168804"/>
                <a:gd name="connsiteX159" fmla="*/ 492205 w 1241540"/>
                <a:gd name="connsiteY159" fmla="*/ 950973 h 1168804"/>
                <a:gd name="connsiteX160" fmla="*/ 967219 w 1241540"/>
                <a:gd name="connsiteY160" fmla="*/ 78760 h 1168804"/>
                <a:gd name="connsiteX161" fmla="*/ 910296 w 1241540"/>
                <a:gd name="connsiteY161" fmla="*/ 98924 h 1168804"/>
                <a:gd name="connsiteX162" fmla="*/ 913999 w 1241540"/>
                <a:gd name="connsiteY162" fmla="*/ 128608 h 1168804"/>
                <a:gd name="connsiteX163" fmla="*/ 1041859 w 1241540"/>
                <a:gd name="connsiteY163" fmla="*/ 200802 h 1168804"/>
                <a:gd name="connsiteX164" fmla="*/ 1061362 w 1241540"/>
                <a:gd name="connsiteY164" fmla="*/ 209727 h 1168804"/>
                <a:gd name="connsiteX165" fmla="*/ 1070552 w 1241540"/>
                <a:gd name="connsiteY165" fmla="*/ 186588 h 1168804"/>
                <a:gd name="connsiteX166" fmla="*/ 967153 w 1241540"/>
                <a:gd name="connsiteY166" fmla="*/ 78760 h 1168804"/>
                <a:gd name="connsiteX167" fmla="*/ 405467 w 1241540"/>
                <a:gd name="connsiteY167" fmla="*/ 943436 h 1168804"/>
                <a:gd name="connsiteX168" fmla="*/ 424176 w 1241540"/>
                <a:gd name="connsiteY168" fmla="*/ 943436 h 1168804"/>
                <a:gd name="connsiteX169" fmla="*/ 455447 w 1241540"/>
                <a:gd name="connsiteY169" fmla="*/ 910447 h 1168804"/>
                <a:gd name="connsiteX170" fmla="*/ 422986 w 1241540"/>
                <a:gd name="connsiteY170" fmla="*/ 894977 h 1168804"/>
                <a:gd name="connsiteX171" fmla="*/ 390063 w 1241540"/>
                <a:gd name="connsiteY171" fmla="*/ 896431 h 1168804"/>
                <a:gd name="connsiteX172" fmla="*/ 368576 w 1241540"/>
                <a:gd name="connsiteY172" fmla="*/ 905951 h 1168804"/>
                <a:gd name="connsiteX173" fmla="*/ 372940 w 1241540"/>
                <a:gd name="connsiteY173" fmla="*/ 937288 h 1168804"/>
                <a:gd name="connsiteX174" fmla="*/ 405401 w 1241540"/>
                <a:gd name="connsiteY174" fmla="*/ 943370 h 1168804"/>
                <a:gd name="connsiteX175" fmla="*/ 76494 w 1241540"/>
                <a:gd name="connsiteY175" fmla="*/ 571425 h 1168804"/>
                <a:gd name="connsiteX176" fmla="*/ 92824 w 1241540"/>
                <a:gd name="connsiteY176" fmla="*/ 571425 h 1168804"/>
                <a:gd name="connsiteX177" fmla="*/ 120525 w 1241540"/>
                <a:gd name="connsiteY177" fmla="*/ 551856 h 1168804"/>
                <a:gd name="connsiteX178" fmla="*/ 93882 w 1241540"/>
                <a:gd name="connsiteY178" fmla="*/ 527130 h 1168804"/>
                <a:gd name="connsiteX179" fmla="*/ 61223 w 1241540"/>
                <a:gd name="connsiteY179" fmla="*/ 527130 h 1168804"/>
                <a:gd name="connsiteX180" fmla="*/ 37224 w 1241540"/>
                <a:gd name="connsiteY180" fmla="*/ 550666 h 1168804"/>
                <a:gd name="connsiteX181" fmla="*/ 60165 w 1241540"/>
                <a:gd name="connsiteY181" fmla="*/ 571293 h 1168804"/>
                <a:gd name="connsiteX182" fmla="*/ 76494 w 1241540"/>
                <a:gd name="connsiteY182" fmla="*/ 571359 h 116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</a:cxnLst>
              <a:rect l="l" t="t" r="r" b="b"/>
              <a:pathLst>
                <a:path w="1241540" h="1168804">
                  <a:moveTo>
                    <a:pt x="448770" y="984227"/>
                  </a:moveTo>
                  <a:cubicBezTo>
                    <a:pt x="422854" y="984227"/>
                    <a:pt x="396740" y="982575"/>
                    <a:pt x="370956" y="984624"/>
                  </a:cubicBezTo>
                  <a:cubicBezTo>
                    <a:pt x="338628" y="987202"/>
                    <a:pt x="326529" y="973517"/>
                    <a:pt x="330231" y="942511"/>
                  </a:cubicBezTo>
                  <a:cubicBezTo>
                    <a:pt x="331025" y="935966"/>
                    <a:pt x="329835" y="929222"/>
                    <a:pt x="330430" y="922677"/>
                  </a:cubicBezTo>
                  <a:cubicBezTo>
                    <a:pt x="332479" y="901588"/>
                    <a:pt x="325009" y="891010"/>
                    <a:pt x="302266" y="895175"/>
                  </a:cubicBezTo>
                  <a:cubicBezTo>
                    <a:pt x="274235" y="900265"/>
                    <a:pt x="265045" y="886845"/>
                    <a:pt x="265640" y="860003"/>
                  </a:cubicBezTo>
                  <a:cubicBezTo>
                    <a:pt x="266698" y="808238"/>
                    <a:pt x="265376" y="756472"/>
                    <a:pt x="266037" y="704707"/>
                  </a:cubicBezTo>
                  <a:cubicBezTo>
                    <a:pt x="266367" y="682691"/>
                    <a:pt x="258699" y="671452"/>
                    <a:pt x="235427" y="672841"/>
                  </a:cubicBezTo>
                  <a:cubicBezTo>
                    <a:pt x="221147" y="673700"/>
                    <a:pt x="206801" y="673105"/>
                    <a:pt x="192454" y="672907"/>
                  </a:cubicBezTo>
                  <a:cubicBezTo>
                    <a:pt x="177249" y="672708"/>
                    <a:pt x="163894" y="674031"/>
                    <a:pt x="161117" y="693732"/>
                  </a:cubicBezTo>
                  <a:cubicBezTo>
                    <a:pt x="159663" y="704112"/>
                    <a:pt x="153052" y="712574"/>
                    <a:pt x="140623" y="710260"/>
                  </a:cubicBezTo>
                  <a:cubicBezTo>
                    <a:pt x="128657" y="708078"/>
                    <a:pt x="125946" y="698360"/>
                    <a:pt x="125285" y="687848"/>
                  </a:cubicBezTo>
                  <a:cubicBezTo>
                    <a:pt x="124756" y="679055"/>
                    <a:pt x="124029" y="670262"/>
                    <a:pt x="123830" y="661470"/>
                  </a:cubicBezTo>
                  <a:cubicBezTo>
                    <a:pt x="122773" y="606729"/>
                    <a:pt x="122773" y="607721"/>
                    <a:pt x="69949" y="607985"/>
                  </a:cubicBezTo>
                  <a:cubicBezTo>
                    <a:pt x="46215" y="608117"/>
                    <a:pt x="35042" y="615720"/>
                    <a:pt x="36563" y="640446"/>
                  </a:cubicBezTo>
                  <a:cubicBezTo>
                    <a:pt x="37356" y="653801"/>
                    <a:pt x="35836" y="669998"/>
                    <a:pt x="17655" y="669139"/>
                  </a:cubicBezTo>
                  <a:cubicBezTo>
                    <a:pt x="-63" y="668345"/>
                    <a:pt x="267" y="652016"/>
                    <a:pt x="201" y="638727"/>
                  </a:cubicBezTo>
                  <a:cubicBezTo>
                    <a:pt x="3" y="580350"/>
                    <a:pt x="-129" y="521974"/>
                    <a:pt x="201" y="463531"/>
                  </a:cubicBezTo>
                  <a:cubicBezTo>
                    <a:pt x="267" y="449713"/>
                    <a:pt x="-2575" y="430938"/>
                    <a:pt x="17060" y="429483"/>
                  </a:cubicBezTo>
                  <a:cubicBezTo>
                    <a:pt x="37555" y="427962"/>
                    <a:pt x="36761" y="446540"/>
                    <a:pt x="36629" y="460622"/>
                  </a:cubicBezTo>
                  <a:cubicBezTo>
                    <a:pt x="36497" y="478935"/>
                    <a:pt x="44761" y="485215"/>
                    <a:pt x="62611" y="486405"/>
                  </a:cubicBezTo>
                  <a:cubicBezTo>
                    <a:pt x="121649" y="490240"/>
                    <a:pt x="125285" y="487331"/>
                    <a:pt x="124690" y="428557"/>
                  </a:cubicBezTo>
                  <a:cubicBezTo>
                    <a:pt x="124624" y="418773"/>
                    <a:pt x="123368" y="407798"/>
                    <a:pt x="127136" y="399336"/>
                  </a:cubicBezTo>
                  <a:cubicBezTo>
                    <a:pt x="134342" y="383205"/>
                    <a:pt x="153382" y="381552"/>
                    <a:pt x="156424" y="396493"/>
                  </a:cubicBezTo>
                  <a:cubicBezTo>
                    <a:pt x="163828" y="432723"/>
                    <a:pt x="188752" y="425781"/>
                    <a:pt x="211825" y="425913"/>
                  </a:cubicBezTo>
                  <a:cubicBezTo>
                    <a:pt x="265706" y="426178"/>
                    <a:pt x="265706" y="426045"/>
                    <a:pt x="265706" y="372032"/>
                  </a:cubicBezTo>
                  <a:cubicBezTo>
                    <a:pt x="265706" y="326877"/>
                    <a:pt x="266235" y="281657"/>
                    <a:pt x="265508" y="236503"/>
                  </a:cubicBezTo>
                  <a:cubicBezTo>
                    <a:pt x="265111" y="213959"/>
                    <a:pt x="271524" y="199612"/>
                    <a:pt x="297109" y="202191"/>
                  </a:cubicBezTo>
                  <a:cubicBezTo>
                    <a:pt x="323554" y="204901"/>
                    <a:pt x="333207" y="192472"/>
                    <a:pt x="330364" y="167217"/>
                  </a:cubicBezTo>
                  <a:cubicBezTo>
                    <a:pt x="329372" y="158491"/>
                    <a:pt x="331223" y="149500"/>
                    <a:pt x="330099" y="140839"/>
                  </a:cubicBezTo>
                  <a:cubicBezTo>
                    <a:pt x="326926" y="116972"/>
                    <a:pt x="339685" y="114328"/>
                    <a:pt x="359519" y="114460"/>
                  </a:cubicBezTo>
                  <a:cubicBezTo>
                    <a:pt x="479578" y="115187"/>
                    <a:pt x="599703" y="114857"/>
                    <a:pt x="719762" y="114923"/>
                  </a:cubicBezTo>
                  <a:cubicBezTo>
                    <a:pt x="751694" y="114923"/>
                    <a:pt x="783692" y="115121"/>
                    <a:pt x="815624" y="114857"/>
                  </a:cubicBezTo>
                  <a:cubicBezTo>
                    <a:pt x="856680" y="114460"/>
                    <a:pt x="871687" y="94296"/>
                    <a:pt x="858862" y="56414"/>
                  </a:cubicBezTo>
                  <a:cubicBezTo>
                    <a:pt x="855688" y="47092"/>
                    <a:pt x="855754" y="38630"/>
                    <a:pt x="863423" y="32349"/>
                  </a:cubicBezTo>
                  <a:cubicBezTo>
                    <a:pt x="872679" y="24747"/>
                    <a:pt x="881075" y="28184"/>
                    <a:pt x="889934" y="35126"/>
                  </a:cubicBezTo>
                  <a:cubicBezTo>
                    <a:pt x="917899" y="57075"/>
                    <a:pt x="960475" y="47357"/>
                    <a:pt x="978458" y="15028"/>
                  </a:cubicBezTo>
                  <a:cubicBezTo>
                    <a:pt x="983019" y="6764"/>
                    <a:pt x="987647" y="-905"/>
                    <a:pt x="997762" y="87"/>
                  </a:cubicBezTo>
                  <a:cubicBezTo>
                    <a:pt x="1009596" y="1277"/>
                    <a:pt x="1015811" y="10268"/>
                    <a:pt x="1014290" y="21044"/>
                  </a:cubicBezTo>
                  <a:cubicBezTo>
                    <a:pt x="1010787" y="46101"/>
                    <a:pt x="1030752" y="50927"/>
                    <a:pt x="1045297" y="61901"/>
                  </a:cubicBezTo>
                  <a:cubicBezTo>
                    <a:pt x="1061230" y="73868"/>
                    <a:pt x="1074915" y="83916"/>
                    <a:pt x="1094352" y="68116"/>
                  </a:cubicBezTo>
                  <a:cubicBezTo>
                    <a:pt x="1101822" y="62033"/>
                    <a:pt x="1111805" y="65141"/>
                    <a:pt x="1117755" y="73140"/>
                  </a:cubicBezTo>
                  <a:cubicBezTo>
                    <a:pt x="1124895" y="82793"/>
                    <a:pt x="1121061" y="90858"/>
                    <a:pt x="1113590" y="99453"/>
                  </a:cubicBezTo>
                  <a:cubicBezTo>
                    <a:pt x="1091443" y="124972"/>
                    <a:pt x="1101955" y="170655"/>
                    <a:pt x="1133093" y="185464"/>
                  </a:cubicBezTo>
                  <a:cubicBezTo>
                    <a:pt x="1142878" y="190092"/>
                    <a:pt x="1150811" y="195910"/>
                    <a:pt x="1149489" y="207414"/>
                  </a:cubicBezTo>
                  <a:cubicBezTo>
                    <a:pt x="1148167" y="219181"/>
                    <a:pt x="1138779" y="222289"/>
                    <a:pt x="1128135" y="224272"/>
                  </a:cubicBezTo>
                  <a:cubicBezTo>
                    <a:pt x="1090055" y="231412"/>
                    <a:pt x="1086947" y="240403"/>
                    <a:pt x="1111012" y="272666"/>
                  </a:cubicBezTo>
                  <a:cubicBezTo>
                    <a:pt x="1167538" y="348496"/>
                    <a:pt x="1209651" y="431533"/>
                    <a:pt x="1236228" y="522370"/>
                  </a:cubicBezTo>
                  <a:cubicBezTo>
                    <a:pt x="1239996" y="535196"/>
                    <a:pt x="1243831" y="547823"/>
                    <a:pt x="1239864" y="561178"/>
                  </a:cubicBezTo>
                  <a:cubicBezTo>
                    <a:pt x="1201651" y="691220"/>
                    <a:pt x="1143671" y="809428"/>
                    <a:pt x="1037892" y="899208"/>
                  </a:cubicBezTo>
                  <a:cubicBezTo>
                    <a:pt x="977069" y="950907"/>
                    <a:pt x="907321" y="979930"/>
                    <a:pt x="827458" y="984492"/>
                  </a:cubicBezTo>
                  <a:cubicBezTo>
                    <a:pt x="816881" y="985087"/>
                    <a:pt x="803129" y="982046"/>
                    <a:pt x="799956" y="996458"/>
                  </a:cubicBezTo>
                  <a:cubicBezTo>
                    <a:pt x="796783" y="1011069"/>
                    <a:pt x="811393" y="1013184"/>
                    <a:pt x="820252" y="1018473"/>
                  </a:cubicBezTo>
                  <a:cubicBezTo>
                    <a:pt x="832020" y="1025415"/>
                    <a:pt x="845309" y="1032225"/>
                    <a:pt x="837111" y="1048620"/>
                  </a:cubicBezTo>
                  <a:cubicBezTo>
                    <a:pt x="830103" y="1062636"/>
                    <a:pt x="816418" y="1060322"/>
                    <a:pt x="805311" y="1054438"/>
                  </a:cubicBezTo>
                  <a:cubicBezTo>
                    <a:pt x="784420" y="1043397"/>
                    <a:pt x="770801" y="1049942"/>
                    <a:pt x="758041" y="1068057"/>
                  </a:cubicBezTo>
                  <a:cubicBezTo>
                    <a:pt x="751298" y="1077643"/>
                    <a:pt x="741050" y="1085445"/>
                    <a:pt x="731001" y="1092056"/>
                  </a:cubicBezTo>
                  <a:cubicBezTo>
                    <a:pt x="713878" y="1103229"/>
                    <a:pt x="706871" y="1115988"/>
                    <a:pt x="715663" y="1136351"/>
                  </a:cubicBezTo>
                  <a:cubicBezTo>
                    <a:pt x="720357" y="1147325"/>
                    <a:pt x="723266" y="1161407"/>
                    <a:pt x="707664" y="1167291"/>
                  </a:cubicBezTo>
                  <a:cubicBezTo>
                    <a:pt x="692723" y="1172845"/>
                    <a:pt x="684392" y="1162200"/>
                    <a:pt x="680558" y="1150168"/>
                  </a:cubicBezTo>
                  <a:cubicBezTo>
                    <a:pt x="673550" y="1128087"/>
                    <a:pt x="659733" y="1121806"/>
                    <a:pt x="637718" y="1125376"/>
                  </a:cubicBezTo>
                  <a:cubicBezTo>
                    <a:pt x="626082" y="1127293"/>
                    <a:pt x="613190" y="1126632"/>
                    <a:pt x="601753" y="1123657"/>
                  </a:cubicBezTo>
                  <a:cubicBezTo>
                    <a:pt x="580068" y="1118038"/>
                    <a:pt x="566118" y="1123128"/>
                    <a:pt x="557590" y="1144813"/>
                  </a:cubicBezTo>
                  <a:cubicBezTo>
                    <a:pt x="553094" y="1156317"/>
                    <a:pt x="544037" y="1166961"/>
                    <a:pt x="529426" y="1159358"/>
                  </a:cubicBezTo>
                  <a:cubicBezTo>
                    <a:pt x="514948" y="1151887"/>
                    <a:pt x="517923" y="1138334"/>
                    <a:pt x="524534" y="1127822"/>
                  </a:cubicBezTo>
                  <a:cubicBezTo>
                    <a:pt x="536434" y="1108650"/>
                    <a:pt x="531013" y="1096419"/>
                    <a:pt x="514088" y="1083792"/>
                  </a:cubicBezTo>
                  <a:cubicBezTo>
                    <a:pt x="501990" y="1074734"/>
                    <a:pt x="491544" y="1062504"/>
                    <a:pt x="482751" y="1050075"/>
                  </a:cubicBezTo>
                  <a:cubicBezTo>
                    <a:pt x="473165" y="1036456"/>
                    <a:pt x="463711" y="1030241"/>
                    <a:pt x="447051" y="1037381"/>
                  </a:cubicBezTo>
                  <a:cubicBezTo>
                    <a:pt x="433564" y="1043199"/>
                    <a:pt x="417102" y="1047563"/>
                    <a:pt x="410623" y="1029117"/>
                  </a:cubicBezTo>
                  <a:cubicBezTo>
                    <a:pt x="403814" y="1009614"/>
                    <a:pt x="421796" y="1006243"/>
                    <a:pt x="434688" y="1000557"/>
                  </a:cubicBezTo>
                  <a:cubicBezTo>
                    <a:pt x="439580" y="998375"/>
                    <a:pt x="444274" y="995797"/>
                    <a:pt x="449034" y="993417"/>
                  </a:cubicBezTo>
                  <a:cubicBezTo>
                    <a:pt x="448902" y="990442"/>
                    <a:pt x="448770" y="987467"/>
                    <a:pt x="448572" y="984492"/>
                  </a:cubicBezTo>
                  <a:close/>
                  <a:moveTo>
                    <a:pt x="591572" y="242849"/>
                  </a:moveTo>
                  <a:cubicBezTo>
                    <a:pt x="510122" y="242849"/>
                    <a:pt x="428606" y="244106"/>
                    <a:pt x="347156" y="242254"/>
                  </a:cubicBezTo>
                  <a:cubicBezTo>
                    <a:pt x="314761" y="241527"/>
                    <a:pt x="304316" y="253493"/>
                    <a:pt x="306167" y="284566"/>
                  </a:cubicBezTo>
                  <a:cubicBezTo>
                    <a:pt x="308216" y="319671"/>
                    <a:pt x="307952" y="355041"/>
                    <a:pt x="306365" y="390213"/>
                  </a:cubicBezTo>
                  <a:cubicBezTo>
                    <a:pt x="305175" y="417186"/>
                    <a:pt x="314761" y="426971"/>
                    <a:pt x="342396" y="426508"/>
                  </a:cubicBezTo>
                  <a:cubicBezTo>
                    <a:pt x="427151" y="425120"/>
                    <a:pt x="511973" y="426376"/>
                    <a:pt x="596728" y="425913"/>
                  </a:cubicBezTo>
                  <a:cubicBezTo>
                    <a:pt x="634148" y="425715"/>
                    <a:pt x="666608" y="437945"/>
                    <a:pt x="690871" y="465911"/>
                  </a:cubicBezTo>
                  <a:cubicBezTo>
                    <a:pt x="705681" y="482968"/>
                    <a:pt x="722010" y="488256"/>
                    <a:pt x="743034" y="486802"/>
                  </a:cubicBezTo>
                  <a:cubicBezTo>
                    <a:pt x="764256" y="485348"/>
                    <a:pt x="788915" y="484620"/>
                    <a:pt x="802071" y="501347"/>
                  </a:cubicBezTo>
                  <a:cubicBezTo>
                    <a:pt x="822037" y="526800"/>
                    <a:pt x="846036" y="529246"/>
                    <a:pt x="874266" y="528783"/>
                  </a:cubicBezTo>
                  <a:cubicBezTo>
                    <a:pt x="887422" y="528585"/>
                    <a:pt x="906991" y="528056"/>
                    <a:pt x="906991" y="547955"/>
                  </a:cubicBezTo>
                  <a:cubicBezTo>
                    <a:pt x="906991" y="570103"/>
                    <a:pt x="887157" y="566599"/>
                    <a:pt x="872282" y="568252"/>
                  </a:cubicBezTo>
                  <a:cubicBezTo>
                    <a:pt x="854366" y="570169"/>
                    <a:pt x="833078" y="560979"/>
                    <a:pt x="819856" y="579425"/>
                  </a:cubicBezTo>
                  <a:cubicBezTo>
                    <a:pt x="801410" y="605208"/>
                    <a:pt x="776090" y="609968"/>
                    <a:pt x="747133" y="608712"/>
                  </a:cubicBezTo>
                  <a:cubicBezTo>
                    <a:pt x="729877" y="607985"/>
                    <a:pt x="711432" y="605340"/>
                    <a:pt x="698673" y="622265"/>
                  </a:cubicBezTo>
                  <a:cubicBezTo>
                    <a:pt x="666873" y="664378"/>
                    <a:pt x="622512" y="674097"/>
                    <a:pt x="572664" y="673304"/>
                  </a:cubicBezTo>
                  <a:cubicBezTo>
                    <a:pt x="495643" y="672113"/>
                    <a:pt x="418557" y="673039"/>
                    <a:pt x="341471" y="673039"/>
                  </a:cubicBezTo>
                  <a:cubicBezTo>
                    <a:pt x="324414" y="673039"/>
                    <a:pt x="307026" y="672444"/>
                    <a:pt x="307026" y="697104"/>
                  </a:cubicBezTo>
                  <a:cubicBezTo>
                    <a:pt x="307092" y="742258"/>
                    <a:pt x="306894" y="787412"/>
                    <a:pt x="307026" y="832501"/>
                  </a:cubicBezTo>
                  <a:cubicBezTo>
                    <a:pt x="307026" y="842880"/>
                    <a:pt x="309208" y="854384"/>
                    <a:pt x="321769" y="854516"/>
                  </a:cubicBezTo>
                  <a:cubicBezTo>
                    <a:pt x="354362" y="854780"/>
                    <a:pt x="387749" y="862780"/>
                    <a:pt x="419284" y="848632"/>
                  </a:cubicBezTo>
                  <a:cubicBezTo>
                    <a:pt x="428936" y="844269"/>
                    <a:pt x="438457" y="840368"/>
                    <a:pt x="447448" y="845988"/>
                  </a:cubicBezTo>
                  <a:cubicBezTo>
                    <a:pt x="470917" y="860730"/>
                    <a:pt x="485660" y="850483"/>
                    <a:pt x="499544" y="831311"/>
                  </a:cubicBezTo>
                  <a:cubicBezTo>
                    <a:pt x="505163" y="823509"/>
                    <a:pt x="513229" y="816568"/>
                    <a:pt x="521625" y="811676"/>
                  </a:cubicBezTo>
                  <a:cubicBezTo>
                    <a:pt x="540930" y="800370"/>
                    <a:pt x="552103" y="787743"/>
                    <a:pt x="540203" y="764009"/>
                  </a:cubicBezTo>
                  <a:cubicBezTo>
                    <a:pt x="534319" y="752241"/>
                    <a:pt x="535509" y="739085"/>
                    <a:pt x="550053" y="733664"/>
                  </a:cubicBezTo>
                  <a:cubicBezTo>
                    <a:pt x="563143" y="728771"/>
                    <a:pt x="571936" y="737763"/>
                    <a:pt x="574911" y="749002"/>
                  </a:cubicBezTo>
                  <a:cubicBezTo>
                    <a:pt x="581390" y="773595"/>
                    <a:pt x="597720" y="778157"/>
                    <a:pt x="620000" y="776240"/>
                  </a:cubicBezTo>
                  <a:cubicBezTo>
                    <a:pt x="633024" y="775116"/>
                    <a:pt x="646907" y="774719"/>
                    <a:pt x="659468" y="777892"/>
                  </a:cubicBezTo>
                  <a:cubicBezTo>
                    <a:pt x="679632" y="783049"/>
                    <a:pt x="690409" y="776438"/>
                    <a:pt x="697350" y="757728"/>
                  </a:cubicBezTo>
                  <a:cubicBezTo>
                    <a:pt x="701714" y="746027"/>
                    <a:pt x="710176" y="734986"/>
                    <a:pt x="724787" y="741333"/>
                  </a:cubicBezTo>
                  <a:cubicBezTo>
                    <a:pt x="739133" y="747547"/>
                    <a:pt x="736885" y="760241"/>
                    <a:pt x="732125" y="772537"/>
                  </a:cubicBezTo>
                  <a:cubicBezTo>
                    <a:pt x="727894" y="783512"/>
                    <a:pt x="720291" y="794420"/>
                    <a:pt x="730472" y="806321"/>
                  </a:cubicBezTo>
                  <a:cubicBezTo>
                    <a:pt x="761942" y="843013"/>
                    <a:pt x="797245" y="868532"/>
                    <a:pt x="849738" y="853458"/>
                  </a:cubicBezTo>
                  <a:cubicBezTo>
                    <a:pt x="878497" y="845194"/>
                    <a:pt x="906726" y="836137"/>
                    <a:pt x="931452" y="819014"/>
                  </a:cubicBezTo>
                  <a:cubicBezTo>
                    <a:pt x="1023943" y="754952"/>
                    <a:pt x="1071543" y="660544"/>
                    <a:pt x="1107111" y="558071"/>
                  </a:cubicBezTo>
                  <a:cubicBezTo>
                    <a:pt x="1110681" y="547757"/>
                    <a:pt x="1107640" y="538435"/>
                    <a:pt x="1104269" y="529180"/>
                  </a:cubicBezTo>
                  <a:cubicBezTo>
                    <a:pt x="1076105" y="451961"/>
                    <a:pt x="1039677" y="379569"/>
                    <a:pt x="981433" y="320134"/>
                  </a:cubicBezTo>
                  <a:cubicBezTo>
                    <a:pt x="932510" y="270286"/>
                    <a:pt x="876381" y="239015"/>
                    <a:pt x="802997" y="242122"/>
                  </a:cubicBezTo>
                  <a:cubicBezTo>
                    <a:pt x="732654" y="245097"/>
                    <a:pt x="662113" y="242783"/>
                    <a:pt x="591638" y="242849"/>
                  </a:cubicBezTo>
                  <a:close/>
                  <a:moveTo>
                    <a:pt x="613785" y="151879"/>
                  </a:moveTo>
                  <a:cubicBezTo>
                    <a:pt x="541062" y="151879"/>
                    <a:pt x="468405" y="151549"/>
                    <a:pt x="395682" y="152078"/>
                  </a:cubicBezTo>
                  <a:cubicBezTo>
                    <a:pt x="371221" y="152276"/>
                    <a:pt x="359321" y="170721"/>
                    <a:pt x="369370" y="190952"/>
                  </a:cubicBezTo>
                  <a:cubicBezTo>
                    <a:pt x="377171" y="206620"/>
                    <a:pt x="392244" y="201728"/>
                    <a:pt x="404607" y="201728"/>
                  </a:cubicBezTo>
                  <a:cubicBezTo>
                    <a:pt x="537889" y="202058"/>
                    <a:pt x="671170" y="202587"/>
                    <a:pt x="804385" y="201662"/>
                  </a:cubicBezTo>
                  <a:cubicBezTo>
                    <a:pt x="872877" y="201199"/>
                    <a:pt x="932047" y="224536"/>
                    <a:pt x="982755" y="268501"/>
                  </a:cubicBezTo>
                  <a:cubicBezTo>
                    <a:pt x="1064205" y="339174"/>
                    <a:pt x="1113392" y="430541"/>
                    <a:pt x="1145655" y="532022"/>
                  </a:cubicBezTo>
                  <a:cubicBezTo>
                    <a:pt x="1149423" y="543989"/>
                    <a:pt x="1149489" y="555889"/>
                    <a:pt x="1145060" y="567657"/>
                  </a:cubicBezTo>
                  <a:cubicBezTo>
                    <a:pt x="1087608" y="721896"/>
                    <a:pt x="1014555" y="861259"/>
                    <a:pt x="832549" y="897687"/>
                  </a:cubicBezTo>
                  <a:cubicBezTo>
                    <a:pt x="817608" y="900662"/>
                    <a:pt x="800485" y="905620"/>
                    <a:pt x="804253" y="926975"/>
                  </a:cubicBezTo>
                  <a:cubicBezTo>
                    <a:pt x="807889" y="947668"/>
                    <a:pt x="825211" y="943106"/>
                    <a:pt x="838697" y="942511"/>
                  </a:cubicBezTo>
                  <a:cubicBezTo>
                    <a:pt x="927155" y="938875"/>
                    <a:pt x="994391" y="892993"/>
                    <a:pt x="1052966" y="831840"/>
                  </a:cubicBezTo>
                  <a:cubicBezTo>
                    <a:pt x="1123904" y="757728"/>
                    <a:pt x="1165290" y="666957"/>
                    <a:pt x="1197288" y="571029"/>
                  </a:cubicBezTo>
                  <a:cubicBezTo>
                    <a:pt x="1202445" y="555558"/>
                    <a:pt x="1201784" y="541410"/>
                    <a:pt x="1196891" y="526072"/>
                  </a:cubicBezTo>
                  <a:cubicBezTo>
                    <a:pt x="1174545" y="456457"/>
                    <a:pt x="1145787" y="389684"/>
                    <a:pt x="1104401" y="329456"/>
                  </a:cubicBezTo>
                  <a:cubicBezTo>
                    <a:pt x="1025397" y="214554"/>
                    <a:pt x="922792" y="142690"/>
                    <a:pt x="775693" y="151218"/>
                  </a:cubicBezTo>
                  <a:cubicBezTo>
                    <a:pt x="721878" y="154326"/>
                    <a:pt x="667798" y="151747"/>
                    <a:pt x="613851" y="151813"/>
                  </a:cubicBezTo>
                  <a:close/>
                  <a:moveTo>
                    <a:pt x="393699" y="463332"/>
                  </a:moveTo>
                  <a:lnTo>
                    <a:pt x="393699" y="463134"/>
                  </a:lnTo>
                  <a:cubicBezTo>
                    <a:pt x="329835" y="463134"/>
                    <a:pt x="265905" y="464324"/>
                    <a:pt x="202041" y="462605"/>
                  </a:cubicBezTo>
                  <a:cubicBezTo>
                    <a:pt x="172753" y="461812"/>
                    <a:pt x="159332" y="469349"/>
                    <a:pt x="161911" y="501148"/>
                  </a:cubicBezTo>
                  <a:cubicBezTo>
                    <a:pt x="164423" y="531758"/>
                    <a:pt x="162374" y="562765"/>
                    <a:pt x="162440" y="593639"/>
                  </a:cubicBezTo>
                  <a:cubicBezTo>
                    <a:pt x="162440" y="612348"/>
                    <a:pt x="159002" y="631785"/>
                    <a:pt x="188686" y="632446"/>
                  </a:cubicBezTo>
                  <a:cubicBezTo>
                    <a:pt x="214470" y="633041"/>
                    <a:pt x="228552" y="626298"/>
                    <a:pt x="227163" y="597738"/>
                  </a:cubicBezTo>
                  <a:cubicBezTo>
                    <a:pt x="226568" y="584581"/>
                    <a:pt x="229477" y="568847"/>
                    <a:pt x="246865" y="568582"/>
                  </a:cubicBezTo>
                  <a:cubicBezTo>
                    <a:pt x="264516" y="568318"/>
                    <a:pt x="267359" y="583656"/>
                    <a:pt x="266698" y="597143"/>
                  </a:cubicBezTo>
                  <a:cubicBezTo>
                    <a:pt x="265442" y="621935"/>
                    <a:pt x="273904" y="632843"/>
                    <a:pt x="300613" y="632645"/>
                  </a:cubicBezTo>
                  <a:cubicBezTo>
                    <a:pt x="326860" y="632446"/>
                    <a:pt x="332281" y="619885"/>
                    <a:pt x="331422" y="597672"/>
                  </a:cubicBezTo>
                  <a:cubicBezTo>
                    <a:pt x="330893" y="584185"/>
                    <a:pt x="333207" y="568847"/>
                    <a:pt x="350726" y="568450"/>
                  </a:cubicBezTo>
                  <a:cubicBezTo>
                    <a:pt x="368444" y="567987"/>
                    <a:pt x="369568" y="583656"/>
                    <a:pt x="371551" y="596878"/>
                  </a:cubicBezTo>
                  <a:cubicBezTo>
                    <a:pt x="371882" y="599060"/>
                    <a:pt x="372146" y="601308"/>
                    <a:pt x="371948" y="603489"/>
                  </a:cubicBezTo>
                  <a:cubicBezTo>
                    <a:pt x="370229" y="628149"/>
                    <a:pt x="384906" y="631918"/>
                    <a:pt x="405401" y="632380"/>
                  </a:cubicBezTo>
                  <a:cubicBezTo>
                    <a:pt x="428077" y="632843"/>
                    <a:pt x="437795" y="624513"/>
                    <a:pt x="436539" y="601440"/>
                  </a:cubicBezTo>
                  <a:cubicBezTo>
                    <a:pt x="435812" y="587424"/>
                    <a:pt x="435085" y="568847"/>
                    <a:pt x="455315" y="569442"/>
                  </a:cubicBezTo>
                  <a:cubicBezTo>
                    <a:pt x="475281" y="570103"/>
                    <a:pt x="473364" y="588879"/>
                    <a:pt x="472835" y="602696"/>
                  </a:cubicBezTo>
                  <a:cubicBezTo>
                    <a:pt x="472041" y="623786"/>
                    <a:pt x="480636" y="631389"/>
                    <a:pt x="501924" y="632446"/>
                  </a:cubicBezTo>
                  <a:cubicBezTo>
                    <a:pt x="530021" y="633835"/>
                    <a:pt x="538947" y="621472"/>
                    <a:pt x="538616" y="595490"/>
                  </a:cubicBezTo>
                  <a:cubicBezTo>
                    <a:pt x="538418" y="582334"/>
                    <a:pt x="542054" y="566797"/>
                    <a:pt x="560102" y="568450"/>
                  </a:cubicBezTo>
                  <a:cubicBezTo>
                    <a:pt x="575044" y="569772"/>
                    <a:pt x="576829" y="583259"/>
                    <a:pt x="578151" y="595953"/>
                  </a:cubicBezTo>
                  <a:cubicBezTo>
                    <a:pt x="582051" y="632314"/>
                    <a:pt x="594480" y="639520"/>
                    <a:pt x="629586" y="626695"/>
                  </a:cubicBezTo>
                  <a:cubicBezTo>
                    <a:pt x="660989" y="615191"/>
                    <a:pt x="681219" y="587424"/>
                    <a:pt x="682475" y="553905"/>
                  </a:cubicBezTo>
                  <a:cubicBezTo>
                    <a:pt x="684525" y="499958"/>
                    <a:pt x="650014" y="464456"/>
                    <a:pt x="591704" y="463465"/>
                  </a:cubicBezTo>
                  <a:cubicBezTo>
                    <a:pt x="525658" y="462275"/>
                    <a:pt x="459546" y="463200"/>
                    <a:pt x="393434" y="463200"/>
                  </a:cubicBezTo>
                  <a:close/>
                  <a:moveTo>
                    <a:pt x="492205" y="950973"/>
                  </a:moveTo>
                  <a:cubicBezTo>
                    <a:pt x="492734" y="1026936"/>
                    <a:pt x="552698" y="1087098"/>
                    <a:pt x="628197" y="1087362"/>
                  </a:cubicBezTo>
                  <a:cubicBezTo>
                    <a:pt x="701383" y="1087626"/>
                    <a:pt x="765842" y="1025746"/>
                    <a:pt x="766041" y="954940"/>
                  </a:cubicBezTo>
                  <a:cubicBezTo>
                    <a:pt x="766239" y="875870"/>
                    <a:pt x="703895" y="812072"/>
                    <a:pt x="627338" y="813130"/>
                  </a:cubicBezTo>
                  <a:cubicBezTo>
                    <a:pt x="552632" y="814122"/>
                    <a:pt x="491677" y="876267"/>
                    <a:pt x="492205" y="950973"/>
                  </a:cubicBezTo>
                  <a:close/>
                  <a:moveTo>
                    <a:pt x="967219" y="78760"/>
                  </a:moveTo>
                  <a:cubicBezTo>
                    <a:pt x="948377" y="77504"/>
                    <a:pt x="928279" y="84974"/>
                    <a:pt x="910296" y="98924"/>
                  </a:cubicBezTo>
                  <a:cubicBezTo>
                    <a:pt x="894893" y="110890"/>
                    <a:pt x="887885" y="120609"/>
                    <a:pt x="913999" y="128608"/>
                  </a:cubicBezTo>
                  <a:cubicBezTo>
                    <a:pt x="961798" y="143219"/>
                    <a:pt x="1003911" y="168474"/>
                    <a:pt x="1041859" y="200802"/>
                  </a:cubicBezTo>
                  <a:cubicBezTo>
                    <a:pt x="1047478" y="205562"/>
                    <a:pt x="1053098" y="213694"/>
                    <a:pt x="1061362" y="209727"/>
                  </a:cubicBezTo>
                  <a:cubicBezTo>
                    <a:pt x="1070287" y="205430"/>
                    <a:pt x="1069891" y="195447"/>
                    <a:pt x="1070552" y="186588"/>
                  </a:cubicBezTo>
                  <a:cubicBezTo>
                    <a:pt x="1074717" y="128674"/>
                    <a:pt x="1029893" y="79950"/>
                    <a:pt x="967153" y="78760"/>
                  </a:cubicBezTo>
                  <a:close/>
                  <a:moveTo>
                    <a:pt x="405467" y="943436"/>
                  </a:moveTo>
                  <a:cubicBezTo>
                    <a:pt x="413202" y="943436"/>
                    <a:pt x="418689" y="943238"/>
                    <a:pt x="424176" y="943436"/>
                  </a:cubicBezTo>
                  <a:cubicBezTo>
                    <a:pt x="447316" y="944428"/>
                    <a:pt x="456307" y="930743"/>
                    <a:pt x="455447" y="910447"/>
                  </a:cubicBezTo>
                  <a:cubicBezTo>
                    <a:pt x="454456" y="887374"/>
                    <a:pt x="436275" y="894844"/>
                    <a:pt x="422986" y="894977"/>
                  </a:cubicBezTo>
                  <a:cubicBezTo>
                    <a:pt x="412012" y="895109"/>
                    <a:pt x="401037" y="895902"/>
                    <a:pt x="390063" y="896431"/>
                  </a:cubicBezTo>
                  <a:cubicBezTo>
                    <a:pt x="381667" y="896828"/>
                    <a:pt x="370824" y="893853"/>
                    <a:pt x="368576" y="905951"/>
                  </a:cubicBezTo>
                  <a:cubicBezTo>
                    <a:pt x="366593" y="916529"/>
                    <a:pt x="364279" y="928627"/>
                    <a:pt x="372940" y="937288"/>
                  </a:cubicBezTo>
                  <a:cubicBezTo>
                    <a:pt x="382526" y="946808"/>
                    <a:pt x="395881" y="942246"/>
                    <a:pt x="405401" y="943370"/>
                  </a:cubicBezTo>
                  <a:close/>
                  <a:moveTo>
                    <a:pt x="76494" y="571425"/>
                  </a:moveTo>
                  <a:cubicBezTo>
                    <a:pt x="81916" y="571425"/>
                    <a:pt x="87403" y="571425"/>
                    <a:pt x="92824" y="571425"/>
                  </a:cubicBezTo>
                  <a:cubicBezTo>
                    <a:pt x="106641" y="571425"/>
                    <a:pt x="119665" y="570367"/>
                    <a:pt x="120525" y="551856"/>
                  </a:cubicBezTo>
                  <a:cubicBezTo>
                    <a:pt x="121450" y="532948"/>
                    <a:pt x="110344" y="527130"/>
                    <a:pt x="93882" y="527130"/>
                  </a:cubicBezTo>
                  <a:cubicBezTo>
                    <a:pt x="82973" y="527130"/>
                    <a:pt x="72131" y="527130"/>
                    <a:pt x="61223" y="527130"/>
                  </a:cubicBezTo>
                  <a:cubicBezTo>
                    <a:pt x="45488" y="527130"/>
                    <a:pt x="36960" y="533741"/>
                    <a:pt x="37224" y="550666"/>
                  </a:cubicBezTo>
                  <a:cubicBezTo>
                    <a:pt x="37488" y="566533"/>
                    <a:pt x="46083" y="571557"/>
                    <a:pt x="60165" y="571293"/>
                  </a:cubicBezTo>
                  <a:cubicBezTo>
                    <a:pt x="65586" y="571227"/>
                    <a:pt x="71073" y="571293"/>
                    <a:pt x="76494" y="571359"/>
                  </a:cubicBezTo>
                  <a:close/>
                </a:path>
              </a:pathLst>
            </a:custGeom>
            <a:grpFill/>
            <a:ln w="65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1096" name="Forma libre: forma 1095">
              <a:extLst>
                <a:ext uri="{FF2B5EF4-FFF2-40B4-BE49-F238E27FC236}">
                  <a16:creationId xmlns:a16="http://schemas.microsoft.com/office/drawing/2014/main" id="{C1DA3F75-E9F5-4B31-B54D-BAD9CA7D7DD1}"/>
                </a:ext>
              </a:extLst>
            </p:cNvPr>
            <p:cNvSpPr/>
            <p:nvPr/>
          </p:nvSpPr>
          <p:spPr>
            <a:xfrm rot="5400000">
              <a:off x="5350202" y="6006804"/>
              <a:ext cx="1093609" cy="1241907"/>
            </a:xfrm>
            <a:custGeom>
              <a:avLst/>
              <a:gdLst>
                <a:gd name="connsiteX0" fmla="*/ 483755 w 1093609"/>
                <a:gd name="connsiteY0" fmla="*/ 1240409 h 1241907"/>
                <a:gd name="connsiteX1" fmla="*/ 394570 w 1093609"/>
                <a:gd name="connsiteY1" fmla="*/ 1240409 h 1241907"/>
                <a:gd name="connsiteX2" fmla="*/ 361845 w 1093609"/>
                <a:gd name="connsiteY2" fmla="*/ 1222096 h 1241907"/>
                <a:gd name="connsiteX3" fmla="*/ 395694 w 1093609"/>
                <a:gd name="connsiteY3" fmla="*/ 1201006 h 1241907"/>
                <a:gd name="connsiteX4" fmla="*/ 405611 w 1093609"/>
                <a:gd name="connsiteY4" fmla="*/ 1201006 h 1241907"/>
                <a:gd name="connsiteX5" fmla="*/ 443427 w 1093609"/>
                <a:gd name="connsiteY5" fmla="*/ 1163124 h 1241907"/>
                <a:gd name="connsiteX6" fmla="*/ 354374 w 1093609"/>
                <a:gd name="connsiteY6" fmla="*/ 1069576 h 1241907"/>
                <a:gd name="connsiteX7" fmla="*/ 337912 w 1093609"/>
                <a:gd name="connsiteY7" fmla="*/ 1068716 h 1241907"/>
                <a:gd name="connsiteX8" fmla="*/ 305385 w 1093609"/>
                <a:gd name="connsiteY8" fmla="*/ 1048552 h 1241907"/>
                <a:gd name="connsiteX9" fmla="*/ 334276 w 1093609"/>
                <a:gd name="connsiteY9" fmla="*/ 1028983 h 1241907"/>
                <a:gd name="connsiteX10" fmla="*/ 357349 w 1093609"/>
                <a:gd name="connsiteY10" fmla="*/ 1003530 h 1241907"/>
                <a:gd name="connsiteX11" fmla="*/ 357283 w 1093609"/>
                <a:gd name="connsiteY11" fmla="*/ 924196 h 1241907"/>
                <a:gd name="connsiteX12" fmla="*/ 347300 w 1093609"/>
                <a:gd name="connsiteY12" fmla="*/ 908131 h 1241907"/>
                <a:gd name="connsiteX13" fmla="*/ 334342 w 1093609"/>
                <a:gd name="connsiteY13" fmla="*/ 927766 h 1241907"/>
                <a:gd name="connsiteX14" fmla="*/ 343201 w 1093609"/>
                <a:gd name="connsiteY14" fmla="*/ 956128 h 1241907"/>
                <a:gd name="connsiteX15" fmla="*/ 333615 w 1093609"/>
                <a:gd name="connsiteY15" fmla="*/ 981383 h 1241907"/>
                <a:gd name="connsiteX16" fmla="*/ 309286 w 1093609"/>
                <a:gd name="connsiteY16" fmla="*/ 970210 h 1241907"/>
                <a:gd name="connsiteX17" fmla="*/ 284163 w 1093609"/>
                <a:gd name="connsiteY17" fmla="*/ 934311 h 1241907"/>
                <a:gd name="connsiteX18" fmla="*/ 182417 w 1093609"/>
                <a:gd name="connsiteY18" fmla="*/ 934311 h 1241907"/>
                <a:gd name="connsiteX19" fmla="*/ 163575 w 1093609"/>
                <a:gd name="connsiteY19" fmla="*/ 959698 h 1241907"/>
                <a:gd name="connsiteX20" fmla="*/ 135015 w 1093609"/>
                <a:gd name="connsiteY20" fmla="*/ 973780 h 1241907"/>
                <a:gd name="connsiteX21" fmla="*/ 128668 w 1093609"/>
                <a:gd name="connsiteY21" fmla="*/ 945153 h 1241907"/>
                <a:gd name="connsiteX22" fmla="*/ 113066 w 1093609"/>
                <a:gd name="connsiteY22" fmla="*/ 886842 h 1241907"/>
                <a:gd name="connsiteX23" fmla="*/ 92571 w 1093609"/>
                <a:gd name="connsiteY23" fmla="*/ 865621 h 1241907"/>
                <a:gd name="connsiteX24" fmla="*/ 27385 w 1093609"/>
                <a:gd name="connsiteY24" fmla="*/ 840167 h 1241907"/>
                <a:gd name="connsiteX25" fmla="*/ 1998 w 1093609"/>
                <a:gd name="connsiteY25" fmla="*/ 831639 h 1241907"/>
                <a:gd name="connsiteX26" fmla="*/ 14692 w 1093609"/>
                <a:gd name="connsiteY26" fmla="*/ 805459 h 1241907"/>
                <a:gd name="connsiteX27" fmla="*/ 46690 w 1093609"/>
                <a:gd name="connsiteY27" fmla="*/ 743115 h 1241907"/>
                <a:gd name="connsiteX28" fmla="*/ 49136 w 1093609"/>
                <a:gd name="connsiteY28" fmla="*/ 710456 h 1241907"/>
                <a:gd name="connsiteX29" fmla="*/ 26724 w 1093609"/>
                <a:gd name="connsiteY29" fmla="*/ 662459 h 1241907"/>
                <a:gd name="connsiteX30" fmla="*/ 8279 w 1093609"/>
                <a:gd name="connsiteY30" fmla="*/ 633039 h 1241907"/>
                <a:gd name="connsiteX31" fmla="*/ 42128 w 1093609"/>
                <a:gd name="connsiteY31" fmla="*/ 627155 h 1241907"/>
                <a:gd name="connsiteX32" fmla="*/ 94158 w 1093609"/>
                <a:gd name="connsiteY32" fmla="*/ 613470 h 1241907"/>
                <a:gd name="connsiteX33" fmla="*/ 117562 w 1093609"/>
                <a:gd name="connsiteY33" fmla="*/ 590463 h 1241907"/>
                <a:gd name="connsiteX34" fmla="*/ 142684 w 1093609"/>
                <a:gd name="connsiteY34" fmla="*/ 523095 h 1241907"/>
                <a:gd name="connsiteX35" fmla="*/ 154187 w 1093609"/>
                <a:gd name="connsiteY35" fmla="*/ 496849 h 1241907"/>
                <a:gd name="connsiteX36" fmla="*/ 178979 w 1093609"/>
                <a:gd name="connsiteY36" fmla="*/ 512914 h 1241907"/>
                <a:gd name="connsiteX37" fmla="*/ 232927 w 1093609"/>
                <a:gd name="connsiteY37" fmla="*/ 545177 h 1241907"/>
                <a:gd name="connsiteX38" fmla="*/ 259239 w 1093609"/>
                <a:gd name="connsiteY38" fmla="*/ 545507 h 1241907"/>
                <a:gd name="connsiteX39" fmla="*/ 324624 w 1093609"/>
                <a:gd name="connsiteY39" fmla="*/ 515030 h 1241907"/>
                <a:gd name="connsiteX40" fmla="*/ 330706 w 1093609"/>
                <a:gd name="connsiteY40" fmla="*/ 507691 h 1241907"/>
                <a:gd name="connsiteX41" fmla="*/ 357547 w 1093609"/>
                <a:gd name="connsiteY41" fmla="*/ 451827 h 1241907"/>
                <a:gd name="connsiteX42" fmla="*/ 429345 w 1093609"/>
                <a:gd name="connsiteY42" fmla="*/ 283109 h 1241907"/>
                <a:gd name="connsiteX43" fmla="*/ 443625 w 1093609"/>
                <a:gd name="connsiteY43" fmla="*/ 238219 h 1241907"/>
                <a:gd name="connsiteX44" fmla="*/ 493143 w 1093609"/>
                <a:gd name="connsiteY44" fmla="*/ 113863 h 1241907"/>
                <a:gd name="connsiteX45" fmla="*/ 502068 w 1093609"/>
                <a:gd name="connsiteY45" fmla="*/ 86757 h 1241907"/>
                <a:gd name="connsiteX46" fmla="*/ 502464 w 1093609"/>
                <a:gd name="connsiteY46" fmla="*/ 40479 h 1241907"/>
                <a:gd name="connsiteX47" fmla="*/ 523356 w 1093609"/>
                <a:gd name="connsiteY47" fmla="*/ 19 h 1241907"/>
                <a:gd name="connsiteX48" fmla="*/ 542991 w 1093609"/>
                <a:gd name="connsiteY48" fmla="*/ 42000 h 1241907"/>
                <a:gd name="connsiteX49" fmla="*/ 542991 w 1093609"/>
                <a:gd name="connsiteY49" fmla="*/ 48611 h 1241907"/>
                <a:gd name="connsiteX50" fmla="*/ 577171 w 1093609"/>
                <a:gd name="connsiteY50" fmla="*/ 136606 h 1241907"/>
                <a:gd name="connsiteX51" fmla="*/ 598260 w 1093609"/>
                <a:gd name="connsiteY51" fmla="*/ 229228 h 1241907"/>
                <a:gd name="connsiteX52" fmla="*/ 627284 w 1093609"/>
                <a:gd name="connsiteY52" fmla="*/ 293158 h 1241907"/>
                <a:gd name="connsiteX53" fmla="*/ 686388 w 1093609"/>
                <a:gd name="connsiteY53" fmla="*/ 470404 h 1241907"/>
                <a:gd name="connsiteX54" fmla="*/ 684867 w 1093609"/>
                <a:gd name="connsiteY54" fmla="*/ 546301 h 1241907"/>
                <a:gd name="connsiteX55" fmla="*/ 703444 w 1093609"/>
                <a:gd name="connsiteY55" fmla="*/ 572283 h 1241907"/>
                <a:gd name="connsiteX56" fmla="*/ 737228 w 1093609"/>
                <a:gd name="connsiteY56" fmla="*/ 558729 h 1241907"/>
                <a:gd name="connsiteX57" fmla="*/ 757458 w 1093609"/>
                <a:gd name="connsiteY57" fmla="*/ 524748 h 1241907"/>
                <a:gd name="connsiteX58" fmla="*/ 761160 w 1093609"/>
                <a:gd name="connsiteY58" fmla="*/ 480651 h 1241907"/>
                <a:gd name="connsiteX59" fmla="*/ 764201 w 1093609"/>
                <a:gd name="connsiteY59" fmla="*/ 449116 h 1241907"/>
                <a:gd name="connsiteX60" fmla="*/ 791638 w 1093609"/>
                <a:gd name="connsiteY60" fmla="*/ 458570 h 1241907"/>
                <a:gd name="connsiteX61" fmla="*/ 833420 w 1093609"/>
                <a:gd name="connsiteY61" fmla="*/ 469413 h 1241907"/>
                <a:gd name="connsiteX62" fmla="*/ 862245 w 1093609"/>
                <a:gd name="connsiteY62" fmla="*/ 462471 h 1241907"/>
                <a:gd name="connsiteX63" fmla="*/ 898011 w 1093609"/>
                <a:gd name="connsiteY63" fmla="*/ 431596 h 1241907"/>
                <a:gd name="connsiteX64" fmla="*/ 920886 w 1093609"/>
                <a:gd name="connsiteY64" fmla="*/ 413416 h 1241907"/>
                <a:gd name="connsiteX65" fmla="*/ 934439 w 1093609"/>
                <a:gd name="connsiteY65" fmla="*/ 436423 h 1241907"/>
                <a:gd name="connsiteX66" fmla="*/ 972123 w 1093609"/>
                <a:gd name="connsiteY66" fmla="*/ 486073 h 1241907"/>
                <a:gd name="connsiteX67" fmla="*/ 1030962 w 1093609"/>
                <a:gd name="connsiteY67" fmla="*/ 494932 h 1241907"/>
                <a:gd name="connsiteX68" fmla="*/ 1054763 w 1093609"/>
                <a:gd name="connsiteY68" fmla="*/ 497114 h 1241907"/>
                <a:gd name="connsiteX69" fmla="*/ 1052647 w 1093609"/>
                <a:gd name="connsiteY69" fmla="*/ 524087 h 1241907"/>
                <a:gd name="connsiteX70" fmla="*/ 1032549 w 1093609"/>
                <a:gd name="connsiteY70" fmla="*/ 551986 h 1241907"/>
                <a:gd name="connsiteX71" fmla="*/ 1050003 w 1093609"/>
                <a:gd name="connsiteY71" fmla="*/ 622263 h 1241907"/>
                <a:gd name="connsiteX72" fmla="*/ 1075786 w 1093609"/>
                <a:gd name="connsiteY72" fmla="*/ 633899 h 1241907"/>
                <a:gd name="connsiteX73" fmla="*/ 1092975 w 1093609"/>
                <a:gd name="connsiteY73" fmla="*/ 657699 h 1241907"/>
                <a:gd name="connsiteX74" fmla="*/ 1069902 w 1093609"/>
                <a:gd name="connsiteY74" fmla="*/ 671054 h 1241907"/>
                <a:gd name="connsiteX75" fmla="*/ 1027657 w 1093609"/>
                <a:gd name="connsiteY75" fmla="*/ 696374 h 1241907"/>
                <a:gd name="connsiteX76" fmla="*/ 1014104 w 1093609"/>
                <a:gd name="connsiteY76" fmla="*/ 718919 h 1241907"/>
                <a:gd name="connsiteX77" fmla="*/ 1010666 w 1093609"/>
                <a:gd name="connsiteY77" fmla="*/ 763875 h 1241907"/>
                <a:gd name="connsiteX78" fmla="*/ 1008021 w 1093609"/>
                <a:gd name="connsiteY78" fmla="*/ 792898 h 1241907"/>
                <a:gd name="connsiteX79" fmla="*/ 979726 w 1093609"/>
                <a:gd name="connsiteY79" fmla="*/ 785691 h 1241907"/>
                <a:gd name="connsiteX80" fmla="*/ 935629 w 1093609"/>
                <a:gd name="connsiteY80" fmla="*/ 774651 h 1241907"/>
                <a:gd name="connsiteX81" fmla="*/ 910044 w 1093609"/>
                <a:gd name="connsiteY81" fmla="*/ 780336 h 1241907"/>
                <a:gd name="connsiteX82" fmla="*/ 874013 w 1093609"/>
                <a:gd name="connsiteY82" fmla="*/ 809822 h 1241907"/>
                <a:gd name="connsiteX83" fmla="*/ 852725 w 1093609"/>
                <a:gd name="connsiteY83" fmla="*/ 830119 h 1241907"/>
                <a:gd name="connsiteX84" fmla="*/ 837122 w 1093609"/>
                <a:gd name="connsiteY84" fmla="*/ 805459 h 1241907"/>
                <a:gd name="connsiteX85" fmla="*/ 798579 w 1093609"/>
                <a:gd name="connsiteY85" fmla="*/ 757197 h 1241907"/>
                <a:gd name="connsiteX86" fmla="*/ 741459 w 1093609"/>
                <a:gd name="connsiteY86" fmla="*/ 748008 h 1241907"/>
                <a:gd name="connsiteX87" fmla="*/ 712965 w 1093609"/>
                <a:gd name="connsiteY87" fmla="*/ 743380 h 1241907"/>
                <a:gd name="connsiteX88" fmla="*/ 720171 w 1093609"/>
                <a:gd name="connsiteY88" fmla="*/ 717398 h 1241907"/>
                <a:gd name="connsiteX89" fmla="*/ 719113 w 1093609"/>
                <a:gd name="connsiteY89" fmla="*/ 619222 h 1241907"/>
                <a:gd name="connsiteX90" fmla="*/ 694387 w 1093609"/>
                <a:gd name="connsiteY90" fmla="*/ 612545 h 1241907"/>
                <a:gd name="connsiteX91" fmla="*/ 685264 w 1093609"/>
                <a:gd name="connsiteY91" fmla="*/ 634229 h 1241907"/>
                <a:gd name="connsiteX92" fmla="*/ 685528 w 1093609"/>
                <a:gd name="connsiteY92" fmla="*/ 842151 h 1241907"/>
                <a:gd name="connsiteX93" fmla="*/ 683941 w 1093609"/>
                <a:gd name="connsiteY93" fmla="*/ 983961 h 1241907"/>
                <a:gd name="connsiteX94" fmla="*/ 719113 w 1093609"/>
                <a:gd name="connsiteY94" fmla="*/ 1029842 h 1241907"/>
                <a:gd name="connsiteX95" fmla="*/ 739674 w 1093609"/>
                <a:gd name="connsiteY95" fmla="*/ 1047032 h 1241907"/>
                <a:gd name="connsiteX96" fmla="*/ 717658 w 1093609"/>
                <a:gd name="connsiteY96" fmla="*/ 1066931 h 1241907"/>
                <a:gd name="connsiteX97" fmla="*/ 648439 w 1093609"/>
                <a:gd name="connsiteY97" fmla="*/ 1069576 h 1241907"/>
                <a:gd name="connsiteX98" fmla="*/ 597798 w 1093609"/>
                <a:gd name="connsiteY98" fmla="*/ 1118630 h 1241907"/>
                <a:gd name="connsiteX99" fmla="*/ 597798 w 1093609"/>
                <a:gd name="connsiteY99" fmla="*/ 1131853 h 1241907"/>
                <a:gd name="connsiteX100" fmla="*/ 601831 w 1093609"/>
                <a:gd name="connsiteY100" fmla="*/ 1193072 h 1241907"/>
                <a:gd name="connsiteX101" fmla="*/ 658290 w 1093609"/>
                <a:gd name="connsiteY101" fmla="*/ 1202394 h 1241907"/>
                <a:gd name="connsiteX102" fmla="*/ 680636 w 1093609"/>
                <a:gd name="connsiteY102" fmla="*/ 1220773 h 1241907"/>
                <a:gd name="connsiteX103" fmla="*/ 655513 w 1093609"/>
                <a:gd name="connsiteY103" fmla="*/ 1236310 h 1241907"/>
                <a:gd name="connsiteX104" fmla="*/ 569899 w 1093609"/>
                <a:gd name="connsiteY104" fmla="*/ 1241466 h 1241907"/>
                <a:gd name="connsiteX105" fmla="*/ 483953 w 1093609"/>
                <a:gd name="connsiteY105" fmla="*/ 1241665 h 1241907"/>
                <a:gd name="connsiteX106" fmla="*/ 483953 w 1093609"/>
                <a:gd name="connsiteY106" fmla="*/ 1240343 h 1241907"/>
                <a:gd name="connsiteX107" fmla="*/ 398338 w 1093609"/>
                <a:gd name="connsiteY107" fmla="*/ 704242 h 1241907"/>
                <a:gd name="connsiteX108" fmla="*/ 397876 w 1093609"/>
                <a:gd name="connsiteY108" fmla="*/ 994935 h 1241907"/>
                <a:gd name="connsiteX109" fmla="*/ 432254 w 1093609"/>
                <a:gd name="connsiteY109" fmla="*/ 1029314 h 1241907"/>
                <a:gd name="connsiteX110" fmla="*/ 580873 w 1093609"/>
                <a:gd name="connsiteY110" fmla="*/ 1028785 h 1241907"/>
                <a:gd name="connsiteX111" fmla="*/ 646919 w 1093609"/>
                <a:gd name="connsiteY111" fmla="*/ 960359 h 1241907"/>
                <a:gd name="connsiteX112" fmla="*/ 609962 w 1093609"/>
                <a:gd name="connsiteY112" fmla="*/ 924659 h 1241907"/>
                <a:gd name="connsiteX113" fmla="*/ 558329 w 1093609"/>
                <a:gd name="connsiteY113" fmla="*/ 906279 h 1241907"/>
                <a:gd name="connsiteX114" fmla="*/ 610491 w 1093609"/>
                <a:gd name="connsiteY114" fmla="*/ 885388 h 1241907"/>
                <a:gd name="connsiteX115" fmla="*/ 646654 w 1093609"/>
                <a:gd name="connsiteY115" fmla="*/ 848894 h 1241907"/>
                <a:gd name="connsiteX116" fmla="*/ 646720 w 1093609"/>
                <a:gd name="connsiteY116" fmla="*/ 822516 h 1241907"/>
                <a:gd name="connsiteX117" fmla="*/ 603549 w 1093609"/>
                <a:gd name="connsiteY117" fmla="*/ 780204 h 1241907"/>
                <a:gd name="connsiteX118" fmla="*/ 558065 w 1093609"/>
                <a:gd name="connsiteY118" fmla="*/ 762156 h 1241907"/>
                <a:gd name="connsiteX119" fmla="*/ 604806 w 1093609"/>
                <a:gd name="connsiteY119" fmla="*/ 740934 h 1241907"/>
                <a:gd name="connsiteX120" fmla="*/ 646654 w 1093609"/>
                <a:gd name="connsiteY120" fmla="*/ 696440 h 1241907"/>
                <a:gd name="connsiteX121" fmla="*/ 646654 w 1093609"/>
                <a:gd name="connsiteY121" fmla="*/ 676673 h 1241907"/>
                <a:gd name="connsiteX122" fmla="*/ 606128 w 1093609"/>
                <a:gd name="connsiteY122" fmla="*/ 635221 h 1241907"/>
                <a:gd name="connsiteX123" fmla="*/ 558726 w 1093609"/>
                <a:gd name="connsiteY123" fmla="*/ 617106 h 1241907"/>
                <a:gd name="connsiteX124" fmla="*/ 607384 w 1093609"/>
                <a:gd name="connsiteY124" fmla="*/ 599190 h 1241907"/>
                <a:gd name="connsiteX125" fmla="*/ 642754 w 1093609"/>
                <a:gd name="connsiteY125" fmla="*/ 589604 h 1241907"/>
                <a:gd name="connsiteX126" fmla="*/ 642159 w 1093609"/>
                <a:gd name="connsiteY126" fmla="*/ 505311 h 1241907"/>
                <a:gd name="connsiteX127" fmla="*/ 593897 w 1093609"/>
                <a:gd name="connsiteY127" fmla="*/ 495130 h 1241907"/>
                <a:gd name="connsiteX128" fmla="*/ 571089 w 1093609"/>
                <a:gd name="connsiteY128" fmla="*/ 492221 h 1241907"/>
                <a:gd name="connsiteX129" fmla="*/ 556941 w 1093609"/>
                <a:gd name="connsiteY129" fmla="*/ 472520 h 1241907"/>
                <a:gd name="connsiteX130" fmla="*/ 571419 w 1093609"/>
                <a:gd name="connsiteY130" fmla="*/ 456587 h 1241907"/>
                <a:gd name="connsiteX131" fmla="*/ 597666 w 1093609"/>
                <a:gd name="connsiteY131" fmla="*/ 454339 h 1241907"/>
                <a:gd name="connsiteX132" fmla="*/ 644010 w 1093609"/>
                <a:gd name="connsiteY132" fmla="*/ 395698 h 1241907"/>
                <a:gd name="connsiteX133" fmla="*/ 629465 w 1093609"/>
                <a:gd name="connsiteY133" fmla="*/ 355568 h 1241907"/>
                <a:gd name="connsiteX134" fmla="*/ 493870 w 1093609"/>
                <a:gd name="connsiteY134" fmla="*/ 296861 h 1241907"/>
                <a:gd name="connsiteX135" fmla="*/ 398669 w 1093609"/>
                <a:gd name="connsiteY135" fmla="*/ 420225 h 1241907"/>
                <a:gd name="connsiteX136" fmla="*/ 398404 w 1093609"/>
                <a:gd name="connsiteY136" fmla="*/ 704308 h 1241907"/>
                <a:gd name="connsiteX137" fmla="*/ 357349 w 1093609"/>
                <a:gd name="connsiteY137" fmla="*/ 741793 h 1241907"/>
                <a:gd name="connsiteX138" fmla="*/ 357746 w 1093609"/>
                <a:gd name="connsiteY138" fmla="*/ 665963 h 1241907"/>
                <a:gd name="connsiteX139" fmla="*/ 327731 w 1093609"/>
                <a:gd name="connsiteY139" fmla="*/ 608446 h 1241907"/>
                <a:gd name="connsiteX140" fmla="*/ 130916 w 1093609"/>
                <a:gd name="connsiteY140" fmla="*/ 629337 h 1241907"/>
                <a:gd name="connsiteX141" fmla="*/ 118157 w 1093609"/>
                <a:gd name="connsiteY141" fmla="*/ 834614 h 1241907"/>
                <a:gd name="connsiteX142" fmla="*/ 316029 w 1093609"/>
                <a:gd name="connsiteY142" fmla="*/ 878513 h 1241907"/>
                <a:gd name="connsiteX143" fmla="*/ 357746 w 1093609"/>
                <a:gd name="connsiteY143" fmla="*/ 811012 h 1241907"/>
                <a:gd name="connsiteX144" fmla="*/ 357349 w 1093609"/>
                <a:gd name="connsiteY144" fmla="*/ 741793 h 1241907"/>
                <a:gd name="connsiteX145" fmla="*/ 883864 w 1093609"/>
                <a:gd name="connsiteY145" fmla="*/ 744438 h 1241907"/>
                <a:gd name="connsiteX146" fmla="*/ 1008286 w 1093609"/>
                <a:gd name="connsiteY146" fmla="*/ 620279 h 1241907"/>
                <a:gd name="connsiteX147" fmla="*/ 883269 w 1093609"/>
                <a:gd name="connsiteY147" fmla="*/ 500022 h 1241907"/>
                <a:gd name="connsiteX148" fmla="*/ 762482 w 1093609"/>
                <a:gd name="connsiteY148" fmla="*/ 624313 h 1241907"/>
                <a:gd name="connsiteX149" fmla="*/ 883797 w 1093609"/>
                <a:gd name="connsiteY149" fmla="*/ 744438 h 1241907"/>
                <a:gd name="connsiteX150" fmla="*/ 560445 w 1093609"/>
                <a:gd name="connsiteY150" fmla="*/ 1138795 h 1241907"/>
                <a:gd name="connsiteX151" fmla="*/ 560114 w 1093609"/>
                <a:gd name="connsiteY151" fmla="*/ 1138795 h 1241907"/>
                <a:gd name="connsiteX152" fmla="*/ 560114 w 1093609"/>
                <a:gd name="connsiteY152" fmla="*/ 1092582 h 1241907"/>
                <a:gd name="connsiteX153" fmla="*/ 544247 w 1093609"/>
                <a:gd name="connsiteY153" fmla="*/ 1070832 h 1241907"/>
                <a:gd name="connsiteX154" fmla="*/ 483887 w 1093609"/>
                <a:gd name="connsiteY154" fmla="*/ 1114730 h 1241907"/>
                <a:gd name="connsiteX155" fmla="*/ 484152 w 1093609"/>
                <a:gd name="connsiteY155" fmla="*/ 1177470 h 1241907"/>
                <a:gd name="connsiteX156" fmla="*/ 498696 w 1093609"/>
                <a:gd name="connsiteY156" fmla="*/ 1200080 h 1241907"/>
                <a:gd name="connsiteX157" fmla="*/ 560511 w 1093609"/>
                <a:gd name="connsiteY157" fmla="*/ 1155323 h 1241907"/>
                <a:gd name="connsiteX158" fmla="*/ 560511 w 1093609"/>
                <a:gd name="connsiteY158" fmla="*/ 1138795 h 1241907"/>
                <a:gd name="connsiteX159" fmla="*/ 560114 w 1093609"/>
                <a:gd name="connsiteY159" fmla="*/ 213163 h 1241907"/>
                <a:gd name="connsiteX160" fmla="*/ 559982 w 1093609"/>
                <a:gd name="connsiteY160" fmla="*/ 193528 h 1241907"/>
                <a:gd name="connsiteX161" fmla="*/ 522232 w 1093609"/>
                <a:gd name="connsiteY161" fmla="*/ 153133 h 1241907"/>
                <a:gd name="connsiteX162" fmla="*/ 484879 w 1093609"/>
                <a:gd name="connsiteY162" fmla="*/ 193065 h 1241907"/>
                <a:gd name="connsiteX163" fmla="*/ 484879 w 1093609"/>
                <a:gd name="connsiteY163" fmla="*/ 235575 h 1241907"/>
                <a:gd name="connsiteX164" fmla="*/ 496184 w 1093609"/>
                <a:gd name="connsiteY164" fmla="*/ 253557 h 1241907"/>
                <a:gd name="connsiteX165" fmla="*/ 560180 w 1093609"/>
                <a:gd name="connsiteY165" fmla="*/ 213097 h 1241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1093609" h="1241907">
                  <a:moveTo>
                    <a:pt x="483755" y="1240409"/>
                  </a:moveTo>
                  <a:cubicBezTo>
                    <a:pt x="454005" y="1240409"/>
                    <a:pt x="424320" y="1240409"/>
                    <a:pt x="394570" y="1240409"/>
                  </a:cubicBezTo>
                  <a:cubicBezTo>
                    <a:pt x="380091" y="1240409"/>
                    <a:pt x="362506" y="1241929"/>
                    <a:pt x="361845" y="1222096"/>
                  </a:cubicBezTo>
                  <a:cubicBezTo>
                    <a:pt x="361051" y="1199552"/>
                    <a:pt x="380554" y="1202064"/>
                    <a:pt x="395694" y="1201006"/>
                  </a:cubicBezTo>
                  <a:cubicBezTo>
                    <a:pt x="398999" y="1200808"/>
                    <a:pt x="402371" y="1200477"/>
                    <a:pt x="405611" y="1201006"/>
                  </a:cubicBezTo>
                  <a:cubicBezTo>
                    <a:pt x="435030" y="1205039"/>
                    <a:pt x="443360" y="1191354"/>
                    <a:pt x="443427" y="1163124"/>
                  </a:cubicBezTo>
                  <a:cubicBezTo>
                    <a:pt x="443559" y="1072022"/>
                    <a:pt x="444484" y="1072022"/>
                    <a:pt x="354374" y="1069576"/>
                  </a:cubicBezTo>
                  <a:cubicBezTo>
                    <a:pt x="348887" y="1069443"/>
                    <a:pt x="343267" y="1069708"/>
                    <a:pt x="337912" y="1068716"/>
                  </a:cubicBezTo>
                  <a:cubicBezTo>
                    <a:pt x="324359" y="1066336"/>
                    <a:pt x="305848" y="1068386"/>
                    <a:pt x="305385" y="1048552"/>
                  </a:cubicBezTo>
                  <a:cubicBezTo>
                    <a:pt x="304989" y="1031098"/>
                    <a:pt x="320591" y="1029248"/>
                    <a:pt x="334276" y="1028983"/>
                  </a:cubicBezTo>
                  <a:cubicBezTo>
                    <a:pt x="351465" y="1028652"/>
                    <a:pt x="357349" y="1019000"/>
                    <a:pt x="357349" y="1003530"/>
                  </a:cubicBezTo>
                  <a:cubicBezTo>
                    <a:pt x="357349" y="977085"/>
                    <a:pt x="357746" y="950640"/>
                    <a:pt x="357283" y="924196"/>
                  </a:cubicBezTo>
                  <a:cubicBezTo>
                    <a:pt x="357151" y="917518"/>
                    <a:pt x="359927" y="906081"/>
                    <a:pt x="347300" y="908131"/>
                  </a:cubicBezTo>
                  <a:cubicBezTo>
                    <a:pt x="337714" y="909651"/>
                    <a:pt x="332028" y="917452"/>
                    <a:pt x="334342" y="927766"/>
                  </a:cubicBezTo>
                  <a:cubicBezTo>
                    <a:pt x="336458" y="937418"/>
                    <a:pt x="340557" y="946608"/>
                    <a:pt x="343201" y="956128"/>
                  </a:cubicBezTo>
                  <a:cubicBezTo>
                    <a:pt x="346110" y="966706"/>
                    <a:pt x="344391" y="976622"/>
                    <a:pt x="333615" y="981383"/>
                  </a:cubicBezTo>
                  <a:cubicBezTo>
                    <a:pt x="322310" y="986407"/>
                    <a:pt x="315368" y="979002"/>
                    <a:pt x="309286" y="970210"/>
                  </a:cubicBezTo>
                  <a:cubicBezTo>
                    <a:pt x="300890" y="958045"/>
                    <a:pt x="302542" y="935699"/>
                    <a:pt x="284163" y="934311"/>
                  </a:cubicBezTo>
                  <a:cubicBezTo>
                    <a:pt x="250380" y="931733"/>
                    <a:pt x="216200" y="932394"/>
                    <a:pt x="182417" y="934311"/>
                  </a:cubicBezTo>
                  <a:cubicBezTo>
                    <a:pt x="170715" y="934972"/>
                    <a:pt x="168997" y="950376"/>
                    <a:pt x="163575" y="959698"/>
                  </a:cubicBezTo>
                  <a:cubicBezTo>
                    <a:pt x="157162" y="970738"/>
                    <a:pt x="149626" y="981316"/>
                    <a:pt x="135015" y="973780"/>
                  </a:cubicBezTo>
                  <a:cubicBezTo>
                    <a:pt x="122652" y="967433"/>
                    <a:pt x="122388" y="954938"/>
                    <a:pt x="128668" y="945153"/>
                  </a:cubicBezTo>
                  <a:cubicBezTo>
                    <a:pt x="145262" y="919171"/>
                    <a:pt x="138982" y="901387"/>
                    <a:pt x="113066" y="886842"/>
                  </a:cubicBezTo>
                  <a:cubicBezTo>
                    <a:pt x="104802" y="882215"/>
                    <a:pt x="97926" y="873752"/>
                    <a:pt x="92571" y="865621"/>
                  </a:cubicBezTo>
                  <a:cubicBezTo>
                    <a:pt x="76704" y="841226"/>
                    <a:pt x="60970" y="820334"/>
                    <a:pt x="27385" y="840167"/>
                  </a:cubicBezTo>
                  <a:cubicBezTo>
                    <a:pt x="18658" y="845324"/>
                    <a:pt x="6890" y="842548"/>
                    <a:pt x="1998" y="831639"/>
                  </a:cubicBezTo>
                  <a:cubicBezTo>
                    <a:pt x="-3688" y="818946"/>
                    <a:pt x="3453" y="808037"/>
                    <a:pt x="14692" y="805459"/>
                  </a:cubicBezTo>
                  <a:cubicBezTo>
                    <a:pt x="51384" y="796997"/>
                    <a:pt x="53102" y="773329"/>
                    <a:pt x="46690" y="743115"/>
                  </a:cubicBezTo>
                  <a:cubicBezTo>
                    <a:pt x="44508" y="732802"/>
                    <a:pt x="46095" y="720770"/>
                    <a:pt x="49136" y="710456"/>
                  </a:cubicBezTo>
                  <a:cubicBezTo>
                    <a:pt x="55879" y="687185"/>
                    <a:pt x="54425" y="670128"/>
                    <a:pt x="26724" y="662459"/>
                  </a:cubicBezTo>
                  <a:cubicBezTo>
                    <a:pt x="13766" y="658889"/>
                    <a:pt x="1337" y="649303"/>
                    <a:pt x="8279" y="633039"/>
                  </a:cubicBezTo>
                  <a:cubicBezTo>
                    <a:pt x="15485" y="616115"/>
                    <a:pt x="30691" y="620346"/>
                    <a:pt x="42128" y="627155"/>
                  </a:cubicBezTo>
                  <a:cubicBezTo>
                    <a:pt x="65069" y="640774"/>
                    <a:pt x="80473" y="634560"/>
                    <a:pt x="94158" y="613470"/>
                  </a:cubicBezTo>
                  <a:cubicBezTo>
                    <a:pt x="99976" y="604479"/>
                    <a:pt x="108636" y="596479"/>
                    <a:pt x="117562" y="590463"/>
                  </a:cubicBezTo>
                  <a:cubicBezTo>
                    <a:pt x="142287" y="573737"/>
                    <a:pt x="159741" y="555820"/>
                    <a:pt x="142684" y="523095"/>
                  </a:cubicBezTo>
                  <a:cubicBezTo>
                    <a:pt x="137197" y="512583"/>
                    <a:pt x="140370" y="500485"/>
                    <a:pt x="154187" y="496849"/>
                  </a:cubicBezTo>
                  <a:cubicBezTo>
                    <a:pt x="167410" y="493345"/>
                    <a:pt x="176467" y="501477"/>
                    <a:pt x="178979" y="512914"/>
                  </a:cubicBezTo>
                  <a:cubicBezTo>
                    <a:pt x="185591" y="543920"/>
                    <a:pt x="205292" y="550003"/>
                    <a:pt x="232927" y="545177"/>
                  </a:cubicBezTo>
                  <a:cubicBezTo>
                    <a:pt x="241455" y="543722"/>
                    <a:pt x="250843" y="543590"/>
                    <a:pt x="259239" y="545507"/>
                  </a:cubicBezTo>
                  <a:cubicBezTo>
                    <a:pt x="289320" y="552383"/>
                    <a:pt x="316029" y="553903"/>
                    <a:pt x="324624" y="515030"/>
                  </a:cubicBezTo>
                  <a:cubicBezTo>
                    <a:pt x="325285" y="512187"/>
                    <a:pt x="328392" y="507956"/>
                    <a:pt x="330706" y="507691"/>
                  </a:cubicBezTo>
                  <a:cubicBezTo>
                    <a:pt x="369051" y="503063"/>
                    <a:pt x="357481" y="474173"/>
                    <a:pt x="357547" y="451827"/>
                  </a:cubicBezTo>
                  <a:cubicBezTo>
                    <a:pt x="357614" y="385252"/>
                    <a:pt x="370307" y="324363"/>
                    <a:pt x="429345" y="283109"/>
                  </a:cubicBezTo>
                  <a:cubicBezTo>
                    <a:pt x="445741" y="271606"/>
                    <a:pt x="443823" y="254549"/>
                    <a:pt x="443625" y="238219"/>
                  </a:cubicBezTo>
                  <a:cubicBezTo>
                    <a:pt x="443030" y="189892"/>
                    <a:pt x="443294" y="142357"/>
                    <a:pt x="493143" y="113863"/>
                  </a:cubicBezTo>
                  <a:cubicBezTo>
                    <a:pt x="502729" y="108376"/>
                    <a:pt x="501869" y="96740"/>
                    <a:pt x="502068" y="86757"/>
                  </a:cubicBezTo>
                  <a:cubicBezTo>
                    <a:pt x="502332" y="71353"/>
                    <a:pt x="501539" y="55883"/>
                    <a:pt x="502464" y="40479"/>
                  </a:cubicBezTo>
                  <a:cubicBezTo>
                    <a:pt x="503456" y="23885"/>
                    <a:pt x="498101" y="-775"/>
                    <a:pt x="523356" y="19"/>
                  </a:cubicBezTo>
                  <a:cubicBezTo>
                    <a:pt x="548280" y="746"/>
                    <a:pt x="540875" y="25604"/>
                    <a:pt x="542991" y="42000"/>
                  </a:cubicBezTo>
                  <a:cubicBezTo>
                    <a:pt x="543255" y="44181"/>
                    <a:pt x="543189" y="46429"/>
                    <a:pt x="542991" y="48611"/>
                  </a:cubicBezTo>
                  <a:cubicBezTo>
                    <a:pt x="540347" y="83319"/>
                    <a:pt x="542528" y="113202"/>
                    <a:pt x="577171" y="136606"/>
                  </a:cubicBezTo>
                  <a:cubicBezTo>
                    <a:pt x="608310" y="157695"/>
                    <a:pt x="599318" y="197164"/>
                    <a:pt x="598260" y="229228"/>
                  </a:cubicBezTo>
                  <a:cubicBezTo>
                    <a:pt x="597335" y="257260"/>
                    <a:pt x="604343" y="275308"/>
                    <a:pt x="627284" y="293158"/>
                  </a:cubicBezTo>
                  <a:cubicBezTo>
                    <a:pt x="685198" y="338247"/>
                    <a:pt x="688635" y="403896"/>
                    <a:pt x="686388" y="470404"/>
                  </a:cubicBezTo>
                  <a:cubicBezTo>
                    <a:pt x="685528" y="495659"/>
                    <a:pt x="685396" y="520980"/>
                    <a:pt x="684867" y="546301"/>
                  </a:cubicBezTo>
                  <a:cubicBezTo>
                    <a:pt x="684603" y="559589"/>
                    <a:pt x="687247" y="570497"/>
                    <a:pt x="703444" y="572283"/>
                  </a:cubicBezTo>
                  <a:cubicBezTo>
                    <a:pt x="717262" y="573803"/>
                    <a:pt x="729691" y="573671"/>
                    <a:pt x="737228" y="558729"/>
                  </a:cubicBezTo>
                  <a:cubicBezTo>
                    <a:pt x="743178" y="546962"/>
                    <a:pt x="749326" y="534995"/>
                    <a:pt x="757458" y="524748"/>
                  </a:cubicBezTo>
                  <a:cubicBezTo>
                    <a:pt x="768961" y="510270"/>
                    <a:pt x="774316" y="497179"/>
                    <a:pt x="761160" y="480651"/>
                  </a:cubicBezTo>
                  <a:cubicBezTo>
                    <a:pt x="752698" y="470074"/>
                    <a:pt x="751111" y="457711"/>
                    <a:pt x="764201" y="449116"/>
                  </a:cubicBezTo>
                  <a:cubicBezTo>
                    <a:pt x="776300" y="441183"/>
                    <a:pt x="785820" y="448323"/>
                    <a:pt x="791638" y="458570"/>
                  </a:cubicBezTo>
                  <a:cubicBezTo>
                    <a:pt x="802215" y="477214"/>
                    <a:pt x="815901" y="477346"/>
                    <a:pt x="833420" y="469413"/>
                  </a:cubicBezTo>
                  <a:cubicBezTo>
                    <a:pt x="842279" y="465380"/>
                    <a:pt x="852460" y="463066"/>
                    <a:pt x="862245" y="462471"/>
                  </a:cubicBezTo>
                  <a:cubicBezTo>
                    <a:pt x="882541" y="461149"/>
                    <a:pt x="895103" y="453083"/>
                    <a:pt x="898011" y="431596"/>
                  </a:cubicBezTo>
                  <a:cubicBezTo>
                    <a:pt x="899664" y="419432"/>
                    <a:pt x="907399" y="410903"/>
                    <a:pt x="920886" y="413416"/>
                  </a:cubicBezTo>
                  <a:cubicBezTo>
                    <a:pt x="932918" y="415664"/>
                    <a:pt x="936753" y="426374"/>
                    <a:pt x="934439" y="436423"/>
                  </a:cubicBezTo>
                  <a:cubicBezTo>
                    <a:pt x="927035" y="468950"/>
                    <a:pt x="954603" y="472983"/>
                    <a:pt x="972123" y="486073"/>
                  </a:cubicBezTo>
                  <a:cubicBezTo>
                    <a:pt x="990502" y="499824"/>
                    <a:pt x="1006567" y="518798"/>
                    <a:pt x="1030962" y="494932"/>
                  </a:cubicBezTo>
                  <a:cubicBezTo>
                    <a:pt x="1037375" y="488717"/>
                    <a:pt x="1048019" y="488981"/>
                    <a:pt x="1054763" y="497114"/>
                  </a:cubicBezTo>
                  <a:cubicBezTo>
                    <a:pt x="1062365" y="506303"/>
                    <a:pt x="1059258" y="515294"/>
                    <a:pt x="1052647" y="524087"/>
                  </a:cubicBezTo>
                  <a:cubicBezTo>
                    <a:pt x="1045705" y="533277"/>
                    <a:pt x="1029574" y="536913"/>
                    <a:pt x="1032549" y="551986"/>
                  </a:cubicBezTo>
                  <a:cubicBezTo>
                    <a:pt x="1037243" y="575654"/>
                    <a:pt x="1042796" y="599256"/>
                    <a:pt x="1050003" y="622263"/>
                  </a:cubicBezTo>
                  <a:cubicBezTo>
                    <a:pt x="1053440" y="633304"/>
                    <a:pt x="1066663" y="630990"/>
                    <a:pt x="1075786" y="633899"/>
                  </a:cubicBezTo>
                  <a:cubicBezTo>
                    <a:pt x="1087356" y="637601"/>
                    <a:pt x="1096083" y="644014"/>
                    <a:pt x="1092975" y="657699"/>
                  </a:cubicBezTo>
                  <a:cubicBezTo>
                    <a:pt x="1090265" y="669599"/>
                    <a:pt x="1080017" y="673830"/>
                    <a:pt x="1069902" y="671054"/>
                  </a:cubicBezTo>
                  <a:cubicBezTo>
                    <a:pt x="1045904" y="664376"/>
                    <a:pt x="1035590" y="677202"/>
                    <a:pt x="1027657" y="696374"/>
                  </a:cubicBezTo>
                  <a:cubicBezTo>
                    <a:pt x="1024285" y="704440"/>
                    <a:pt x="1019988" y="712638"/>
                    <a:pt x="1014104" y="718919"/>
                  </a:cubicBezTo>
                  <a:cubicBezTo>
                    <a:pt x="1000551" y="733397"/>
                    <a:pt x="994469" y="746619"/>
                    <a:pt x="1010666" y="763875"/>
                  </a:cubicBezTo>
                  <a:cubicBezTo>
                    <a:pt x="1018798" y="772535"/>
                    <a:pt x="1019260" y="784898"/>
                    <a:pt x="1008021" y="792898"/>
                  </a:cubicBezTo>
                  <a:cubicBezTo>
                    <a:pt x="996650" y="800963"/>
                    <a:pt x="985676" y="795939"/>
                    <a:pt x="979726" y="785691"/>
                  </a:cubicBezTo>
                  <a:cubicBezTo>
                    <a:pt x="968222" y="765924"/>
                    <a:pt x="953876" y="766056"/>
                    <a:pt x="935629" y="774651"/>
                  </a:cubicBezTo>
                  <a:cubicBezTo>
                    <a:pt x="927894" y="778287"/>
                    <a:pt x="918572" y="780336"/>
                    <a:pt x="910044" y="780336"/>
                  </a:cubicBezTo>
                  <a:cubicBezTo>
                    <a:pt x="889351" y="780270"/>
                    <a:pt x="876723" y="787675"/>
                    <a:pt x="874013" y="809822"/>
                  </a:cubicBezTo>
                  <a:cubicBezTo>
                    <a:pt x="872625" y="821326"/>
                    <a:pt x="866674" y="831970"/>
                    <a:pt x="852725" y="830119"/>
                  </a:cubicBezTo>
                  <a:cubicBezTo>
                    <a:pt x="839172" y="828334"/>
                    <a:pt x="834214" y="817161"/>
                    <a:pt x="837122" y="805459"/>
                  </a:cubicBezTo>
                  <a:cubicBezTo>
                    <a:pt x="845519" y="771742"/>
                    <a:pt x="815636" y="769759"/>
                    <a:pt x="798579" y="757197"/>
                  </a:cubicBezTo>
                  <a:cubicBezTo>
                    <a:pt x="781324" y="744438"/>
                    <a:pt x="765259" y="726654"/>
                    <a:pt x="741459" y="748008"/>
                  </a:cubicBezTo>
                  <a:cubicBezTo>
                    <a:pt x="732534" y="756007"/>
                    <a:pt x="720171" y="755148"/>
                    <a:pt x="712965" y="743380"/>
                  </a:cubicBezTo>
                  <a:cubicBezTo>
                    <a:pt x="706552" y="732934"/>
                    <a:pt x="712700" y="725133"/>
                    <a:pt x="720171" y="717398"/>
                  </a:cubicBezTo>
                  <a:cubicBezTo>
                    <a:pt x="734914" y="702192"/>
                    <a:pt x="734715" y="631452"/>
                    <a:pt x="719113" y="619222"/>
                  </a:cubicBezTo>
                  <a:cubicBezTo>
                    <a:pt x="712832" y="614263"/>
                    <a:pt x="702453" y="611619"/>
                    <a:pt x="694387" y="612545"/>
                  </a:cubicBezTo>
                  <a:cubicBezTo>
                    <a:pt x="682024" y="613933"/>
                    <a:pt x="685859" y="626494"/>
                    <a:pt x="685264" y="634229"/>
                  </a:cubicBezTo>
                  <a:cubicBezTo>
                    <a:pt x="680239" y="703448"/>
                    <a:pt x="687115" y="772734"/>
                    <a:pt x="685528" y="842151"/>
                  </a:cubicBezTo>
                  <a:cubicBezTo>
                    <a:pt x="684470" y="889289"/>
                    <a:pt x="686321" y="936691"/>
                    <a:pt x="683941" y="983961"/>
                  </a:cubicBezTo>
                  <a:cubicBezTo>
                    <a:pt x="682685" y="1008555"/>
                    <a:pt x="684074" y="1031826"/>
                    <a:pt x="719113" y="1029842"/>
                  </a:cubicBezTo>
                  <a:cubicBezTo>
                    <a:pt x="729823" y="1029248"/>
                    <a:pt x="739277" y="1035197"/>
                    <a:pt x="739674" y="1047032"/>
                  </a:cubicBezTo>
                  <a:cubicBezTo>
                    <a:pt x="740136" y="1060849"/>
                    <a:pt x="729294" y="1066072"/>
                    <a:pt x="717658" y="1066931"/>
                  </a:cubicBezTo>
                  <a:cubicBezTo>
                    <a:pt x="694652" y="1068584"/>
                    <a:pt x="671512" y="1069378"/>
                    <a:pt x="648439" y="1069576"/>
                  </a:cubicBezTo>
                  <a:cubicBezTo>
                    <a:pt x="598393" y="1070105"/>
                    <a:pt x="597996" y="1070237"/>
                    <a:pt x="597798" y="1118630"/>
                  </a:cubicBezTo>
                  <a:cubicBezTo>
                    <a:pt x="597798" y="1123060"/>
                    <a:pt x="597401" y="1127490"/>
                    <a:pt x="597798" y="1131853"/>
                  </a:cubicBezTo>
                  <a:cubicBezTo>
                    <a:pt x="599847" y="1152480"/>
                    <a:pt x="588806" y="1176346"/>
                    <a:pt x="601831" y="1193072"/>
                  </a:cubicBezTo>
                  <a:cubicBezTo>
                    <a:pt x="614855" y="1209733"/>
                    <a:pt x="639184" y="1199023"/>
                    <a:pt x="658290" y="1202394"/>
                  </a:cubicBezTo>
                  <a:cubicBezTo>
                    <a:pt x="669463" y="1204378"/>
                    <a:pt x="681892" y="1205700"/>
                    <a:pt x="680636" y="1220773"/>
                  </a:cubicBezTo>
                  <a:cubicBezTo>
                    <a:pt x="679446" y="1235517"/>
                    <a:pt x="666422" y="1235582"/>
                    <a:pt x="655513" y="1236310"/>
                  </a:cubicBezTo>
                  <a:cubicBezTo>
                    <a:pt x="626953" y="1238293"/>
                    <a:pt x="598459" y="1240607"/>
                    <a:pt x="569899" y="1241466"/>
                  </a:cubicBezTo>
                  <a:cubicBezTo>
                    <a:pt x="541272" y="1242326"/>
                    <a:pt x="512580" y="1241665"/>
                    <a:pt x="483953" y="1241665"/>
                  </a:cubicBezTo>
                  <a:cubicBezTo>
                    <a:pt x="483953" y="1241202"/>
                    <a:pt x="483953" y="1240739"/>
                    <a:pt x="483953" y="1240343"/>
                  </a:cubicBezTo>
                  <a:close/>
                  <a:moveTo>
                    <a:pt x="398338" y="704242"/>
                  </a:moveTo>
                  <a:cubicBezTo>
                    <a:pt x="398338" y="801162"/>
                    <a:pt x="398999" y="898015"/>
                    <a:pt x="397876" y="994935"/>
                  </a:cubicBezTo>
                  <a:cubicBezTo>
                    <a:pt x="397611" y="1020719"/>
                    <a:pt x="406272" y="1030107"/>
                    <a:pt x="432254" y="1029314"/>
                  </a:cubicBezTo>
                  <a:cubicBezTo>
                    <a:pt x="481771" y="1027793"/>
                    <a:pt x="531355" y="1029248"/>
                    <a:pt x="580873" y="1028785"/>
                  </a:cubicBezTo>
                  <a:cubicBezTo>
                    <a:pt x="653332" y="1028123"/>
                    <a:pt x="645134" y="1038768"/>
                    <a:pt x="646919" y="960359"/>
                  </a:cubicBezTo>
                  <a:cubicBezTo>
                    <a:pt x="647580" y="932129"/>
                    <a:pt x="636275" y="924262"/>
                    <a:pt x="609962" y="924659"/>
                  </a:cubicBezTo>
                  <a:cubicBezTo>
                    <a:pt x="590988" y="924923"/>
                    <a:pt x="558990" y="934575"/>
                    <a:pt x="558329" y="906279"/>
                  </a:cubicBezTo>
                  <a:cubicBezTo>
                    <a:pt x="557536" y="873290"/>
                    <a:pt x="591253" y="885521"/>
                    <a:pt x="610491" y="885388"/>
                  </a:cubicBezTo>
                  <a:cubicBezTo>
                    <a:pt x="637266" y="885190"/>
                    <a:pt x="649762" y="876529"/>
                    <a:pt x="646654" y="848894"/>
                  </a:cubicBezTo>
                  <a:cubicBezTo>
                    <a:pt x="645663" y="840167"/>
                    <a:pt x="645464" y="831110"/>
                    <a:pt x="646720" y="822516"/>
                  </a:cubicBezTo>
                  <a:cubicBezTo>
                    <a:pt x="651679" y="788204"/>
                    <a:pt x="636341" y="777494"/>
                    <a:pt x="603549" y="780204"/>
                  </a:cubicBezTo>
                  <a:cubicBezTo>
                    <a:pt x="586625" y="781593"/>
                    <a:pt x="558461" y="788071"/>
                    <a:pt x="558065" y="762156"/>
                  </a:cubicBezTo>
                  <a:cubicBezTo>
                    <a:pt x="557602" y="734058"/>
                    <a:pt x="587286" y="739810"/>
                    <a:pt x="604806" y="740934"/>
                  </a:cubicBezTo>
                  <a:cubicBezTo>
                    <a:pt x="639316" y="743115"/>
                    <a:pt x="651018" y="728703"/>
                    <a:pt x="646654" y="696440"/>
                  </a:cubicBezTo>
                  <a:cubicBezTo>
                    <a:pt x="645795" y="689962"/>
                    <a:pt x="645795" y="683152"/>
                    <a:pt x="646654" y="676673"/>
                  </a:cubicBezTo>
                  <a:cubicBezTo>
                    <a:pt x="651018" y="645071"/>
                    <a:pt x="638324" y="633238"/>
                    <a:pt x="606128" y="635221"/>
                  </a:cubicBezTo>
                  <a:cubicBezTo>
                    <a:pt x="589005" y="636279"/>
                    <a:pt x="558131" y="645799"/>
                    <a:pt x="558726" y="617106"/>
                  </a:cubicBezTo>
                  <a:cubicBezTo>
                    <a:pt x="559255" y="589075"/>
                    <a:pt x="589600" y="602430"/>
                    <a:pt x="607384" y="599190"/>
                  </a:cubicBezTo>
                  <a:cubicBezTo>
                    <a:pt x="619747" y="596942"/>
                    <a:pt x="638523" y="604810"/>
                    <a:pt x="642754" y="589604"/>
                  </a:cubicBezTo>
                  <a:cubicBezTo>
                    <a:pt x="650423" y="562167"/>
                    <a:pt x="652274" y="531624"/>
                    <a:pt x="642159" y="505311"/>
                  </a:cubicBezTo>
                  <a:cubicBezTo>
                    <a:pt x="634953" y="486535"/>
                    <a:pt x="610557" y="497708"/>
                    <a:pt x="593897" y="495130"/>
                  </a:cubicBezTo>
                  <a:cubicBezTo>
                    <a:pt x="586294" y="493940"/>
                    <a:pt x="578361" y="494270"/>
                    <a:pt x="571089" y="492221"/>
                  </a:cubicBezTo>
                  <a:cubicBezTo>
                    <a:pt x="561833" y="489577"/>
                    <a:pt x="556147" y="482503"/>
                    <a:pt x="556941" y="472520"/>
                  </a:cubicBezTo>
                  <a:cubicBezTo>
                    <a:pt x="557668" y="464058"/>
                    <a:pt x="563155" y="458107"/>
                    <a:pt x="571419" y="456587"/>
                  </a:cubicBezTo>
                  <a:cubicBezTo>
                    <a:pt x="580014" y="455000"/>
                    <a:pt x="588873" y="454537"/>
                    <a:pt x="597666" y="454339"/>
                  </a:cubicBezTo>
                  <a:cubicBezTo>
                    <a:pt x="648307" y="453215"/>
                    <a:pt x="654257" y="445943"/>
                    <a:pt x="644010" y="395698"/>
                  </a:cubicBezTo>
                  <a:cubicBezTo>
                    <a:pt x="641167" y="381748"/>
                    <a:pt x="637134" y="368129"/>
                    <a:pt x="629465" y="355568"/>
                  </a:cubicBezTo>
                  <a:cubicBezTo>
                    <a:pt x="599979" y="307571"/>
                    <a:pt x="544578" y="283374"/>
                    <a:pt x="493870" y="296861"/>
                  </a:cubicBezTo>
                  <a:cubicBezTo>
                    <a:pt x="435229" y="312529"/>
                    <a:pt x="399330" y="357617"/>
                    <a:pt x="398669" y="420225"/>
                  </a:cubicBezTo>
                  <a:cubicBezTo>
                    <a:pt x="397743" y="514898"/>
                    <a:pt x="398404" y="609636"/>
                    <a:pt x="398404" y="704308"/>
                  </a:cubicBezTo>
                  <a:close/>
                  <a:moveTo>
                    <a:pt x="357349" y="741793"/>
                  </a:moveTo>
                  <a:cubicBezTo>
                    <a:pt x="357349" y="716473"/>
                    <a:pt x="355961" y="691085"/>
                    <a:pt x="357746" y="665963"/>
                  </a:cubicBezTo>
                  <a:cubicBezTo>
                    <a:pt x="359597" y="639783"/>
                    <a:pt x="348887" y="622792"/>
                    <a:pt x="327731" y="608446"/>
                  </a:cubicBezTo>
                  <a:cubicBezTo>
                    <a:pt x="268363" y="568051"/>
                    <a:pt x="180236" y="576778"/>
                    <a:pt x="130916" y="629337"/>
                  </a:cubicBezTo>
                  <a:cubicBezTo>
                    <a:pt x="75581" y="688243"/>
                    <a:pt x="70424" y="771081"/>
                    <a:pt x="118157" y="834614"/>
                  </a:cubicBezTo>
                  <a:cubicBezTo>
                    <a:pt x="164567" y="896429"/>
                    <a:pt x="247207" y="914543"/>
                    <a:pt x="316029" y="878513"/>
                  </a:cubicBezTo>
                  <a:cubicBezTo>
                    <a:pt x="343532" y="864100"/>
                    <a:pt x="361184" y="845258"/>
                    <a:pt x="357746" y="811012"/>
                  </a:cubicBezTo>
                  <a:cubicBezTo>
                    <a:pt x="355432" y="788138"/>
                    <a:pt x="357283" y="764866"/>
                    <a:pt x="357349" y="741793"/>
                  </a:cubicBezTo>
                  <a:close/>
                  <a:moveTo>
                    <a:pt x="883864" y="744438"/>
                  </a:moveTo>
                  <a:cubicBezTo>
                    <a:pt x="951298" y="745231"/>
                    <a:pt x="1007493" y="689168"/>
                    <a:pt x="1008286" y="620279"/>
                  </a:cubicBezTo>
                  <a:cubicBezTo>
                    <a:pt x="1009013" y="557275"/>
                    <a:pt x="949182" y="499692"/>
                    <a:pt x="883269" y="500022"/>
                  </a:cubicBezTo>
                  <a:cubicBezTo>
                    <a:pt x="817950" y="500353"/>
                    <a:pt x="763011" y="556945"/>
                    <a:pt x="762482" y="624313"/>
                  </a:cubicBezTo>
                  <a:cubicBezTo>
                    <a:pt x="762019" y="687251"/>
                    <a:pt x="819074" y="743711"/>
                    <a:pt x="883797" y="744438"/>
                  </a:cubicBezTo>
                  <a:close/>
                  <a:moveTo>
                    <a:pt x="560445" y="1138795"/>
                  </a:moveTo>
                  <a:lnTo>
                    <a:pt x="560114" y="1138795"/>
                  </a:lnTo>
                  <a:cubicBezTo>
                    <a:pt x="560114" y="1123391"/>
                    <a:pt x="560246" y="1107987"/>
                    <a:pt x="560114" y="1092582"/>
                  </a:cubicBezTo>
                  <a:cubicBezTo>
                    <a:pt x="559982" y="1081740"/>
                    <a:pt x="556147" y="1074270"/>
                    <a:pt x="544247" y="1070832"/>
                  </a:cubicBezTo>
                  <a:cubicBezTo>
                    <a:pt x="503390" y="1059064"/>
                    <a:pt x="484019" y="1072749"/>
                    <a:pt x="483887" y="1114730"/>
                  </a:cubicBezTo>
                  <a:cubicBezTo>
                    <a:pt x="483821" y="1135621"/>
                    <a:pt x="483887" y="1156579"/>
                    <a:pt x="484152" y="1177470"/>
                  </a:cubicBezTo>
                  <a:cubicBezTo>
                    <a:pt x="484284" y="1187850"/>
                    <a:pt x="486399" y="1196312"/>
                    <a:pt x="498696" y="1200080"/>
                  </a:cubicBezTo>
                  <a:cubicBezTo>
                    <a:pt x="540280" y="1212774"/>
                    <a:pt x="560378" y="1198560"/>
                    <a:pt x="560511" y="1155323"/>
                  </a:cubicBezTo>
                  <a:cubicBezTo>
                    <a:pt x="560511" y="1149835"/>
                    <a:pt x="560511" y="1144348"/>
                    <a:pt x="560511" y="1138795"/>
                  </a:cubicBezTo>
                  <a:close/>
                  <a:moveTo>
                    <a:pt x="560114" y="213163"/>
                  </a:moveTo>
                  <a:cubicBezTo>
                    <a:pt x="560114" y="206618"/>
                    <a:pt x="560973" y="199941"/>
                    <a:pt x="559982" y="193528"/>
                  </a:cubicBezTo>
                  <a:cubicBezTo>
                    <a:pt x="556610" y="171711"/>
                    <a:pt x="549668" y="153200"/>
                    <a:pt x="522232" y="153133"/>
                  </a:cubicBezTo>
                  <a:cubicBezTo>
                    <a:pt x="495060" y="153133"/>
                    <a:pt x="486267" y="169860"/>
                    <a:pt x="484879" y="193065"/>
                  </a:cubicBezTo>
                  <a:cubicBezTo>
                    <a:pt x="484019" y="207213"/>
                    <a:pt x="484614" y="221427"/>
                    <a:pt x="484879" y="235575"/>
                  </a:cubicBezTo>
                  <a:cubicBezTo>
                    <a:pt x="485011" y="243707"/>
                    <a:pt x="487854" y="249987"/>
                    <a:pt x="496184" y="253557"/>
                  </a:cubicBezTo>
                  <a:cubicBezTo>
                    <a:pt x="532281" y="268962"/>
                    <a:pt x="560577" y="251309"/>
                    <a:pt x="560180" y="213097"/>
                  </a:cubicBezTo>
                  <a:close/>
                </a:path>
              </a:pathLst>
            </a:custGeom>
            <a:grpFill/>
            <a:ln w="65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1097" name="Forma libre: forma 1096">
              <a:extLst>
                <a:ext uri="{FF2B5EF4-FFF2-40B4-BE49-F238E27FC236}">
                  <a16:creationId xmlns:a16="http://schemas.microsoft.com/office/drawing/2014/main" id="{7BE40F34-7782-46F5-87B3-DFA7D2B4F100}"/>
                </a:ext>
              </a:extLst>
            </p:cNvPr>
            <p:cNvSpPr/>
            <p:nvPr/>
          </p:nvSpPr>
          <p:spPr>
            <a:xfrm rot="5400000">
              <a:off x="6132270" y="6101474"/>
              <a:ext cx="339781" cy="338538"/>
            </a:xfrm>
            <a:custGeom>
              <a:avLst/>
              <a:gdLst>
                <a:gd name="connsiteX0" fmla="*/ 86093 w 339781"/>
                <a:gd name="connsiteY0" fmla="*/ 304277 h 338538"/>
                <a:gd name="connsiteX1" fmla="*/ 25336 w 339781"/>
                <a:gd name="connsiteY1" fmla="*/ 241999 h 338538"/>
                <a:gd name="connsiteX2" fmla="*/ 1073 w 339781"/>
                <a:gd name="connsiteY2" fmla="*/ 230959 h 338538"/>
                <a:gd name="connsiteX3" fmla="*/ 12114 w 339781"/>
                <a:gd name="connsiteY3" fmla="*/ 205902 h 338538"/>
                <a:gd name="connsiteX4" fmla="*/ 15221 w 339781"/>
                <a:gd name="connsiteY4" fmla="*/ 117511 h 338538"/>
                <a:gd name="connsiteX5" fmla="*/ 8015 w 339781"/>
                <a:gd name="connsiteY5" fmla="*/ 94239 h 338538"/>
                <a:gd name="connsiteX6" fmla="*/ 30228 w 339781"/>
                <a:gd name="connsiteY6" fmla="*/ 84257 h 338538"/>
                <a:gd name="connsiteX7" fmla="*/ 97795 w 339781"/>
                <a:gd name="connsiteY7" fmla="*/ 23566 h 338538"/>
                <a:gd name="connsiteX8" fmla="*/ 108108 w 339781"/>
                <a:gd name="connsiteY8" fmla="*/ 1419 h 338538"/>
                <a:gd name="connsiteX9" fmla="*/ 131049 w 339781"/>
                <a:gd name="connsiteY9" fmla="*/ 9550 h 338538"/>
                <a:gd name="connsiteX10" fmla="*/ 221424 w 339781"/>
                <a:gd name="connsiteY10" fmla="*/ 14244 h 338538"/>
                <a:gd name="connsiteX11" fmla="*/ 247604 w 339781"/>
                <a:gd name="connsiteY11" fmla="*/ 8228 h 338538"/>
                <a:gd name="connsiteX12" fmla="*/ 254942 w 339781"/>
                <a:gd name="connsiteY12" fmla="*/ 31301 h 338538"/>
                <a:gd name="connsiteX13" fmla="*/ 315898 w 339781"/>
                <a:gd name="connsiteY13" fmla="*/ 96752 h 338538"/>
                <a:gd name="connsiteX14" fmla="*/ 338111 w 339781"/>
                <a:gd name="connsiteY14" fmla="*/ 106735 h 338538"/>
                <a:gd name="connsiteX15" fmla="*/ 328327 w 339781"/>
                <a:gd name="connsiteY15" fmla="*/ 131791 h 338538"/>
                <a:gd name="connsiteX16" fmla="*/ 322773 w 339781"/>
                <a:gd name="connsiteY16" fmla="*/ 219455 h 338538"/>
                <a:gd name="connsiteX17" fmla="*/ 331963 w 339781"/>
                <a:gd name="connsiteY17" fmla="*/ 244644 h 338538"/>
                <a:gd name="connsiteX18" fmla="*/ 306774 w 339781"/>
                <a:gd name="connsiteY18" fmla="*/ 253238 h 338538"/>
                <a:gd name="connsiteX19" fmla="*/ 242646 w 339781"/>
                <a:gd name="connsiteY19" fmla="*/ 310690 h 338538"/>
                <a:gd name="connsiteX20" fmla="*/ 230217 w 339781"/>
                <a:gd name="connsiteY20" fmla="*/ 337531 h 338538"/>
                <a:gd name="connsiteX21" fmla="*/ 204764 w 339781"/>
                <a:gd name="connsiteY21" fmla="*/ 321995 h 338538"/>
                <a:gd name="connsiteX22" fmla="*/ 122521 w 339781"/>
                <a:gd name="connsiteY22" fmla="*/ 317962 h 338538"/>
                <a:gd name="connsiteX23" fmla="*/ 96340 w 339781"/>
                <a:gd name="connsiteY23" fmla="*/ 332044 h 338538"/>
                <a:gd name="connsiteX24" fmla="*/ 86159 w 339781"/>
                <a:gd name="connsiteY24" fmla="*/ 304078 h 338538"/>
                <a:gd name="connsiteX25" fmla="*/ 72672 w 339781"/>
                <a:gd name="connsiteY25" fmla="*/ 169607 h 338538"/>
                <a:gd name="connsiteX26" fmla="*/ 170055 w 339781"/>
                <a:gd name="connsiteY26" fmla="*/ 268113 h 338538"/>
                <a:gd name="connsiteX27" fmla="*/ 269090 w 339781"/>
                <a:gd name="connsiteY27" fmla="*/ 169276 h 338538"/>
                <a:gd name="connsiteX28" fmla="*/ 169923 w 339781"/>
                <a:gd name="connsiteY28" fmla="*/ 71761 h 338538"/>
                <a:gd name="connsiteX29" fmla="*/ 72738 w 339781"/>
                <a:gd name="connsiteY29" fmla="*/ 169607 h 33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39781" h="338538">
                  <a:moveTo>
                    <a:pt x="86093" y="304277"/>
                  </a:moveTo>
                  <a:cubicBezTo>
                    <a:pt x="88737" y="272543"/>
                    <a:pt x="57136" y="239619"/>
                    <a:pt x="25336" y="241999"/>
                  </a:cubicBezTo>
                  <a:cubicBezTo>
                    <a:pt x="14428" y="242793"/>
                    <a:pt x="4974" y="242528"/>
                    <a:pt x="1073" y="230959"/>
                  </a:cubicBezTo>
                  <a:cubicBezTo>
                    <a:pt x="-2629" y="219918"/>
                    <a:pt x="3784" y="212844"/>
                    <a:pt x="12114" y="205902"/>
                  </a:cubicBezTo>
                  <a:cubicBezTo>
                    <a:pt x="39352" y="183160"/>
                    <a:pt x="40542" y="144220"/>
                    <a:pt x="15221" y="117511"/>
                  </a:cubicBezTo>
                  <a:cubicBezTo>
                    <a:pt x="8808" y="110767"/>
                    <a:pt x="3585" y="103826"/>
                    <a:pt x="8015" y="94239"/>
                  </a:cubicBezTo>
                  <a:cubicBezTo>
                    <a:pt x="12378" y="84786"/>
                    <a:pt x="20642" y="83860"/>
                    <a:pt x="30228" y="84257"/>
                  </a:cubicBezTo>
                  <a:cubicBezTo>
                    <a:pt x="70028" y="86042"/>
                    <a:pt x="97993" y="60787"/>
                    <a:pt x="97795" y="23566"/>
                  </a:cubicBezTo>
                  <a:cubicBezTo>
                    <a:pt x="97795" y="14310"/>
                    <a:pt x="98324" y="5518"/>
                    <a:pt x="108108" y="1419"/>
                  </a:cubicBezTo>
                  <a:cubicBezTo>
                    <a:pt x="117893" y="-2680"/>
                    <a:pt x="124570" y="2741"/>
                    <a:pt x="131049" y="9550"/>
                  </a:cubicBezTo>
                  <a:cubicBezTo>
                    <a:pt x="158816" y="38705"/>
                    <a:pt x="194450" y="40623"/>
                    <a:pt x="221424" y="14244"/>
                  </a:cubicBezTo>
                  <a:cubicBezTo>
                    <a:pt x="229225" y="6575"/>
                    <a:pt x="237225" y="1947"/>
                    <a:pt x="247604" y="8228"/>
                  </a:cubicBezTo>
                  <a:cubicBezTo>
                    <a:pt x="256463" y="13649"/>
                    <a:pt x="256529" y="21715"/>
                    <a:pt x="254942" y="31301"/>
                  </a:cubicBezTo>
                  <a:cubicBezTo>
                    <a:pt x="249455" y="65282"/>
                    <a:pt x="279867" y="97743"/>
                    <a:pt x="315898" y="96752"/>
                  </a:cubicBezTo>
                  <a:cubicBezTo>
                    <a:pt x="325285" y="96487"/>
                    <a:pt x="334012" y="97016"/>
                    <a:pt x="338111" y="106735"/>
                  </a:cubicBezTo>
                  <a:cubicBezTo>
                    <a:pt x="342805" y="117775"/>
                    <a:pt x="336987" y="125047"/>
                    <a:pt x="328327" y="131791"/>
                  </a:cubicBezTo>
                  <a:cubicBezTo>
                    <a:pt x="299370" y="154401"/>
                    <a:pt x="296593" y="195060"/>
                    <a:pt x="322773" y="219455"/>
                  </a:cubicBezTo>
                  <a:cubicBezTo>
                    <a:pt x="330707" y="226860"/>
                    <a:pt x="337318" y="233735"/>
                    <a:pt x="331963" y="244644"/>
                  </a:cubicBezTo>
                  <a:cubicBezTo>
                    <a:pt x="326740" y="255288"/>
                    <a:pt x="317881" y="255552"/>
                    <a:pt x="306774" y="253238"/>
                  </a:cubicBezTo>
                  <a:cubicBezTo>
                    <a:pt x="277222" y="247024"/>
                    <a:pt x="240993" y="279419"/>
                    <a:pt x="242646" y="310690"/>
                  </a:cubicBezTo>
                  <a:cubicBezTo>
                    <a:pt x="243307" y="322788"/>
                    <a:pt x="243241" y="333432"/>
                    <a:pt x="230217" y="337531"/>
                  </a:cubicBezTo>
                  <a:cubicBezTo>
                    <a:pt x="216730" y="341828"/>
                    <a:pt x="211176" y="331581"/>
                    <a:pt x="204764" y="321995"/>
                  </a:cubicBezTo>
                  <a:cubicBezTo>
                    <a:pt x="190748" y="300971"/>
                    <a:pt x="138718" y="298260"/>
                    <a:pt x="122521" y="317962"/>
                  </a:cubicBezTo>
                  <a:cubicBezTo>
                    <a:pt x="115314" y="326688"/>
                    <a:pt x="109695" y="337267"/>
                    <a:pt x="96340" y="332044"/>
                  </a:cubicBezTo>
                  <a:cubicBezTo>
                    <a:pt x="83382" y="326953"/>
                    <a:pt x="83713" y="315582"/>
                    <a:pt x="86159" y="304078"/>
                  </a:cubicBezTo>
                  <a:close/>
                  <a:moveTo>
                    <a:pt x="72672" y="169607"/>
                  </a:moveTo>
                  <a:cubicBezTo>
                    <a:pt x="72937" y="226397"/>
                    <a:pt x="114587" y="268510"/>
                    <a:pt x="170055" y="268113"/>
                  </a:cubicBezTo>
                  <a:cubicBezTo>
                    <a:pt x="223672" y="267717"/>
                    <a:pt x="269752" y="221769"/>
                    <a:pt x="269090" y="169276"/>
                  </a:cubicBezTo>
                  <a:cubicBezTo>
                    <a:pt x="268363" y="113544"/>
                    <a:pt x="225589" y="71497"/>
                    <a:pt x="169923" y="71761"/>
                  </a:cubicBezTo>
                  <a:cubicBezTo>
                    <a:pt x="112736" y="72026"/>
                    <a:pt x="72408" y="112618"/>
                    <a:pt x="72738" y="169607"/>
                  </a:cubicBezTo>
                  <a:close/>
                </a:path>
              </a:pathLst>
            </a:custGeom>
            <a:grpFill/>
            <a:ln w="65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grpSp>
          <p:nvGrpSpPr>
            <p:cNvPr id="1099" name="Grupo 1098">
              <a:extLst>
                <a:ext uri="{FF2B5EF4-FFF2-40B4-BE49-F238E27FC236}">
                  <a16:creationId xmlns:a16="http://schemas.microsoft.com/office/drawing/2014/main" id="{A450AF12-52F0-4BBB-BA23-C103EFBD1236}"/>
                </a:ext>
              </a:extLst>
            </p:cNvPr>
            <p:cNvGrpSpPr/>
            <p:nvPr/>
          </p:nvGrpSpPr>
          <p:grpSpPr>
            <a:xfrm rot="16200000">
              <a:off x="9174451" y="6133246"/>
              <a:ext cx="1243422" cy="988070"/>
              <a:chOff x="9174451" y="6133246"/>
              <a:chExt cx="1243422" cy="988070"/>
            </a:xfrm>
            <a:grpFill/>
          </p:grpSpPr>
          <p:sp>
            <p:nvSpPr>
              <p:cNvPr id="1095" name="Forma libre: forma 1094">
                <a:extLst>
                  <a:ext uri="{FF2B5EF4-FFF2-40B4-BE49-F238E27FC236}">
                    <a16:creationId xmlns:a16="http://schemas.microsoft.com/office/drawing/2014/main" id="{5A8D6613-809C-40E4-9DE7-FE9CDDF5D785}"/>
                  </a:ext>
                </a:extLst>
              </p:cNvPr>
              <p:cNvSpPr/>
              <p:nvPr/>
            </p:nvSpPr>
            <p:spPr>
              <a:xfrm rot="5400000">
                <a:off x="9302127" y="6005570"/>
                <a:ext cx="988070" cy="1243422"/>
              </a:xfrm>
              <a:custGeom>
                <a:avLst/>
                <a:gdLst>
                  <a:gd name="connsiteX0" fmla="*/ 347 w 988070"/>
                  <a:gd name="connsiteY0" fmla="*/ 564060 h 1243422"/>
                  <a:gd name="connsiteX1" fmla="*/ 16 w 988070"/>
                  <a:gd name="connsiteY1" fmla="*/ 408830 h 1243422"/>
                  <a:gd name="connsiteX2" fmla="*/ 40080 w 988070"/>
                  <a:gd name="connsiteY2" fmla="*/ 366783 h 1243422"/>
                  <a:gd name="connsiteX3" fmla="*/ 85962 w 988070"/>
                  <a:gd name="connsiteY3" fmla="*/ 322091 h 1243422"/>
                  <a:gd name="connsiteX4" fmla="*/ 126686 w 988070"/>
                  <a:gd name="connsiteY4" fmla="*/ 281036 h 1243422"/>
                  <a:gd name="connsiteX5" fmla="*/ 159676 w 988070"/>
                  <a:gd name="connsiteY5" fmla="*/ 281300 h 1243422"/>
                  <a:gd name="connsiteX6" fmla="*/ 223144 w 988070"/>
                  <a:gd name="connsiteY6" fmla="*/ 238790 h 1243422"/>
                  <a:gd name="connsiteX7" fmla="*/ 296263 w 988070"/>
                  <a:gd name="connsiteY7" fmla="*/ 182727 h 1243422"/>
                  <a:gd name="connsiteX8" fmla="*/ 322377 w 988070"/>
                  <a:gd name="connsiteY8" fmla="*/ 164811 h 1243422"/>
                  <a:gd name="connsiteX9" fmla="*/ 301883 w 988070"/>
                  <a:gd name="connsiteY9" fmla="*/ 144184 h 1243422"/>
                  <a:gd name="connsiteX10" fmla="*/ 263802 w 988070"/>
                  <a:gd name="connsiteY10" fmla="*/ 47330 h 1243422"/>
                  <a:gd name="connsiteX11" fmla="*/ 321849 w 988070"/>
                  <a:gd name="connsiteY11" fmla="*/ 2176 h 1243422"/>
                  <a:gd name="connsiteX12" fmla="*/ 598857 w 988070"/>
                  <a:gd name="connsiteY12" fmla="*/ 3366 h 1243422"/>
                  <a:gd name="connsiteX13" fmla="*/ 677795 w 988070"/>
                  <a:gd name="connsiteY13" fmla="*/ 1383 h 1243422"/>
                  <a:gd name="connsiteX14" fmla="*/ 725726 w 988070"/>
                  <a:gd name="connsiteY14" fmla="*/ 47462 h 1243422"/>
                  <a:gd name="connsiteX15" fmla="*/ 677596 w 988070"/>
                  <a:gd name="connsiteY15" fmla="*/ 146432 h 1243422"/>
                  <a:gd name="connsiteX16" fmla="*/ 665299 w 988070"/>
                  <a:gd name="connsiteY16" fmla="*/ 163819 h 1243422"/>
                  <a:gd name="connsiteX17" fmla="*/ 680902 w 988070"/>
                  <a:gd name="connsiteY17" fmla="*/ 181736 h 1243422"/>
                  <a:gd name="connsiteX18" fmla="*/ 713297 w 988070"/>
                  <a:gd name="connsiteY18" fmla="*/ 187818 h 1243422"/>
                  <a:gd name="connsiteX19" fmla="*/ 768830 w 988070"/>
                  <a:gd name="connsiteY19" fmla="*/ 250095 h 1243422"/>
                  <a:gd name="connsiteX20" fmla="*/ 806977 w 988070"/>
                  <a:gd name="connsiteY20" fmla="*/ 281366 h 1243422"/>
                  <a:gd name="connsiteX21" fmla="*/ 830116 w 988070"/>
                  <a:gd name="connsiteY21" fmla="*/ 281234 h 1243422"/>
                  <a:gd name="connsiteX22" fmla="*/ 901120 w 988070"/>
                  <a:gd name="connsiteY22" fmla="*/ 344040 h 1243422"/>
                  <a:gd name="connsiteX23" fmla="*/ 932854 w 988070"/>
                  <a:gd name="connsiteY23" fmla="*/ 367444 h 1243422"/>
                  <a:gd name="connsiteX24" fmla="*/ 987396 w 988070"/>
                  <a:gd name="connsiteY24" fmla="*/ 423573 h 1243422"/>
                  <a:gd name="connsiteX25" fmla="*/ 987859 w 988070"/>
                  <a:gd name="connsiteY25" fmla="*/ 684516 h 1243422"/>
                  <a:gd name="connsiteX26" fmla="*/ 823174 w 988070"/>
                  <a:gd name="connsiteY26" fmla="*/ 1062940 h 1243422"/>
                  <a:gd name="connsiteX27" fmla="*/ 519787 w 988070"/>
                  <a:gd name="connsiteY27" fmla="*/ 1238798 h 1243422"/>
                  <a:gd name="connsiteX28" fmla="*/ 477674 w 988070"/>
                  <a:gd name="connsiteY28" fmla="*/ 1240583 h 1243422"/>
                  <a:gd name="connsiteX29" fmla="*/ 61104 w 988070"/>
                  <a:gd name="connsiteY29" fmla="*/ 929989 h 1243422"/>
                  <a:gd name="connsiteX30" fmla="*/ 876 w 988070"/>
                  <a:gd name="connsiteY30" fmla="*/ 709440 h 1243422"/>
                  <a:gd name="connsiteX31" fmla="*/ 611 w 988070"/>
                  <a:gd name="connsiteY31" fmla="*/ 564126 h 1243422"/>
                  <a:gd name="connsiteX32" fmla="*/ 217061 w 988070"/>
                  <a:gd name="connsiteY32" fmla="*/ 566837 h 1243422"/>
                  <a:gd name="connsiteX33" fmla="*/ 217392 w 988070"/>
                  <a:gd name="connsiteY33" fmla="*/ 352172 h 1243422"/>
                  <a:gd name="connsiteX34" fmla="*/ 184336 w 988070"/>
                  <a:gd name="connsiteY34" fmla="*/ 321232 h 1243422"/>
                  <a:gd name="connsiteX35" fmla="*/ 164569 w 988070"/>
                  <a:gd name="connsiteY35" fmla="*/ 321496 h 1243422"/>
                  <a:gd name="connsiteX36" fmla="*/ 126422 w 988070"/>
                  <a:gd name="connsiteY36" fmla="*/ 356932 h 1243422"/>
                  <a:gd name="connsiteX37" fmla="*/ 126951 w 988070"/>
                  <a:gd name="connsiteY37" fmla="*/ 710366 h 1243422"/>
                  <a:gd name="connsiteX38" fmla="*/ 164040 w 988070"/>
                  <a:gd name="connsiteY38" fmla="*/ 859448 h 1243422"/>
                  <a:gd name="connsiteX39" fmla="*/ 484087 w 988070"/>
                  <a:gd name="connsiteY39" fmla="*/ 1114970 h 1243422"/>
                  <a:gd name="connsiteX40" fmla="*/ 519060 w 988070"/>
                  <a:gd name="connsiteY40" fmla="*/ 1110078 h 1243422"/>
                  <a:gd name="connsiteX41" fmla="*/ 722420 w 988070"/>
                  <a:gd name="connsiteY41" fmla="*/ 989358 h 1243422"/>
                  <a:gd name="connsiteX42" fmla="*/ 858081 w 988070"/>
                  <a:gd name="connsiteY42" fmla="*/ 751025 h 1243422"/>
                  <a:gd name="connsiteX43" fmla="*/ 862379 w 988070"/>
                  <a:gd name="connsiteY43" fmla="*/ 355015 h 1243422"/>
                  <a:gd name="connsiteX44" fmla="*/ 802548 w 988070"/>
                  <a:gd name="connsiteY44" fmla="*/ 321099 h 1243422"/>
                  <a:gd name="connsiteX45" fmla="*/ 773392 w 988070"/>
                  <a:gd name="connsiteY45" fmla="*/ 359114 h 1243422"/>
                  <a:gd name="connsiteX46" fmla="*/ 773458 w 988070"/>
                  <a:gd name="connsiteY46" fmla="*/ 748843 h 1243422"/>
                  <a:gd name="connsiteX47" fmla="*/ 663911 w 988070"/>
                  <a:gd name="connsiteY47" fmla="*/ 859051 h 1243422"/>
                  <a:gd name="connsiteX48" fmla="*/ 307172 w 988070"/>
                  <a:gd name="connsiteY48" fmla="*/ 858721 h 1243422"/>
                  <a:gd name="connsiteX49" fmla="*/ 217127 w 988070"/>
                  <a:gd name="connsiteY49" fmla="*/ 768346 h 1243422"/>
                  <a:gd name="connsiteX50" fmla="*/ 216929 w 988070"/>
                  <a:gd name="connsiteY50" fmla="*/ 566837 h 1243422"/>
                  <a:gd name="connsiteX51" fmla="*/ 733064 w 988070"/>
                  <a:gd name="connsiteY51" fmla="*/ 520294 h 1243422"/>
                  <a:gd name="connsiteX52" fmla="*/ 732932 w 988070"/>
                  <a:gd name="connsiteY52" fmla="*/ 279251 h 1243422"/>
                  <a:gd name="connsiteX53" fmla="*/ 680637 w 988070"/>
                  <a:gd name="connsiteY53" fmla="*/ 223651 h 1243422"/>
                  <a:gd name="connsiteX54" fmla="*/ 307502 w 988070"/>
                  <a:gd name="connsiteY54" fmla="*/ 223651 h 1243422"/>
                  <a:gd name="connsiteX55" fmla="*/ 254481 w 988070"/>
                  <a:gd name="connsiteY55" fmla="*/ 276606 h 1243422"/>
                  <a:gd name="connsiteX56" fmla="*/ 254547 w 988070"/>
                  <a:gd name="connsiteY56" fmla="*/ 765305 h 1243422"/>
                  <a:gd name="connsiteX57" fmla="*/ 308230 w 988070"/>
                  <a:gd name="connsiteY57" fmla="*/ 817731 h 1243422"/>
                  <a:gd name="connsiteX58" fmla="*/ 678059 w 988070"/>
                  <a:gd name="connsiteY58" fmla="*/ 817731 h 1243422"/>
                  <a:gd name="connsiteX59" fmla="*/ 732866 w 988070"/>
                  <a:gd name="connsiteY59" fmla="*/ 761272 h 1243422"/>
                  <a:gd name="connsiteX60" fmla="*/ 733064 w 988070"/>
                  <a:gd name="connsiteY60" fmla="*/ 520228 h 1243422"/>
                  <a:gd name="connsiteX61" fmla="*/ 950043 w 988070"/>
                  <a:gd name="connsiteY61" fmla="*/ 613975 h 1243422"/>
                  <a:gd name="connsiteX62" fmla="*/ 950241 w 988070"/>
                  <a:gd name="connsiteY62" fmla="*/ 436464 h 1243422"/>
                  <a:gd name="connsiteX63" fmla="*/ 922937 w 988070"/>
                  <a:gd name="connsiteY63" fmla="*/ 405260 h 1243422"/>
                  <a:gd name="connsiteX64" fmla="*/ 901319 w 988070"/>
                  <a:gd name="connsiteY64" fmla="*/ 436464 h 1243422"/>
                  <a:gd name="connsiteX65" fmla="*/ 901120 w 988070"/>
                  <a:gd name="connsiteY65" fmla="*/ 710696 h 1243422"/>
                  <a:gd name="connsiteX66" fmla="*/ 852594 w 988070"/>
                  <a:gd name="connsiteY66" fmla="*/ 890322 h 1243422"/>
                  <a:gd name="connsiteX67" fmla="*/ 512779 w 988070"/>
                  <a:gd name="connsiteY67" fmla="*/ 1153844 h 1243422"/>
                  <a:gd name="connsiteX68" fmla="*/ 464650 w 988070"/>
                  <a:gd name="connsiteY68" fmla="*/ 1150076 h 1243422"/>
                  <a:gd name="connsiteX69" fmla="*/ 263670 w 988070"/>
                  <a:gd name="connsiteY69" fmla="*/ 1037619 h 1243422"/>
                  <a:gd name="connsiteX70" fmla="*/ 85896 w 988070"/>
                  <a:gd name="connsiteY70" fmla="*/ 672285 h 1243422"/>
                  <a:gd name="connsiteX71" fmla="*/ 86226 w 988070"/>
                  <a:gd name="connsiteY71" fmla="*/ 437721 h 1243422"/>
                  <a:gd name="connsiteX72" fmla="*/ 65864 w 988070"/>
                  <a:gd name="connsiteY72" fmla="*/ 404863 h 1243422"/>
                  <a:gd name="connsiteX73" fmla="*/ 41072 w 988070"/>
                  <a:gd name="connsiteY73" fmla="*/ 437919 h 1243422"/>
                  <a:gd name="connsiteX74" fmla="*/ 41204 w 988070"/>
                  <a:gd name="connsiteY74" fmla="*/ 715456 h 1243422"/>
                  <a:gd name="connsiteX75" fmla="*/ 79681 w 988070"/>
                  <a:gd name="connsiteY75" fmla="*/ 881265 h 1243422"/>
                  <a:gd name="connsiteX76" fmla="*/ 423132 w 988070"/>
                  <a:gd name="connsiteY76" fmla="*/ 1180156 h 1243422"/>
                  <a:gd name="connsiteX77" fmla="*/ 564347 w 988070"/>
                  <a:gd name="connsiteY77" fmla="*/ 1181016 h 1243422"/>
                  <a:gd name="connsiteX78" fmla="*/ 742055 w 988070"/>
                  <a:gd name="connsiteY78" fmla="*/ 1080394 h 1243422"/>
                  <a:gd name="connsiteX79" fmla="*/ 934771 w 988070"/>
                  <a:gd name="connsiteY79" fmla="*/ 811781 h 1243422"/>
                  <a:gd name="connsiteX80" fmla="*/ 950043 w 988070"/>
                  <a:gd name="connsiteY80" fmla="*/ 613975 h 1243422"/>
                  <a:gd name="connsiteX81" fmla="*/ 493078 w 988070"/>
                  <a:gd name="connsiteY81" fmla="*/ 39860 h 1243422"/>
                  <a:gd name="connsiteX82" fmla="*/ 334740 w 988070"/>
                  <a:gd name="connsiteY82" fmla="*/ 39529 h 1243422"/>
                  <a:gd name="connsiteX83" fmla="*/ 299569 w 988070"/>
                  <a:gd name="connsiteY83" fmla="*/ 74039 h 1243422"/>
                  <a:gd name="connsiteX84" fmla="*/ 336063 w 988070"/>
                  <a:gd name="connsiteY84" fmla="*/ 108550 h 1243422"/>
                  <a:gd name="connsiteX85" fmla="*/ 652738 w 988070"/>
                  <a:gd name="connsiteY85" fmla="*/ 108351 h 1243422"/>
                  <a:gd name="connsiteX86" fmla="*/ 687381 w 988070"/>
                  <a:gd name="connsiteY86" fmla="*/ 76486 h 1243422"/>
                  <a:gd name="connsiteX87" fmla="*/ 654722 w 988070"/>
                  <a:gd name="connsiteY87" fmla="*/ 39529 h 1243422"/>
                  <a:gd name="connsiteX88" fmla="*/ 493144 w 988070"/>
                  <a:gd name="connsiteY88" fmla="*/ 39926 h 1243422"/>
                  <a:gd name="connsiteX89" fmla="*/ 496516 w 988070"/>
                  <a:gd name="connsiteY89" fmla="*/ 145771 h 1243422"/>
                  <a:gd name="connsiteX90" fmla="*/ 391200 w 988070"/>
                  <a:gd name="connsiteY90" fmla="*/ 145903 h 1243422"/>
                  <a:gd name="connsiteX91" fmla="*/ 361912 w 988070"/>
                  <a:gd name="connsiteY91" fmla="*/ 162431 h 1243422"/>
                  <a:gd name="connsiteX92" fmla="*/ 389481 w 988070"/>
                  <a:gd name="connsiteY92" fmla="*/ 182132 h 1243422"/>
                  <a:gd name="connsiteX93" fmla="*/ 600179 w 988070"/>
                  <a:gd name="connsiteY93" fmla="*/ 182066 h 1243422"/>
                  <a:gd name="connsiteX94" fmla="*/ 626161 w 988070"/>
                  <a:gd name="connsiteY94" fmla="*/ 164679 h 1243422"/>
                  <a:gd name="connsiteX95" fmla="*/ 598593 w 988070"/>
                  <a:gd name="connsiteY95" fmla="*/ 145837 h 1243422"/>
                  <a:gd name="connsiteX96" fmla="*/ 496582 w 988070"/>
                  <a:gd name="connsiteY96" fmla="*/ 145837 h 124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988070" h="1243422">
                    <a:moveTo>
                      <a:pt x="347" y="564060"/>
                    </a:moveTo>
                    <a:cubicBezTo>
                      <a:pt x="347" y="512295"/>
                      <a:pt x="942" y="460529"/>
                      <a:pt x="16" y="408830"/>
                    </a:cubicBezTo>
                    <a:cubicBezTo>
                      <a:pt x="-447" y="380468"/>
                      <a:pt x="8875" y="366254"/>
                      <a:pt x="40080" y="366783"/>
                    </a:cubicBezTo>
                    <a:cubicBezTo>
                      <a:pt x="84970" y="367576"/>
                      <a:pt x="86160" y="366055"/>
                      <a:pt x="85962" y="322091"/>
                    </a:cubicBezTo>
                    <a:cubicBezTo>
                      <a:pt x="85829" y="292936"/>
                      <a:pt x="96209" y="278391"/>
                      <a:pt x="126686" y="281036"/>
                    </a:cubicBezTo>
                    <a:cubicBezTo>
                      <a:pt x="137595" y="282027"/>
                      <a:pt x="148768" y="280374"/>
                      <a:pt x="159676" y="281300"/>
                    </a:cubicBezTo>
                    <a:cubicBezTo>
                      <a:pt x="192269" y="284011"/>
                      <a:pt x="216995" y="283151"/>
                      <a:pt x="223144" y="238790"/>
                    </a:cubicBezTo>
                    <a:cubicBezTo>
                      <a:pt x="228036" y="203420"/>
                      <a:pt x="259968" y="186099"/>
                      <a:pt x="296263" y="182727"/>
                    </a:cubicBezTo>
                    <a:cubicBezTo>
                      <a:pt x="308296" y="181603"/>
                      <a:pt x="321518" y="182595"/>
                      <a:pt x="322377" y="164811"/>
                    </a:cubicBezTo>
                    <a:cubicBezTo>
                      <a:pt x="323105" y="150002"/>
                      <a:pt x="313122" y="148019"/>
                      <a:pt x="301883" y="144184"/>
                    </a:cubicBezTo>
                    <a:cubicBezTo>
                      <a:pt x="265786" y="131887"/>
                      <a:pt x="255803" y="105244"/>
                      <a:pt x="263802" y="47330"/>
                    </a:cubicBezTo>
                    <a:cubicBezTo>
                      <a:pt x="268034" y="16324"/>
                      <a:pt x="283702" y="2440"/>
                      <a:pt x="321849" y="2176"/>
                    </a:cubicBezTo>
                    <a:cubicBezTo>
                      <a:pt x="414207" y="1581"/>
                      <a:pt x="506499" y="2440"/>
                      <a:pt x="598857" y="3366"/>
                    </a:cubicBezTo>
                    <a:cubicBezTo>
                      <a:pt x="625170" y="3630"/>
                      <a:pt x="651019" y="-2716"/>
                      <a:pt x="677795" y="1383"/>
                    </a:cubicBezTo>
                    <a:cubicBezTo>
                      <a:pt x="705958" y="5680"/>
                      <a:pt x="720767" y="20026"/>
                      <a:pt x="725726" y="47462"/>
                    </a:cubicBezTo>
                    <a:cubicBezTo>
                      <a:pt x="735378" y="100683"/>
                      <a:pt x="724470" y="124351"/>
                      <a:pt x="677596" y="146432"/>
                    </a:cubicBezTo>
                    <a:cubicBezTo>
                      <a:pt x="669464" y="150266"/>
                      <a:pt x="665366" y="155225"/>
                      <a:pt x="665299" y="163819"/>
                    </a:cubicBezTo>
                    <a:cubicBezTo>
                      <a:pt x="665299" y="174265"/>
                      <a:pt x="670721" y="179951"/>
                      <a:pt x="680902" y="181736"/>
                    </a:cubicBezTo>
                    <a:cubicBezTo>
                      <a:pt x="691744" y="183587"/>
                      <a:pt x="702785" y="184711"/>
                      <a:pt x="713297" y="187818"/>
                    </a:cubicBezTo>
                    <a:cubicBezTo>
                      <a:pt x="744567" y="197007"/>
                      <a:pt x="766715" y="217039"/>
                      <a:pt x="768830" y="250095"/>
                    </a:cubicBezTo>
                    <a:cubicBezTo>
                      <a:pt x="770549" y="277532"/>
                      <a:pt x="783573" y="283680"/>
                      <a:pt x="806977" y="281366"/>
                    </a:cubicBezTo>
                    <a:cubicBezTo>
                      <a:pt x="814580" y="280639"/>
                      <a:pt x="822381" y="281234"/>
                      <a:pt x="830116" y="281234"/>
                    </a:cubicBezTo>
                    <a:cubicBezTo>
                      <a:pt x="894377" y="281234"/>
                      <a:pt x="895236" y="281234"/>
                      <a:pt x="901120" y="344040"/>
                    </a:cubicBezTo>
                    <a:cubicBezTo>
                      <a:pt x="903236" y="366518"/>
                      <a:pt x="916458" y="366849"/>
                      <a:pt x="932854" y="367444"/>
                    </a:cubicBezTo>
                    <a:cubicBezTo>
                      <a:pt x="987330" y="369295"/>
                      <a:pt x="987396" y="369493"/>
                      <a:pt x="987396" y="423573"/>
                    </a:cubicBezTo>
                    <a:cubicBezTo>
                      <a:pt x="987396" y="510576"/>
                      <a:pt x="985413" y="597579"/>
                      <a:pt x="987859" y="684516"/>
                    </a:cubicBezTo>
                    <a:cubicBezTo>
                      <a:pt x="992156" y="836970"/>
                      <a:pt x="930871" y="960202"/>
                      <a:pt x="823174" y="1062940"/>
                    </a:cubicBezTo>
                    <a:cubicBezTo>
                      <a:pt x="736370" y="1145712"/>
                      <a:pt x="632045" y="1199395"/>
                      <a:pt x="519787" y="1238798"/>
                    </a:cubicBezTo>
                    <a:cubicBezTo>
                      <a:pt x="505904" y="1243690"/>
                      <a:pt x="491756" y="1245343"/>
                      <a:pt x="477674" y="1240583"/>
                    </a:cubicBezTo>
                    <a:cubicBezTo>
                      <a:pt x="305056" y="1182404"/>
                      <a:pt x="156371" y="1091963"/>
                      <a:pt x="61104" y="929989"/>
                    </a:cubicBezTo>
                    <a:cubicBezTo>
                      <a:pt x="21106" y="861960"/>
                      <a:pt x="2991" y="787717"/>
                      <a:pt x="876" y="709440"/>
                    </a:cubicBezTo>
                    <a:cubicBezTo>
                      <a:pt x="-447" y="661046"/>
                      <a:pt x="611" y="612520"/>
                      <a:pt x="611" y="564126"/>
                    </a:cubicBezTo>
                    <a:close/>
                    <a:moveTo>
                      <a:pt x="217061" y="566837"/>
                    </a:moveTo>
                    <a:cubicBezTo>
                      <a:pt x="217061" y="495304"/>
                      <a:pt x="216466" y="423705"/>
                      <a:pt x="217392" y="352172"/>
                    </a:cubicBezTo>
                    <a:cubicBezTo>
                      <a:pt x="217722" y="327711"/>
                      <a:pt x="209194" y="317067"/>
                      <a:pt x="184336" y="321232"/>
                    </a:cubicBezTo>
                    <a:cubicBezTo>
                      <a:pt x="177923" y="322289"/>
                      <a:pt x="170981" y="322620"/>
                      <a:pt x="164569" y="321496"/>
                    </a:cubicBezTo>
                    <a:cubicBezTo>
                      <a:pt x="135876" y="316472"/>
                      <a:pt x="126025" y="327116"/>
                      <a:pt x="126422" y="356932"/>
                    </a:cubicBezTo>
                    <a:cubicBezTo>
                      <a:pt x="127943" y="474743"/>
                      <a:pt x="127546" y="592555"/>
                      <a:pt x="126951" y="710366"/>
                    </a:cubicBezTo>
                    <a:cubicBezTo>
                      <a:pt x="126686" y="763454"/>
                      <a:pt x="139578" y="813236"/>
                      <a:pt x="164040" y="859448"/>
                    </a:cubicBezTo>
                    <a:cubicBezTo>
                      <a:pt x="233457" y="990878"/>
                      <a:pt x="350078" y="1063998"/>
                      <a:pt x="484087" y="1114970"/>
                    </a:cubicBezTo>
                    <a:cubicBezTo>
                      <a:pt x="496648" y="1119730"/>
                      <a:pt x="507821" y="1114441"/>
                      <a:pt x="519060" y="1110078"/>
                    </a:cubicBezTo>
                    <a:cubicBezTo>
                      <a:pt x="593502" y="1081055"/>
                      <a:pt x="662655" y="1042644"/>
                      <a:pt x="722420" y="989358"/>
                    </a:cubicBezTo>
                    <a:cubicBezTo>
                      <a:pt x="794217" y="925361"/>
                      <a:pt x="848429" y="849267"/>
                      <a:pt x="858081" y="751025"/>
                    </a:cubicBezTo>
                    <a:cubicBezTo>
                      <a:pt x="870973" y="619396"/>
                      <a:pt x="863965" y="487040"/>
                      <a:pt x="862379" y="355015"/>
                    </a:cubicBezTo>
                    <a:cubicBezTo>
                      <a:pt x="861982" y="319513"/>
                      <a:pt x="860065" y="321430"/>
                      <a:pt x="802548" y="321099"/>
                    </a:cubicBezTo>
                    <a:cubicBezTo>
                      <a:pt x="771211" y="320967"/>
                      <a:pt x="773326" y="338024"/>
                      <a:pt x="773392" y="359114"/>
                    </a:cubicBezTo>
                    <a:cubicBezTo>
                      <a:pt x="773789" y="489023"/>
                      <a:pt x="773921" y="618933"/>
                      <a:pt x="773458" y="748843"/>
                    </a:cubicBezTo>
                    <a:cubicBezTo>
                      <a:pt x="773194" y="829433"/>
                      <a:pt x="743179" y="859051"/>
                      <a:pt x="663911" y="859051"/>
                    </a:cubicBezTo>
                    <a:cubicBezTo>
                      <a:pt x="544976" y="859051"/>
                      <a:pt x="426107" y="859382"/>
                      <a:pt x="307172" y="858721"/>
                    </a:cubicBezTo>
                    <a:cubicBezTo>
                      <a:pt x="248597" y="858390"/>
                      <a:pt x="217590" y="826789"/>
                      <a:pt x="217127" y="768346"/>
                    </a:cubicBezTo>
                    <a:cubicBezTo>
                      <a:pt x="216599" y="701176"/>
                      <a:pt x="216995" y="634007"/>
                      <a:pt x="216929" y="566837"/>
                    </a:cubicBezTo>
                    <a:close/>
                    <a:moveTo>
                      <a:pt x="733064" y="520294"/>
                    </a:moveTo>
                    <a:cubicBezTo>
                      <a:pt x="733064" y="439968"/>
                      <a:pt x="733395" y="359576"/>
                      <a:pt x="732932" y="279251"/>
                    </a:cubicBezTo>
                    <a:cubicBezTo>
                      <a:pt x="732733" y="238261"/>
                      <a:pt x="719842" y="223849"/>
                      <a:pt x="680637" y="223651"/>
                    </a:cubicBezTo>
                    <a:cubicBezTo>
                      <a:pt x="556281" y="222989"/>
                      <a:pt x="431859" y="223056"/>
                      <a:pt x="307502" y="223651"/>
                    </a:cubicBezTo>
                    <a:cubicBezTo>
                      <a:pt x="271604" y="223849"/>
                      <a:pt x="254613" y="240575"/>
                      <a:pt x="254481" y="276606"/>
                    </a:cubicBezTo>
                    <a:cubicBezTo>
                      <a:pt x="253886" y="439506"/>
                      <a:pt x="253886" y="602405"/>
                      <a:pt x="254547" y="765305"/>
                    </a:cubicBezTo>
                    <a:cubicBezTo>
                      <a:pt x="254679" y="801071"/>
                      <a:pt x="272066" y="817533"/>
                      <a:pt x="308230" y="817731"/>
                    </a:cubicBezTo>
                    <a:cubicBezTo>
                      <a:pt x="431528" y="818326"/>
                      <a:pt x="554760" y="818326"/>
                      <a:pt x="678059" y="817731"/>
                    </a:cubicBezTo>
                    <a:cubicBezTo>
                      <a:pt x="719776" y="817533"/>
                      <a:pt x="732667" y="803716"/>
                      <a:pt x="732866" y="761272"/>
                    </a:cubicBezTo>
                    <a:cubicBezTo>
                      <a:pt x="733262" y="680946"/>
                      <a:pt x="732998" y="600554"/>
                      <a:pt x="733064" y="520228"/>
                    </a:cubicBezTo>
                    <a:close/>
                    <a:moveTo>
                      <a:pt x="950043" y="613975"/>
                    </a:moveTo>
                    <a:cubicBezTo>
                      <a:pt x="950043" y="544359"/>
                      <a:pt x="949646" y="490412"/>
                      <a:pt x="950241" y="436464"/>
                    </a:cubicBezTo>
                    <a:cubicBezTo>
                      <a:pt x="950506" y="416829"/>
                      <a:pt x="945878" y="405789"/>
                      <a:pt x="922937" y="405260"/>
                    </a:cubicBezTo>
                    <a:cubicBezTo>
                      <a:pt x="897087" y="404665"/>
                      <a:pt x="901319" y="421722"/>
                      <a:pt x="901319" y="436464"/>
                    </a:cubicBezTo>
                    <a:cubicBezTo>
                      <a:pt x="901054" y="527897"/>
                      <a:pt x="901319" y="619264"/>
                      <a:pt x="901120" y="710696"/>
                    </a:cubicBezTo>
                    <a:cubicBezTo>
                      <a:pt x="900922" y="774825"/>
                      <a:pt x="884526" y="834987"/>
                      <a:pt x="852594" y="890322"/>
                    </a:cubicBezTo>
                    <a:cubicBezTo>
                      <a:pt x="775243" y="1024199"/>
                      <a:pt x="653532" y="1101417"/>
                      <a:pt x="512779" y="1153844"/>
                    </a:cubicBezTo>
                    <a:cubicBezTo>
                      <a:pt x="496053" y="1160058"/>
                      <a:pt x="480451" y="1156158"/>
                      <a:pt x="464650" y="1150076"/>
                    </a:cubicBezTo>
                    <a:cubicBezTo>
                      <a:pt x="392258" y="1122243"/>
                      <a:pt x="324096" y="1086344"/>
                      <a:pt x="263670" y="1037619"/>
                    </a:cubicBezTo>
                    <a:cubicBezTo>
                      <a:pt x="147446" y="943873"/>
                      <a:pt x="80673" y="826061"/>
                      <a:pt x="85896" y="672285"/>
                    </a:cubicBezTo>
                    <a:cubicBezTo>
                      <a:pt x="88540" y="594207"/>
                      <a:pt x="86491" y="515931"/>
                      <a:pt x="86226" y="437721"/>
                    </a:cubicBezTo>
                    <a:cubicBezTo>
                      <a:pt x="86226" y="423110"/>
                      <a:pt x="90854" y="405392"/>
                      <a:pt x="65864" y="404863"/>
                    </a:cubicBezTo>
                    <a:cubicBezTo>
                      <a:pt x="40873" y="404334"/>
                      <a:pt x="41072" y="420399"/>
                      <a:pt x="41072" y="437919"/>
                    </a:cubicBezTo>
                    <a:cubicBezTo>
                      <a:pt x="41270" y="530409"/>
                      <a:pt x="41336" y="622900"/>
                      <a:pt x="41204" y="715456"/>
                    </a:cubicBezTo>
                    <a:cubicBezTo>
                      <a:pt x="41138" y="773767"/>
                      <a:pt x="54360" y="829169"/>
                      <a:pt x="79681" y="881265"/>
                    </a:cubicBezTo>
                    <a:cubicBezTo>
                      <a:pt x="151743" y="1029422"/>
                      <a:pt x="277223" y="1115962"/>
                      <a:pt x="423132" y="1180156"/>
                    </a:cubicBezTo>
                    <a:cubicBezTo>
                      <a:pt x="471658" y="1201511"/>
                      <a:pt x="514829" y="1203891"/>
                      <a:pt x="564347" y="1181016"/>
                    </a:cubicBezTo>
                    <a:cubicBezTo>
                      <a:pt x="626690" y="1152257"/>
                      <a:pt x="687249" y="1121383"/>
                      <a:pt x="742055" y="1080394"/>
                    </a:cubicBezTo>
                    <a:cubicBezTo>
                      <a:pt x="834281" y="1011307"/>
                      <a:pt x="903897" y="924965"/>
                      <a:pt x="934771" y="811781"/>
                    </a:cubicBezTo>
                    <a:cubicBezTo>
                      <a:pt x="953877" y="741835"/>
                      <a:pt x="945085" y="669509"/>
                      <a:pt x="950043" y="613975"/>
                    </a:cubicBezTo>
                    <a:close/>
                    <a:moveTo>
                      <a:pt x="493078" y="39860"/>
                    </a:moveTo>
                    <a:cubicBezTo>
                      <a:pt x="440321" y="39860"/>
                      <a:pt x="387498" y="40587"/>
                      <a:pt x="334740" y="39529"/>
                    </a:cubicBezTo>
                    <a:cubicBezTo>
                      <a:pt x="309618" y="39000"/>
                      <a:pt x="298908" y="47793"/>
                      <a:pt x="299569" y="74039"/>
                    </a:cubicBezTo>
                    <a:cubicBezTo>
                      <a:pt x="300230" y="99823"/>
                      <a:pt x="311205" y="108748"/>
                      <a:pt x="336063" y="108550"/>
                    </a:cubicBezTo>
                    <a:cubicBezTo>
                      <a:pt x="441577" y="107823"/>
                      <a:pt x="547158" y="107756"/>
                      <a:pt x="652738" y="108351"/>
                    </a:cubicBezTo>
                    <a:cubicBezTo>
                      <a:pt x="675811" y="108484"/>
                      <a:pt x="687381" y="101410"/>
                      <a:pt x="687381" y="76486"/>
                    </a:cubicBezTo>
                    <a:cubicBezTo>
                      <a:pt x="687381" y="53016"/>
                      <a:pt x="682488" y="38868"/>
                      <a:pt x="654722" y="39529"/>
                    </a:cubicBezTo>
                    <a:cubicBezTo>
                      <a:pt x="600907" y="40785"/>
                      <a:pt x="546959" y="39926"/>
                      <a:pt x="493144" y="39926"/>
                    </a:cubicBezTo>
                    <a:close/>
                    <a:moveTo>
                      <a:pt x="496516" y="145771"/>
                    </a:moveTo>
                    <a:cubicBezTo>
                      <a:pt x="461411" y="145771"/>
                      <a:pt x="426305" y="145440"/>
                      <a:pt x="391200" y="145903"/>
                    </a:cubicBezTo>
                    <a:cubicBezTo>
                      <a:pt x="378903" y="146035"/>
                      <a:pt x="362375" y="141672"/>
                      <a:pt x="361912" y="162431"/>
                    </a:cubicBezTo>
                    <a:cubicBezTo>
                      <a:pt x="361516" y="181339"/>
                      <a:pt x="375664" y="182132"/>
                      <a:pt x="389481" y="182132"/>
                    </a:cubicBezTo>
                    <a:cubicBezTo>
                      <a:pt x="459692" y="182132"/>
                      <a:pt x="529902" y="182198"/>
                      <a:pt x="600179" y="182066"/>
                    </a:cubicBezTo>
                    <a:cubicBezTo>
                      <a:pt x="612410" y="182066"/>
                      <a:pt x="625698" y="182198"/>
                      <a:pt x="626161" y="164679"/>
                    </a:cubicBezTo>
                    <a:cubicBezTo>
                      <a:pt x="626690" y="144647"/>
                      <a:pt x="611815" y="145903"/>
                      <a:pt x="598593" y="145837"/>
                    </a:cubicBezTo>
                    <a:cubicBezTo>
                      <a:pt x="564611" y="145639"/>
                      <a:pt x="530564" y="145837"/>
                      <a:pt x="496582" y="145837"/>
                    </a:cubicBezTo>
                    <a:close/>
                  </a:path>
                </a:pathLst>
              </a:custGeom>
              <a:grpFill/>
              <a:ln w="6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>
                  <a:cs typeface="B Nazanin" panose="00000400000000000000" pitchFamily="2" charset="-78"/>
                </a:endParaRPr>
              </a:p>
            </p:txBody>
          </p:sp>
          <p:sp>
            <p:nvSpPr>
              <p:cNvPr id="1098" name="Forma libre: forma 1097">
                <a:extLst>
                  <a:ext uri="{FF2B5EF4-FFF2-40B4-BE49-F238E27FC236}">
                    <a16:creationId xmlns:a16="http://schemas.microsoft.com/office/drawing/2014/main" id="{423A0A11-552F-4363-B303-69CD2D6AE4EE}"/>
                  </a:ext>
                </a:extLst>
              </p:cNvPr>
              <p:cNvSpPr/>
              <p:nvPr/>
            </p:nvSpPr>
            <p:spPr>
              <a:xfrm rot="5400000">
                <a:off x="9694623" y="6426505"/>
                <a:ext cx="405254" cy="400773"/>
              </a:xfrm>
              <a:custGeom>
                <a:avLst/>
                <a:gdLst>
                  <a:gd name="connsiteX0" fmla="*/ 203845 w 405254"/>
                  <a:gd name="connsiteY0" fmla="*/ 400707 h 400773"/>
                  <a:gd name="connsiteX1" fmla="*/ 190622 w 405254"/>
                  <a:gd name="connsiteY1" fmla="*/ 400707 h 400773"/>
                  <a:gd name="connsiteX2" fmla="*/ 124180 w 405254"/>
                  <a:gd name="connsiteY2" fmla="*/ 334926 h 400773"/>
                  <a:gd name="connsiteX3" fmla="*/ 70299 w 405254"/>
                  <a:gd name="connsiteY3" fmla="*/ 280978 h 400773"/>
                  <a:gd name="connsiteX4" fmla="*/ 88 w 405254"/>
                  <a:gd name="connsiteY4" fmla="*/ 212354 h 400773"/>
                  <a:gd name="connsiteX5" fmla="*/ 88 w 405254"/>
                  <a:gd name="connsiteY5" fmla="*/ 179364 h 400773"/>
                  <a:gd name="connsiteX6" fmla="*/ 59655 w 405254"/>
                  <a:gd name="connsiteY6" fmla="*/ 120062 h 400773"/>
                  <a:gd name="connsiteX7" fmla="*/ 124180 w 405254"/>
                  <a:gd name="connsiteY7" fmla="*/ 53554 h 400773"/>
                  <a:gd name="connsiteX8" fmla="*/ 176607 w 405254"/>
                  <a:gd name="connsiteY8" fmla="*/ 201 h 400773"/>
                  <a:gd name="connsiteX9" fmla="*/ 226124 w 405254"/>
                  <a:gd name="connsiteY9" fmla="*/ 201 h 400773"/>
                  <a:gd name="connsiteX10" fmla="*/ 284699 w 405254"/>
                  <a:gd name="connsiteY10" fmla="*/ 56396 h 400773"/>
                  <a:gd name="connsiteX11" fmla="*/ 284766 w 405254"/>
                  <a:gd name="connsiteY11" fmla="*/ 63008 h 400773"/>
                  <a:gd name="connsiteX12" fmla="*/ 342547 w 405254"/>
                  <a:gd name="connsiteY12" fmla="*/ 120062 h 400773"/>
                  <a:gd name="connsiteX13" fmla="*/ 405155 w 405254"/>
                  <a:gd name="connsiteY13" fmla="*/ 181811 h 400773"/>
                  <a:gd name="connsiteX14" fmla="*/ 313723 w 405254"/>
                  <a:gd name="connsiteY14" fmla="*/ 280780 h 400773"/>
                  <a:gd name="connsiteX15" fmla="*/ 284898 w 405254"/>
                  <a:gd name="connsiteY15" fmla="*/ 310795 h 400773"/>
                  <a:gd name="connsiteX16" fmla="*/ 284832 w 405254"/>
                  <a:gd name="connsiteY16" fmla="*/ 320711 h 400773"/>
                  <a:gd name="connsiteX17" fmla="*/ 203779 w 405254"/>
                  <a:gd name="connsiteY17" fmla="*/ 400773 h 400773"/>
                  <a:gd name="connsiteX18" fmla="*/ 161070 w 405254"/>
                  <a:gd name="connsiteY18" fmla="*/ 300547 h 400773"/>
                  <a:gd name="connsiteX19" fmla="*/ 161335 w 405254"/>
                  <a:gd name="connsiteY19" fmla="*/ 300547 h 400773"/>
                  <a:gd name="connsiteX20" fmla="*/ 161335 w 405254"/>
                  <a:gd name="connsiteY20" fmla="*/ 343388 h 400773"/>
                  <a:gd name="connsiteX21" fmla="*/ 178524 w 405254"/>
                  <a:gd name="connsiteY21" fmla="*/ 363486 h 400773"/>
                  <a:gd name="connsiteX22" fmla="*/ 243975 w 405254"/>
                  <a:gd name="connsiteY22" fmla="*/ 311853 h 400773"/>
                  <a:gd name="connsiteX23" fmla="*/ 243975 w 405254"/>
                  <a:gd name="connsiteY23" fmla="*/ 272252 h 400773"/>
                  <a:gd name="connsiteX24" fmla="*/ 275113 w 405254"/>
                  <a:gd name="connsiteY24" fmla="*/ 240055 h 400773"/>
                  <a:gd name="connsiteX25" fmla="*/ 337787 w 405254"/>
                  <a:gd name="connsiteY25" fmla="*/ 239592 h 400773"/>
                  <a:gd name="connsiteX26" fmla="*/ 363174 w 405254"/>
                  <a:gd name="connsiteY26" fmla="*/ 223659 h 400773"/>
                  <a:gd name="connsiteX27" fmla="*/ 318483 w 405254"/>
                  <a:gd name="connsiteY27" fmla="*/ 160655 h 400773"/>
                  <a:gd name="connsiteX28" fmla="*/ 275642 w 405254"/>
                  <a:gd name="connsiteY28" fmla="*/ 160390 h 400773"/>
                  <a:gd name="connsiteX29" fmla="*/ 243908 w 405254"/>
                  <a:gd name="connsiteY29" fmla="*/ 128657 h 400773"/>
                  <a:gd name="connsiteX30" fmla="*/ 244107 w 405254"/>
                  <a:gd name="connsiteY30" fmla="*/ 65983 h 400773"/>
                  <a:gd name="connsiteX31" fmla="*/ 198556 w 405254"/>
                  <a:gd name="connsiteY31" fmla="*/ 37026 h 400773"/>
                  <a:gd name="connsiteX32" fmla="*/ 160806 w 405254"/>
                  <a:gd name="connsiteY32" fmla="*/ 67107 h 400773"/>
                  <a:gd name="connsiteX33" fmla="*/ 161401 w 405254"/>
                  <a:gd name="connsiteY33" fmla="*/ 123103 h 400773"/>
                  <a:gd name="connsiteX34" fmla="*/ 122792 w 405254"/>
                  <a:gd name="connsiteY34" fmla="*/ 160787 h 400773"/>
                  <a:gd name="connsiteX35" fmla="*/ 66729 w 405254"/>
                  <a:gd name="connsiteY35" fmla="*/ 160919 h 400773"/>
                  <a:gd name="connsiteX36" fmla="*/ 42664 w 405254"/>
                  <a:gd name="connsiteY36" fmla="*/ 174075 h 400773"/>
                  <a:gd name="connsiteX37" fmla="*/ 86695 w 405254"/>
                  <a:gd name="connsiteY37" fmla="*/ 239857 h 400773"/>
                  <a:gd name="connsiteX38" fmla="*/ 122924 w 405254"/>
                  <a:gd name="connsiteY38" fmla="*/ 239791 h 400773"/>
                  <a:gd name="connsiteX39" fmla="*/ 161137 w 405254"/>
                  <a:gd name="connsiteY39" fmla="*/ 277474 h 400773"/>
                  <a:gd name="connsiteX40" fmla="*/ 161004 w 405254"/>
                  <a:gd name="connsiteY40" fmla="*/ 300547 h 400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405254" h="400773">
                    <a:moveTo>
                      <a:pt x="203845" y="400707"/>
                    </a:moveTo>
                    <a:cubicBezTo>
                      <a:pt x="199415" y="400707"/>
                      <a:pt x="195052" y="400707"/>
                      <a:pt x="190622" y="400707"/>
                    </a:cubicBezTo>
                    <a:cubicBezTo>
                      <a:pt x="130328" y="400575"/>
                      <a:pt x="124312" y="394558"/>
                      <a:pt x="124180" y="334926"/>
                    </a:cubicBezTo>
                    <a:cubicBezTo>
                      <a:pt x="124092" y="299093"/>
                      <a:pt x="106132" y="281111"/>
                      <a:pt x="70299" y="280978"/>
                    </a:cubicBezTo>
                    <a:cubicBezTo>
                      <a:pt x="11195" y="280780"/>
                      <a:pt x="485" y="270268"/>
                      <a:pt x="88" y="212354"/>
                    </a:cubicBezTo>
                    <a:cubicBezTo>
                      <a:pt x="88" y="201380"/>
                      <a:pt x="-110" y="190339"/>
                      <a:pt x="88" y="179364"/>
                    </a:cubicBezTo>
                    <a:cubicBezTo>
                      <a:pt x="1080" y="133813"/>
                      <a:pt x="14302" y="120459"/>
                      <a:pt x="59655" y="120062"/>
                    </a:cubicBezTo>
                    <a:cubicBezTo>
                      <a:pt x="131651" y="119401"/>
                      <a:pt x="123453" y="127400"/>
                      <a:pt x="124180" y="53554"/>
                    </a:cubicBezTo>
                    <a:cubicBezTo>
                      <a:pt x="124577" y="10845"/>
                      <a:pt x="134361" y="995"/>
                      <a:pt x="176607" y="201"/>
                    </a:cubicBezTo>
                    <a:cubicBezTo>
                      <a:pt x="193135" y="-129"/>
                      <a:pt x="209597" y="3"/>
                      <a:pt x="226124" y="201"/>
                    </a:cubicBezTo>
                    <a:cubicBezTo>
                      <a:pt x="271147" y="796"/>
                      <a:pt x="283113" y="12300"/>
                      <a:pt x="284699" y="56396"/>
                    </a:cubicBezTo>
                    <a:cubicBezTo>
                      <a:pt x="284766" y="58578"/>
                      <a:pt x="284766" y="60826"/>
                      <a:pt x="284766" y="63008"/>
                    </a:cubicBezTo>
                    <a:cubicBezTo>
                      <a:pt x="284633" y="124425"/>
                      <a:pt x="282055" y="119798"/>
                      <a:pt x="342547" y="120062"/>
                    </a:cubicBezTo>
                    <a:cubicBezTo>
                      <a:pt x="393586" y="120327"/>
                      <a:pt x="404759" y="131499"/>
                      <a:pt x="405155" y="181811"/>
                    </a:cubicBezTo>
                    <a:cubicBezTo>
                      <a:pt x="405816" y="275293"/>
                      <a:pt x="405816" y="275822"/>
                      <a:pt x="313723" y="280780"/>
                    </a:cubicBezTo>
                    <a:cubicBezTo>
                      <a:pt x="292368" y="281904"/>
                      <a:pt x="283509" y="290168"/>
                      <a:pt x="284898" y="310795"/>
                    </a:cubicBezTo>
                    <a:cubicBezTo>
                      <a:pt x="285096" y="314100"/>
                      <a:pt x="284898" y="317406"/>
                      <a:pt x="284832" y="320711"/>
                    </a:cubicBezTo>
                    <a:cubicBezTo>
                      <a:pt x="283642" y="396806"/>
                      <a:pt x="279609" y="400839"/>
                      <a:pt x="203779" y="400773"/>
                    </a:cubicBezTo>
                    <a:close/>
                    <a:moveTo>
                      <a:pt x="161070" y="300547"/>
                    </a:moveTo>
                    <a:cubicBezTo>
                      <a:pt x="161070" y="300547"/>
                      <a:pt x="161269" y="300547"/>
                      <a:pt x="161335" y="300547"/>
                    </a:cubicBezTo>
                    <a:cubicBezTo>
                      <a:pt x="161335" y="314828"/>
                      <a:pt x="161269" y="329108"/>
                      <a:pt x="161335" y="343388"/>
                    </a:cubicBezTo>
                    <a:cubicBezTo>
                      <a:pt x="161401" y="354825"/>
                      <a:pt x="166624" y="360907"/>
                      <a:pt x="178524" y="363486"/>
                    </a:cubicBezTo>
                    <a:cubicBezTo>
                      <a:pt x="229496" y="374328"/>
                      <a:pt x="243908" y="363221"/>
                      <a:pt x="243975" y="311853"/>
                    </a:cubicBezTo>
                    <a:cubicBezTo>
                      <a:pt x="243975" y="298630"/>
                      <a:pt x="244570" y="285474"/>
                      <a:pt x="243975" y="272252"/>
                    </a:cubicBezTo>
                    <a:cubicBezTo>
                      <a:pt x="242917" y="250104"/>
                      <a:pt x="252834" y="239658"/>
                      <a:pt x="275113" y="240055"/>
                    </a:cubicBezTo>
                    <a:cubicBezTo>
                      <a:pt x="296005" y="240386"/>
                      <a:pt x="316896" y="240055"/>
                      <a:pt x="337787" y="239592"/>
                    </a:cubicBezTo>
                    <a:cubicBezTo>
                      <a:pt x="349158" y="239328"/>
                      <a:pt x="358943" y="237278"/>
                      <a:pt x="363174" y="223659"/>
                    </a:cubicBezTo>
                    <a:cubicBezTo>
                      <a:pt x="376066" y="182339"/>
                      <a:pt x="361257" y="160985"/>
                      <a:pt x="318483" y="160655"/>
                    </a:cubicBezTo>
                    <a:cubicBezTo>
                      <a:pt x="304202" y="160523"/>
                      <a:pt x="289922" y="160192"/>
                      <a:pt x="275642" y="160390"/>
                    </a:cubicBezTo>
                    <a:cubicBezTo>
                      <a:pt x="253958" y="160787"/>
                      <a:pt x="243115" y="151333"/>
                      <a:pt x="243908" y="128657"/>
                    </a:cubicBezTo>
                    <a:cubicBezTo>
                      <a:pt x="244702" y="107831"/>
                      <a:pt x="243049" y="86874"/>
                      <a:pt x="244107" y="65983"/>
                    </a:cubicBezTo>
                    <a:cubicBezTo>
                      <a:pt x="245892" y="28696"/>
                      <a:pt x="218786" y="38480"/>
                      <a:pt x="198556" y="37026"/>
                    </a:cubicBezTo>
                    <a:cubicBezTo>
                      <a:pt x="176937" y="35439"/>
                      <a:pt x="158294" y="37026"/>
                      <a:pt x="160806" y="67107"/>
                    </a:cubicBezTo>
                    <a:cubicBezTo>
                      <a:pt x="162327" y="85684"/>
                      <a:pt x="159682" y="104592"/>
                      <a:pt x="161401" y="123103"/>
                    </a:cubicBezTo>
                    <a:cubicBezTo>
                      <a:pt x="164112" y="152721"/>
                      <a:pt x="150426" y="162506"/>
                      <a:pt x="122792" y="160787"/>
                    </a:cubicBezTo>
                    <a:cubicBezTo>
                      <a:pt x="104214" y="159597"/>
                      <a:pt x="85438" y="160589"/>
                      <a:pt x="66729" y="160919"/>
                    </a:cubicBezTo>
                    <a:cubicBezTo>
                      <a:pt x="56614" y="161118"/>
                      <a:pt x="47358" y="162638"/>
                      <a:pt x="42664" y="174075"/>
                    </a:cubicBezTo>
                    <a:cubicBezTo>
                      <a:pt x="26996" y="212619"/>
                      <a:pt x="44846" y="239658"/>
                      <a:pt x="86695" y="239857"/>
                    </a:cubicBezTo>
                    <a:cubicBezTo>
                      <a:pt x="98793" y="239857"/>
                      <a:pt x="110958" y="240848"/>
                      <a:pt x="122924" y="239791"/>
                    </a:cubicBezTo>
                    <a:cubicBezTo>
                      <a:pt x="151088" y="237212"/>
                      <a:pt x="164574" y="248187"/>
                      <a:pt x="161137" y="277474"/>
                    </a:cubicBezTo>
                    <a:cubicBezTo>
                      <a:pt x="160277" y="285077"/>
                      <a:pt x="161004" y="292878"/>
                      <a:pt x="161004" y="300547"/>
                    </a:cubicBezTo>
                    <a:close/>
                  </a:path>
                </a:pathLst>
              </a:custGeom>
              <a:grpFill/>
              <a:ln w="6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>
                  <a:cs typeface="B Nazanin" panose="00000400000000000000" pitchFamily="2" charset="-7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984380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第一PPT模板网-WWW.1PPT.COM"/>
</p:tagLst>
</file>

<file path=ppt/theme/theme1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41B7D0"/>
      </a:accent1>
      <a:accent2>
        <a:srgbClr val="0187AC"/>
      </a:accent2>
      <a:accent3>
        <a:srgbClr val="1AA4BE"/>
      </a:accent3>
      <a:accent4>
        <a:srgbClr val="52C3CB"/>
      </a:accent4>
      <a:accent5>
        <a:srgbClr val="42BDC6"/>
      </a:accent5>
      <a:accent6>
        <a:srgbClr val="168EA6"/>
      </a:accent6>
      <a:hlink>
        <a:srgbClr val="41B7D0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41B7D0"/>
    </a:accent1>
    <a:accent2>
      <a:srgbClr val="0187AC"/>
    </a:accent2>
    <a:accent3>
      <a:srgbClr val="1AA4BE"/>
    </a:accent3>
    <a:accent4>
      <a:srgbClr val="52C3CB"/>
    </a:accent4>
    <a:accent5>
      <a:srgbClr val="42BDC6"/>
    </a:accent5>
    <a:accent6>
      <a:srgbClr val="168EA6"/>
    </a:accent6>
    <a:hlink>
      <a:srgbClr val="41B7D0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41B7D0"/>
    </a:accent1>
    <a:accent2>
      <a:srgbClr val="0187AC"/>
    </a:accent2>
    <a:accent3>
      <a:srgbClr val="1AA4BE"/>
    </a:accent3>
    <a:accent4>
      <a:srgbClr val="52C3CB"/>
    </a:accent4>
    <a:accent5>
      <a:srgbClr val="42BDC6"/>
    </a:accent5>
    <a:accent6>
      <a:srgbClr val="168EA6"/>
    </a:accent6>
    <a:hlink>
      <a:srgbClr val="41B7D0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41B7D0"/>
    </a:accent1>
    <a:accent2>
      <a:srgbClr val="0187AC"/>
    </a:accent2>
    <a:accent3>
      <a:srgbClr val="1AA4BE"/>
    </a:accent3>
    <a:accent4>
      <a:srgbClr val="52C3CB"/>
    </a:accent4>
    <a:accent5>
      <a:srgbClr val="42BDC6"/>
    </a:accent5>
    <a:accent6>
      <a:srgbClr val="168EA6"/>
    </a:accent6>
    <a:hlink>
      <a:srgbClr val="41B7D0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41B7D0"/>
    </a:accent1>
    <a:accent2>
      <a:srgbClr val="0187AC"/>
    </a:accent2>
    <a:accent3>
      <a:srgbClr val="1AA4BE"/>
    </a:accent3>
    <a:accent4>
      <a:srgbClr val="52C3CB"/>
    </a:accent4>
    <a:accent5>
      <a:srgbClr val="42BDC6"/>
    </a:accent5>
    <a:accent6>
      <a:srgbClr val="168EA6"/>
    </a:accent6>
    <a:hlink>
      <a:srgbClr val="41B7D0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41B7D0"/>
    </a:accent1>
    <a:accent2>
      <a:srgbClr val="0187AC"/>
    </a:accent2>
    <a:accent3>
      <a:srgbClr val="1AA4BE"/>
    </a:accent3>
    <a:accent4>
      <a:srgbClr val="52C3CB"/>
    </a:accent4>
    <a:accent5>
      <a:srgbClr val="42BDC6"/>
    </a:accent5>
    <a:accent6>
      <a:srgbClr val="168EA6"/>
    </a:accent6>
    <a:hlink>
      <a:srgbClr val="41B7D0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41B7D0"/>
    </a:accent1>
    <a:accent2>
      <a:srgbClr val="0187AC"/>
    </a:accent2>
    <a:accent3>
      <a:srgbClr val="1AA4BE"/>
    </a:accent3>
    <a:accent4>
      <a:srgbClr val="52C3CB"/>
    </a:accent4>
    <a:accent5>
      <a:srgbClr val="42BDC6"/>
    </a:accent5>
    <a:accent6>
      <a:srgbClr val="168EA6"/>
    </a:accent6>
    <a:hlink>
      <a:srgbClr val="41B7D0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41B7D0"/>
    </a:accent1>
    <a:accent2>
      <a:srgbClr val="0187AC"/>
    </a:accent2>
    <a:accent3>
      <a:srgbClr val="1AA4BE"/>
    </a:accent3>
    <a:accent4>
      <a:srgbClr val="52C3CB"/>
    </a:accent4>
    <a:accent5>
      <a:srgbClr val="42BDC6"/>
    </a:accent5>
    <a:accent6>
      <a:srgbClr val="168EA6"/>
    </a:accent6>
    <a:hlink>
      <a:srgbClr val="41B7D0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944</Words>
  <Application>Microsoft Office PowerPoint</Application>
  <PresentationFormat>On-screen Show (16:9)</PresentationFormat>
  <Paragraphs>106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微软雅黑</vt:lpstr>
      <vt:lpstr>Agency FB</vt:lpstr>
      <vt:lpstr>Arial</vt:lpstr>
      <vt:lpstr>Arial (Títulos)</vt:lpstr>
      <vt:lpstr>Arial Rounded MT Bold</vt:lpstr>
      <vt:lpstr>Calibri</vt:lpstr>
      <vt:lpstr>DM Sans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2024-03-01T15:16:28Z</dcterms:created>
  <dcterms:modified xsi:type="dcterms:W3CDTF">2024-04-15T16:17:23Z</dcterms:modified>
  <cp:category/>
</cp:coreProperties>
</file>