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1" r:id="rId2"/>
    <p:sldMasterId id="2147483673" r:id="rId3"/>
  </p:sldMasterIdLst>
  <p:notesMasterIdLst>
    <p:notesMasterId r:id="rId13"/>
  </p:notesMasterIdLst>
  <p:sldIdLst>
    <p:sldId id="347" r:id="rId4"/>
    <p:sldId id="343" r:id="rId5"/>
    <p:sldId id="260" r:id="rId6"/>
    <p:sldId id="312" r:id="rId7"/>
    <p:sldId id="323" r:id="rId8"/>
    <p:sldId id="328" r:id="rId9"/>
    <p:sldId id="300" r:id="rId10"/>
    <p:sldId id="346" r:id="rId11"/>
    <p:sldId id="30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51" autoAdjust="0"/>
    <p:restoredTop sz="94061" autoAdjust="0"/>
  </p:normalViewPr>
  <p:slideViewPr>
    <p:cSldViewPr snapToGrid="0" showGuides="1">
      <p:cViewPr varScale="1">
        <p:scale>
          <a:sx n="70" d="100"/>
          <a:sy n="70" d="100"/>
        </p:scale>
        <p:origin x="67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AF045-FEF6-43EA-9CDC-C84FC3F85E9C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F1279-6CE4-4169-83D3-4483097B6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89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69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574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366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막힌 원호 14">
            <a:extLst>
              <a:ext uri="{FF2B5EF4-FFF2-40B4-BE49-F238E27FC236}">
                <a16:creationId xmlns:a16="http://schemas.microsoft.com/office/drawing/2014/main" id="{AD3D7A6C-39E8-472B-A1DF-8C392B48F32E}"/>
              </a:ext>
            </a:extLst>
          </p:cNvPr>
          <p:cNvSpPr/>
          <p:nvPr userDrawn="1"/>
        </p:nvSpPr>
        <p:spPr>
          <a:xfrm>
            <a:off x="4116000" y="1685173"/>
            <a:ext cx="3960000" cy="3960000"/>
          </a:xfrm>
          <a:prstGeom prst="blockArc">
            <a:avLst>
              <a:gd name="adj1" fmla="val 13437054"/>
              <a:gd name="adj2" fmla="val 7644143"/>
              <a:gd name="adj3" fmla="val 1399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grpSp>
        <p:nvGrpSpPr>
          <p:cNvPr id="2" name="Graphic 14">
            <a:extLst>
              <a:ext uri="{FF2B5EF4-FFF2-40B4-BE49-F238E27FC236}">
                <a16:creationId xmlns:a16="http://schemas.microsoft.com/office/drawing/2014/main" id="{574A4730-E945-40DA-98FE-074CAF0BC172}"/>
              </a:ext>
            </a:extLst>
          </p:cNvPr>
          <p:cNvGrpSpPr/>
          <p:nvPr userDrawn="1"/>
        </p:nvGrpSpPr>
        <p:grpSpPr>
          <a:xfrm>
            <a:off x="706765" y="2182975"/>
            <a:ext cx="4655267" cy="3661447"/>
            <a:chOff x="2444748" y="555045"/>
            <a:chExt cx="7282048" cy="5727454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86902B03-559F-4582-8CDD-F424FB866666}"/>
                </a:ext>
              </a:extLst>
            </p:cNvPr>
            <p:cNvSpPr/>
            <p:nvPr/>
          </p:nvSpPr>
          <p:spPr>
            <a:xfrm>
              <a:off x="4964693" y="5443837"/>
              <a:ext cx="2168250" cy="818208"/>
            </a:xfrm>
            <a:custGeom>
              <a:avLst/>
              <a:gdLst>
                <a:gd name="connsiteX0" fmla="*/ 1941333 w 2168250"/>
                <a:gd name="connsiteY0" fmla="*/ 525699 h 818207"/>
                <a:gd name="connsiteX1" fmla="*/ 1785874 w 2168250"/>
                <a:gd name="connsiteY1" fmla="*/ 30683 h 818207"/>
                <a:gd name="connsiteX2" fmla="*/ 1114943 w 2168250"/>
                <a:gd name="connsiteY2" fmla="*/ 30683 h 818207"/>
                <a:gd name="connsiteX3" fmla="*/ 1065851 w 2168250"/>
                <a:gd name="connsiteY3" fmla="*/ 30683 h 818207"/>
                <a:gd name="connsiteX4" fmla="*/ 390830 w 2168250"/>
                <a:gd name="connsiteY4" fmla="*/ 30683 h 818207"/>
                <a:gd name="connsiteX5" fmla="*/ 235370 w 2168250"/>
                <a:gd name="connsiteY5" fmla="*/ 525699 h 818207"/>
                <a:gd name="connsiteX6" fmla="*/ 259916 w 2168250"/>
                <a:gd name="connsiteY6" fmla="*/ 816162 h 818207"/>
                <a:gd name="connsiteX7" fmla="*/ 1065851 w 2168250"/>
                <a:gd name="connsiteY7" fmla="*/ 816162 h 818207"/>
                <a:gd name="connsiteX8" fmla="*/ 1114943 w 2168250"/>
                <a:gd name="connsiteY8" fmla="*/ 816162 h 818207"/>
                <a:gd name="connsiteX9" fmla="*/ 1920878 w 2168250"/>
                <a:gd name="connsiteY9" fmla="*/ 816162 h 818207"/>
                <a:gd name="connsiteX10" fmla="*/ 1941333 w 2168250"/>
                <a:gd name="connsiteY10" fmla="*/ 525699 h 8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68250" h="818207">
                  <a:moveTo>
                    <a:pt x="1941333" y="525699"/>
                  </a:moveTo>
                  <a:cubicBezTo>
                    <a:pt x="1789965" y="370239"/>
                    <a:pt x="1785874" y="30683"/>
                    <a:pt x="1785874" y="30683"/>
                  </a:cubicBezTo>
                  <a:lnTo>
                    <a:pt x="1114943" y="30683"/>
                  </a:lnTo>
                  <a:lnTo>
                    <a:pt x="1065851" y="30683"/>
                  </a:lnTo>
                  <a:lnTo>
                    <a:pt x="390830" y="30683"/>
                  </a:lnTo>
                  <a:cubicBezTo>
                    <a:pt x="390830" y="30683"/>
                    <a:pt x="386739" y="366148"/>
                    <a:pt x="235370" y="525699"/>
                  </a:cubicBezTo>
                  <a:cubicBezTo>
                    <a:pt x="84002" y="681158"/>
                    <a:pt x="-149188" y="816162"/>
                    <a:pt x="259916" y="816162"/>
                  </a:cubicBezTo>
                  <a:cubicBezTo>
                    <a:pt x="587199" y="816162"/>
                    <a:pt x="939029" y="816162"/>
                    <a:pt x="1065851" y="816162"/>
                  </a:cubicBezTo>
                  <a:cubicBezTo>
                    <a:pt x="1098579" y="816162"/>
                    <a:pt x="1114943" y="816162"/>
                    <a:pt x="1114943" y="816162"/>
                  </a:cubicBezTo>
                  <a:cubicBezTo>
                    <a:pt x="1245857" y="816162"/>
                    <a:pt x="1597686" y="816162"/>
                    <a:pt x="1920878" y="816162"/>
                  </a:cubicBezTo>
                  <a:cubicBezTo>
                    <a:pt x="2329982" y="816162"/>
                    <a:pt x="2092702" y="681158"/>
                    <a:pt x="1941333" y="52569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</a:schemeClr>
                </a:gs>
                <a:gs pos="53000">
                  <a:schemeClr val="bg1">
                    <a:lumMod val="8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2D2A55EF-EA61-4C4A-92DD-86304E07C59C}"/>
                </a:ext>
              </a:extLst>
            </p:cNvPr>
            <p:cNvSpPr/>
            <p:nvPr/>
          </p:nvSpPr>
          <p:spPr>
            <a:xfrm>
              <a:off x="2444748" y="555045"/>
              <a:ext cx="7282048" cy="4950157"/>
            </a:xfrm>
            <a:custGeom>
              <a:avLst/>
              <a:gdLst>
                <a:gd name="connsiteX0" fmla="*/ 7038632 w 7282048"/>
                <a:gd name="connsiteY0" fmla="*/ 30683 h 4950157"/>
                <a:gd name="connsiteX1" fmla="*/ 3704436 w 7282048"/>
                <a:gd name="connsiteY1" fmla="*/ 30683 h 4950157"/>
                <a:gd name="connsiteX2" fmla="*/ 3589886 w 7282048"/>
                <a:gd name="connsiteY2" fmla="*/ 30683 h 4950157"/>
                <a:gd name="connsiteX3" fmla="*/ 259781 w 7282048"/>
                <a:gd name="connsiteY3" fmla="*/ 30683 h 4950157"/>
                <a:gd name="connsiteX4" fmla="*/ 30683 w 7282048"/>
                <a:gd name="connsiteY4" fmla="*/ 259781 h 4950157"/>
                <a:gd name="connsiteX5" fmla="*/ 30683 w 7282048"/>
                <a:gd name="connsiteY5" fmla="*/ 4698558 h 4950157"/>
                <a:gd name="connsiteX6" fmla="*/ 239326 w 7282048"/>
                <a:gd name="connsiteY6" fmla="*/ 4931748 h 4950157"/>
                <a:gd name="connsiteX7" fmla="*/ 7042723 w 7282048"/>
                <a:gd name="connsiteY7" fmla="*/ 4931748 h 4950157"/>
                <a:gd name="connsiteX8" fmla="*/ 7251366 w 7282048"/>
                <a:gd name="connsiteY8" fmla="*/ 4698558 h 4950157"/>
                <a:gd name="connsiteX9" fmla="*/ 7251366 w 7282048"/>
                <a:gd name="connsiteY9" fmla="*/ 259781 h 4950157"/>
                <a:gd name="connsiteX10" fmla="*/ 7038632 w 7282048"/>
                <a:gd name="connsiteY10" fmla="*/ 30683 h 4950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82048" h="4950157">
                  <a:moveTo>
                    <a:pt x="7038632" y="30683"/>
                  </a:moveTo>
                  <a:lnTo>
                    <a:pt x="3704436" y="30683"/>
                  </a:lnTo>
                  <a:lnTo>
                    <a:pt x="3589886" y="30683"/>
                  </a:lnTo>
                  <a:lnTo>
                    <a:pt x="259781" y="30683"/>
                  </a:lnTo>
                  <a:cubicBezTo>
                    <a:pt x="141141" y="30683"/>
                    <a:pt x="30683" y="128868"/>
                    <a:pt x="30683" y="259781"/>
                  </a:cubicBezTo>
                  <a:lnTo>
                    <a:pt x="30683" y="4698558"/>
                  </a:lnTo>
                  <a:cubicBezTo>
                    <a:pt x="30683" y="4829472"/>
                    <a:pt x="124777" y="4931748"/>
                    <a:pt x="239326" y="4931748"/>
                  </a:cubicBezTo>
                  <a:lnTo>
                    <a:pt x="7042723" y="4931748"/>
                  </a:lnTo>
                  <a:cubicBezTo>
                    <a:pt x="7157272" y="4931748"/>
                    <a:pt x="7251366" y="4825380"/>
                    <a:pt x="7251366" y="4698558"/>
                  </a:cubicBezTo>
                  <a:lnTo>
                    <a:pt x="7251366" y="259781"/>
                  </a:lnTo>
                  <a:cubicBezTo>
                    <a:pt x="7251366" y="128868"/>
                    <a:pt x="7157272" y="30683"/>
                    <a:pt x="7038632" y="30683"/>
                  </a:cubicBez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30FE964E-4E38-4DF3-A248-638EEA01D556}"/>
                </a:ext>
              </a:extLst>
            </p:cNvPr>
            <p:cNvSpPr/>
            <p:nvPr/>
          </p:nvSpPr>
          <p:spPr>
            <a:xfrm>
              <a:off x="8706599" y="5435655"/>
              <a:ext cx="490925" cy="81821"/>
            </a:xfrm>
            <a:custGeom>
              <a:avLst/>
              <a:gdLst>
                <a:gd name="connsiteX0" fmla="*/ 32212 w 490924"/>
                <a:gd name="connsiteY0" fmla="*/ 30683 h 81820"/>
                <a:gd name="connsiteX1" fmla="*/ 64939 w 490924"/>
                <a:gd name="connsiteY1" fmla="*/ 71593 h 81820"/>
                <a:gd name="connsiteX2" fmla="*/ 461771 w 490924"/>
                <a:gd name="connsiteY2" fmla="*/ 71593 h 81820"/>
                <a:gd name="connsiteX3" fmla="*/ 498590 w 490924"/>
                <a:gd name="connsiteY3" fmla="*/ 30683 h 81820"/>
                <a:gd name="connsiteX4" fmla="*/ 32212 w 490924"/>
                <a:gd name="connsiteY4" fmla="*/ 30683 h 8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924" h="81820">
                  <a:moveTo>
                    <a:pt x="32212" y="30683"/>
                  </a:moveTo>
                  <a:cubicBezTo>
                    <a:pt x="32212" y="30683"/>
                    <a:pt x="19938" y="67502"/>
                    <a:pt x="64939" y="71593"/>
                  </a:cubicBezTo>
                  <a:lnTo>
                    <a:pt x="461771" y="71593"/>
                  </a:lnTo>
                  <a:cubicBezTo>
                    <a:pt x="461771" y="71593"/>
                    <a:pt x="502681" y="75684"/>
                    <a:pt x="498590" y="30683"/>
                  </a:cubicBezTo>
                  <a:lnTo>
                    <a:pt x="32212" y="30683"/>
                  </a:ln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7C8D67B1-E940-41EA-A352-4728972675B9}"/>
                </a:ext>
              </a:extLst>
            </p:cNvPr>
            <p:cNvSpPr/>
            <p:nvPr/>
          </p:nvSpPr>
          <p:spPr>
            <a:xfrm>
              <a:off x="2481568" y="595956"/>
              <a:ext cx="7200228" cy="4336501"/>
            </a:xfrm>
            <a:custGeom>
              <a:avLst/>
              <a:gdLst>
                <a:gd name="connsiteX0" fmla="*/ 6973175 w 7200227"/>
                <a:gd name="connsiteY0" fmla="*/ 30683 h 4336501"/>
                <a:gd name="connsiteX1" fmla="*/ 3671707 w 7200227"/>
                <a:gd name="connsiteY1" fmla="*/ 30683 h 4336501"/>
                <a:gd name="connsiteX2" fmla="*/ 3561249 w 7200227"/>
                <a:gd name="connsiteY2" fmla="*/ 30683 h 4336501"/>
                <a:gd name="connsiteX3" fmla="*/ 259781 w 7200227"/>
                <a:gd name="connsiteY3" fmla="*/ 30683 h 4336501"/>
                <a:gd name="connsiteX4" fmla="*/ 30683 w 7200227"/>
                <a:gd name="connsiteY4" fmla="*/ 231144 h 4336501"/>
                <a:gd name="connsiteX5" fmla="*/ 30683 w 7200227"/>
                <a:gd name="connsiteY5" fmla="*/ 4330365 h 4336501"/>
                <a:gd name="connsiteX6" fmla="*/ 7185909 w 7200227"/>
                <a:gd name="connsiteY6" fmla="*/ 4330365 h 4336501"/>
                <a:gd name="connsiteX7" fmla="*/ 7185909 w 7200227"/>
                <a:gd name="connsiteY7" fmla="*/ 231144 h 4336501"/>
                <a:gd name="connsiteX8" fmla="*/ 6973175 w 7200227"/>
                <a:gd name="connsiteY8" fmla="*/ 30683 h 4336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4336501">
                  <a:moveTo>
                    <a:pt x="6973175" y="30683"/>
                  </a:moveTo>
                  <a:lnTo>
                    <a:pt x="3671707" y="30683"/>
                  </a:lnTo>
                  <a:lnTo>
                    <a:pt x="3561249" y="30683"/>
                  </a:lnTo>
                  <a:lnTo>
                    <a:pt x="259781" y="30683"/>
                  </a:lnTo>
                  <a:cubicBezTo>
                    <a:pt x="141141" y="30683"/>
                    <a:pt x="30683" y="112504"/>
                    <a:pt x="30683" y="231144"/>
                  </a:cubicBezTo>
                  <a:lnTo>
                    <a:pt x="30683" y="4330365"/>
                  </a:lnTo>
                  <a:lnTo>
                    <a:pt x="7185909" y="4330365"/>
                  </a:lnTo>
                  <a:lnTo>
                    <a:pt x="7185909" y="231144"/>
                  </a:lnTo>
                  <a:cubicBezTo>
                    <a:pt x="7185909" y="112504"/>
                    <a:pt x="7091815" y="30683"/>
                    <a:pt x="6973175" y="30683"/>
                  </a:cubicBezTo>
                  <a:close/>
                </a:path>
              </a:pathLst>
            </a:custGeom>
            <a:solidFill>
              <a:srgbClr val="231F2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20807B0C-F30F-42DB-9CED-BC26DE3461C1}"/>
                </a:ext>
              </a:extLst>
            </p:cNvPr>
            <p:cNvSpPr/>
            <p:nvPr/>
          </p:nvSpPr>
          <p:spPr>
            <a:xfrm>
              <a:off x="4968919" y="6159768"/>
              <a:ext cx="2168250" cy="122731"/>
            </a:xfrm>
            <a:custGeom>
              <a:avLst/>
              <a:gdLst>
                <a:gd name="connsiteX0" fmla="*/ 30683 w 2168250"/>
                <a:gd name="connsiteY0" fmla="*/ 34774 h 122731"/>
                <a:gd name="connsiteX1" fmla="*/ 30683 w 2168250"/>
                <a:gd name="connsiteY1" fmla="*/ 34774 h 122731"/>
                <a:gd name="connsiteX2" fmla="*/ 30683 w 2168250"/>
                <a:gd name="connsiteY2" fmla="*/ 38865 h 122731"/>
                <a:gd name="connsiteX3" fmla="*/ 30683 w 2168250"/>
                <a:gd name="connsiteY3" fmla="*/ 38865 h 122731"/>
                <a:gd name="connsiteX4" fmla="*/ 263872 w 2168250"/>
                <a:gd name="connsiteY4" fmla="*/ 96140 h 122731"/>
                <a:gd name="connsiteX5" fmla="*/ 1069807 w 2168250"/>
                <a:gd name="connsiteY5" fmla="*/ 96140 h 122731"/>
                <a:gd name="connsiteX6" fmla="*/ 1118899 w 2168250"/>
                <a:gd name="connsiteY6" fmla="*/ 96140 h 122731"/>
                <a:gd name="connsiteX7" fmla="*/ 1924834 w 2168250"/>
                <a:gd name="connsiteY7" fmla="*/ 96140 h 122731"/>
                <a:gd name="connsiteX8" fmla="*/ 2153932 w 2168250"/>
                <a:gd name="connsiteY8" fmla="*/ 30683 h 122731"/>
                <a:gd name="connsiteX9" fmla="*/ 2137568 w 2168250"/>
                <a:gd name="connsiteY9" fmla="*/ 30683 h 122731"/>
                <a:gd name="connsiteX10" fmla="*/ 2137568 w 2168250"/>
                <a:gd name="connsiteY10" fmla="*/ 30683 h 122731"/>
                <a:gd name="connsiteX11" fmla="*/ 30683 w 2168250"/>
                <a:gd name="connsiteY11" fmla="*/ 30683 h 122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68250" h="122731">
                  <a:moveTo>
                    <a:pt x="30683" y="34774"/>
                  </a:moveTo>
                  <a:lnTo>
                    <a:pt x="30683" y="34774"/>
                  </a:lnTo>
                  <a:cubicBezTo>
                    <a:pt x="30683" y="38865"/>
                    <a:pt x="30683" y="38865"/>
                    <a:pt x="30683" y="38865"/>
                  </a:cubicBezTo>
                  <a:lnTo>
                    <a:pt x="30683" y="38865"/>
                  </a:lnTo>
                  <a:cubicBezTo>
                    <a:pt x="30683" y="79775"/>
                    <a:pt x="96139" y="96140"/>
                    <a:pt x="263872" y="96140"/>
                  </a:cubicBezTo>
                  <a:cubicBezTo>
                    <a:pt x="591155" y="96140"/>
                    <a:pt x="942984" y="96140"/>
                    <a:pt x="1069807" y="96140"/>
                  </a:cubicBezTo>
                  <a:cubicBezTo>
                    <a:pt x="1102535" y="96140"/>
                    <a:pt x="1118899" y="96140"/>
                    <a:pt x="1118899" y="96140"/>
                  </a:cubicBezTo>
                  <a:cubicBezTo>
                    <a:pt x="1249812" y="96140"/>
                    <a:pt x="1601642" y="96140"/>
                    <a:pt x="1924834" y="96140"/>
                  </a:cubicBezTo>
                  <a:cubicBezTo>
                    <a:pt x="2092566" y="96140"/>
                    <a:pt x="2149841" y="75684"/>
                    <a:pt x="2153932" y="30683"/>
                  </a:cubicBezTo>
                  <a:lnTo>
                    <a:pt x="2137568" y="30683"/>
                  </a:lnTo>
                  <a:lnTo>
                    <a:pt x="2137568" y="30683"/>
                  </a:lnTo>
                  <a:lnTo>
                    <a:pt x="30683" y="3068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FD1B7001-E9CA-495F-8123-F35A5D3D7E36}"/>
                </a:ext>
              </a:extLst>
            </p:cNvPr>
            <p:cNvSpPr/>
            <p:nvPr/>
          </p:nvSpPr>
          <p:spPr>
            <a:xfrm>
              <a:off x="2481568" y="4903820"/>
              <a:ext cx="7200228" cy="572745"/>
            </a:xfrm>
            <a:custGeom>
              <a:avLst/>
              <a:gdLst>
                <a:gd name="connsiteX0" fmla="*/ 30683 w 7200227"/>
                <a:gd name="connsiteY0" fmla="*/ 362057 h 572745"/>
                <a:gd name="connsiteX1" fmla="*/ 259781 w 7200227"/>
                <a:gd name="connsiteY1" fmla="*/ 562518 h 572745"/>
                <a:gd name="connsiteX2" fmla="*/ 3561249 w 7200227"/>
                <a:gd name="connsiteY2" fmla="*/ 562518 h 572745"/>
                <a:gd name="connsiteX3" fmla="*/ 3671707 w 7200227"/>
                <a:gd name="connsiteY3" fmla="*/ 562518 h 572745"/>
                <a:gd name="connsiteX4" fmla="*/ 6973175 w 7200227"/>
                <a:gd name="connsiteY4" fmla="*/ 562518 h 572745"/>
                <a:gd name="connsiteX5" fmla="*/ 7185909 w 7200227"/>
                <a:gd name="connsiteY5" fmla="*/ 362057 h 572745"/>
                <a:gd name="connsiteX6" fmla="*/ 7185909 w 7200227"/>
                <a:gd name="connsiteY6" fmla="*/ 30683 h 572745"/>
                <a:gd name="connsiteX7" fmla="*/ 30683 w 7200227"/>
                <a:gd name="connsiteY7" fmla="*/ 30683 h 572745"/>
                <a:gd name="connsiteX8" fmla="*/ 30683 w 7200227"/>
                <a:gd name="connsiteY8" fmla="*/ 362057 h 572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572745">
                  <a:moveTo>
                    <a:pt x="30683" y="362057"/>
                  </a:moveTo>
                  <a:cubicBezTo>
                    <a:pt x="30683" y="464333"/>
                    <a:pt x="141141" y="562518"/>
                    <a:pt x="259781" y="562518"/>
                  </a:cubicBezTo>
                  <a:lnTo>
                    <a:pt x="3561249" y="562518"/>
                  </a:lnTo>
                  <a:lnTo>
                    <a:pt x="3671707" y="562518"/>
                  </a:lnTo>
                  <a:lnTo>
                    <a:pt x="6973175" y="562518"/>
                  </a:lnTo>
                  <a:cubicBezTo>
                    <a:pt x="7091815" y="562518"/>
                    <a:pt x="7185909" y="464333"/>
                    <a:pt x="7185909" y="362057"/>
                  </a:cubicBezTo>
                  <a:lnTo>
                    <a:pt x="7185909" y="30683"/>
                  </a:lnTo>
                  <a:lnTo>
                    <a:pt x="30683" y="30683"/>
                  </a:lnTo>
                  <a:lnTo>
                    <a:pt x="30683" y="36205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5A0B8B-1531-45AB-A33D-2AFD44D40BF8}"/>
                </a:ext>
              </a:extLst>
            </p:cNvPr>
            <p:cNvSpPr/>
            <p:nvPr/>
          </p:nvSpPr>
          <p:spPr>
            <a:xfrm>
              <a:off x="2747714" y="910966"/>
              <a:ext cx="6676116" cy="3763756"/>
            </a:xfrm>
            <a:custGeom>
              <a:avLst/>
              <a:gdLst>
                <a:gd name="connsiteX0" fmla="*/ 30683 w 6586571"/>
                <a:gd name="connsiteY0" fmla="*/ 30683 h 3763755"/>
                <a:gd name="connsiteX1" fmla="*/ 6564071 w 6586571"/>
                <a:gd name="connsiteY1" fmla="*/ 30683 h 3763755"/>
                <a:gd name="connsiteX2" fmla="*/ 6564071 w 6586571"/>
                <a:gd name="connsiteY2" fmla="*/ 3753528 h 3763755"/>
                <a:gd name="connsiteX3" fmla="*/ 30683 w 6586571"/>
                <a:gd name="connsiteY3" fmla="*/ 3753528 h 3763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6571" h="3763755">
                  <a:moveTo>
                    <a:pt x="30683" y="30683"/>
                  </a:moveTo>
                  <a:lnTo>
                    <a:pt x="6564071" y="30683"/>
                  </a:lnTo>
                  <a:lnTo>
                    <a:pt x="6564071" y="3753528"/>
                  </a:lnTo>
                  <a:lnTo>
                    <a:pt x="30683" y="3753528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7255E8D-F98D-4E2C-974B-A7688F1CE2D2}"/>
                </a:ext>
              </a:extLst>
            </p:cNvPr>
            <p:cNvSpPr/>
            <p:nvPr/>
          </p:nvSpPr>
          <p:spPr>
            <a:xfrm>
              <a:off x="5654591" y="939518"/>
              <a:ext cx="3769239" cy="3736342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3" name="그림 개체 틀 2">
            <a:extLst>
              <a:ext uri="{FF2B5EF4-FFF2-40B4-BE49-F238E27FC236}">
                <a16:creationId xmlns:a16="http://schemas.microsoft.com/office/drawing/2014/main" id="{06C5DD93-BCBF-45DC-BFD1-2CC92CB2A031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825512" y="2339129"/>
            <a:ext cx="4422763" cy="25454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540000"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9DCD1E72-FB7F-47B3-B742-49359D35554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964928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9604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446392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6765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720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11F230-9992-4DDA-A546-B3298B247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73A4-E57F-4703-9776-BDDB46EC2528}" type="datetimeFigureOut">
              <a:rPr lang="en-IN" smtClean="0"/>
              <a:t>15-04-2024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633CDB-4265-4CA7-8DFB-4CD4D4E87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EFDEF-C69C-402A-BC90-D6B30DA52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E0313-CF8F-45DD-8F23-0CEEDAF48CB7}" type="slidenum">
              <a:rPr lang="en-IN" smtClean="0"/>
              <a:t>‹#›</a:t>
            </a:fld>
            <a:endParaRPr lang="en-IN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8CFCA20-BD19-440B-AB2B-FE51555DE3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872038" cy="6858000"/>
          </a:xfrm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6090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66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>
            <a:extLst>
              <a:ext uri="{FF2B5EF4-FFF2-40B4-BE49-F238E27FC236}">
                <a16:creationId xmlns:a16="http://schemas.microsoft.com/office/drawing/2014/main" id="{CFCC1798-1F59-4BD4-8D56-B8D785B67E63}"/>
              </a:ext>
            </a:extLst>
          </p:cNvPr>
          <p:cNvSpPr/>
          <p:nvPr userDrawn="1"/>
        </p:nvSpPr>
        <p:spPr>
          <a:xfrm rot="16200000">
            <a:off x="3691828" y="3773529"/>
            <a:ext cx="1520013" cy="152001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62D148F3-31C7-4439-A557-87B8F4D52907}"/>
              </a:ext>
            </a:extLst>
          </p:cNvPr>
          <p:cNvSpPr/>
          <p:nvPr userDrawn="1"/>
        </p:nvSpPr>
        <p:spPr>
          <a:xfrm rot="5400000">
            <a:off x="531224" y="490231"/>
            <a:ext cx="1520013" cy="152001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그림 개체 틀 2">
            <a:extLst>
              <a:ext uri="{FF2B5EF4-FFF2-40B4-BE49-F238E27FC236}">
                <a16:creationId xmlns:a16="http://schemas.microsoft.com/office/drawing/2014/main" id="{5D79D5F1-A444-4D42-A6BC-B70529E1491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81486" y="612476"/>
            <a:ext cx="4399471" cy="452024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044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667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84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99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75" r:id="rId3"/>
    <p:sldLayoutId id="2147483676" r:id="rId4"/>
    <p:sldLayoutId id="2147483678" r:id="rId5"/>
    <p:sldLayoutId id="2147483680" r:id="rId6"/>
    <p:sldLayoutId id="2147483682" r:id="rId7"/>
    <p:sldLayoutId id="2147483684" r:id="rId8"/>
    <p:sldLayoutId id="2147483686" r:id="rId9"/>
    <p:sldLayoutId id="2147483689" r:id="rId10"/>
    <p:sldLayoutId id="2147483687" r:id="rId11"/>
    <p:sldLayoutId id="2147483688" r:id="rId12"/>
    <p:sldLayoutId id="2147483671" r:id="rId13"/>
    <p:sldLayoutId id="2147483672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98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/>
            <a:extLst>
              <a:ext uri="{FF2B5EF4-FFF2-40B4-BE49-F238E27FC236}">
                <a16:creationId xmlns:a16="http://schemas.microsoft.com/office/drawing/2014/main" id="{65EB7FFB-6FB1-480A-A898-65150C03087A}"/>
              </a:ext>
            </a:extLst>
          </p:cNvPr>
          <p:cNvSpPr txBox="1"/>
          <p:nvPr/>
        </p:nvSpPr>
        <p:spPr>
          <a:xfrm>
            <a:off x="682805" y="446533"/>
            <a:ext cx="1492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cs typeface="B Nazanin" panose="00000700000000000000" pitchFamily="2" charset="-78"/>
              </a:rPr>
              <a:t>20begir.com</a:t>
            </a:r>
            <a:endParaRPr lang="ko-KR" altLang="en-US" dirty="0">
              <a:cs typeface="B Nazanin" panose="000007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B4C724-0776-4328-8F0A-B72DA1579537}"/>
              </a:ext>
            </a:extLst>
          </p:cNvPr>
          <p:cNvSpPr txBox="1"/>
          <p:nvPr/>
        </p:nvSpPr>
        <p:spPr>
          <a:xfrm>
            <a:off x="617653" y="3882497"/>
            <a:ext cx="5256996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a-IR" sz="5400" dirty="0">
                <a:latin typeface="+mj-lt"/>
                <a:cs typeface="B Nazanin" panose="00000700000000000000" pitchFamily="2" charset="-78"/>
              </a:rPr>
              <a:t>تم : ساخت واکسن</a:t>
            </a:r>
            <a:endParaRPr lang="ko-KR" altLang="en-US" sz="5400" dirty="0">
              <a:latin typeface="+mj-lt"/>
              <a:cs typeface="B Nazanin" panose="000007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6167FF-AD5E-41E4-8385-3024DC936CF2}"/>
              </a:ext>
            </a:extLst>
          </p:cNvPr>
          <p:cNvSpPr txBox="1"/>
          <p:nvPr/>
        </p:nvSpPr>
        <p:spPr>
          <a:xfrm>
            <a:off x="617685" y="5636824"/>
            <a:ext cx="5256933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a-IR" altLang="ko-KR" sz="1867" dirty="0">
                <a:cs typeface="B Nazanin" panose="00000700000000000000" pitchFamily="2" charset="-78"/>
              </a:rPr>
              <a:t>زیرنویس ارائه خود را وارد کنید</a:t>
            </a:r>
            <a:endParaRPr lang="ko-KR" altLang="en-US" sz="1867" dirty="0">
              <a:cs typeface="B Nazanin" panose="00000700000000000000" pitchFamily="2" charset="-78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7391C43-A7C4-4450-A16A-F5658A36EA57}"/>
              </a:ext>
            </a:extLst>
          </p:cNvPr>
          <p:cNvSpPr/>
          <p:nvPr/>
        </p:nvSpPr>
        <p:spPr>
          <a:xfrm>
            <a:off x="554153" y="408603"/>
            <a:ext cx="1684599" cy="432917"/>
          </a:xfrm>
          <a:custGeom>
            <a:avLst/>
            <a:gdLst>
              <a:gd name="connsiteX0" fmla="*/ 10575608 w 12134850"/>
              <a:gd name="connsiteY0" fmla="*/ 3118485 h 3118484"/>
              <a:gd name="connsiteX1" fmla="*/ 1559243 w 12134850"/>
              <a:gd name="connsiteY1" fmla="*/ 3118485 h 3118484"/>
              <a:gd name="connsiteX2" fmla="*/ 0 w 12134850"/>
              <a:gd name="connsiteY2" fmla="*/ 1559243 h 3118484"/>
              <a:gd name="connsiteX3" fmla="*/ 1559243 w 12134850"/>
              <a:gd name="connsiteY3" fmla="*/ 0 h 3118484"/>
              <a:gd name="connsiteX4" fmla="*/ 10575608 w 12134850"/>
              <a:gd name="connsiteY4" fmla="*/ 0 h 3118484"/>
              <a:gd name="connsiteX5" fmla="*/ 12134850 w 12134850"/>
              <a:gd name="connsiteY5" fmla="*/ 1559243 h 3118484"/>
              <a:gd name="connsiteX6" fmla="*/ 10575608 w 12134850"/>
              <a:gd name="connsiteY6" fmla="*/ 3118485 h 3118484"/>
              <a:gd name="connsiteX7" fmla="*/ 1559243 w 12134850"/>
              <a:gd name="connsiteY7" fmla="*/ 135255 h 3118484"/>
              <a:gd name="connsiteX8" fmla="*/ 135255 w 12134850"/>
              <a:gd name="connsiteY8" fmla="*/ 1559243 h 3118484"/>
              <a:gd name="connsiteX9" fmla="*/ 1559243 w 12134850"/>
              <a:gd name="connsiteY9" fmla="*/ 2983230 h 3118484"/>
              <a:gd name="connsiteX10" fmla="*/ 10575608 w 12134850"/>
              <a:gd name="connsiteY10" fmla="*/ 2983230 h 3118484"/>
              <a:gd name="connsiteX11" fmla="*/ 11999595 w 12134850"/>
              <a:gd name="connsiteY11" fmla="*/ 1559243 h 3118484"/>
              <a:gd name="connsiteX12" fmla="*/ 10575608 w 12134850"/>
              <a:gd name="connsiteY12" fmla="*/ 135255 h 3118484"/>
              <a:gd name="connsiteX13" fmla="*/ 1559243 w 12134850"/>
              <a:gd name="connsiteY13" fmla="*/ 135255 h 31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34850" h="3118484">
                <a:moveTo>
                  <a:pt x="10575608" y="3118485"/>
                </a:moveTo>
                <a:lnTo>
                  <a:pt x="1559243" y="3118485"/>
                </a:lnTo>
                <a:cubicBezTo>
                  <a:pt x="699135" y="3118485"/>
                  <a:pt x="0" y="2419350"/>
                  <a:pt x="0" y="1559243"/>
                </a:cubicBezTo>
                <a:cubicBezTo>
                  <a:pt x="0" y="699135"/>
                  <a:pt x="699135" y="0"/>
                  <a:pt x="1559243" y="0"/>
                </a:cubicBezTo>
                <a:lnTo>
                  <a:pt x="10575608" y="0"/>
                </a:lnTo>
                <a:cubicBezTo>
                  <a:pt x="11435715" y="0"/>
                  <a:pt x="12134850" y="699135"/>
                  <a:pt x="12134850" y="1559243"/>
                </a:cubicBezTo>
                <a:cubicBezTo>
                  <a:pt x="12134850" y="2419350"/>
                  <a:pt x="11435715" y="3118485"/>
                  <a:pt x="10575608" y="3118485"/>
                </a:cubicBezTo>
                <a:close/>
                <a:moveTo>
                  <a:pt x="1559243" y="135255"/>
                </a:moveTo>
                <a:cubicBezTo>
                  <a:pt x="774383" y="135255"/>
                  <a:pt x="135255" y="774383"/>
                  <a:pt x="135255" y="1559243"/>
                </a:cubicBezTo>
                <a:cubicBezTo>
                  <a:pt x="135255" y="2344103"/>
                  <a:pt x="773430" y="2983230"/>
                  <a:pt x="1559243" y="2983230"/>
                </a:cubicBezTo>
                <a:lnTo>
                  <a:pt x="10575608" y="2983230"/>
                </a:lnTo>
                <a:cubicBezTo>
                  <a:pt x="11360467" y="2983230"/>
                  <a:pt x="11999595" y="2344103"/>
                  <a:pt x="11999595" y="1559243"/>
                </a:cubicBezTo>
                <a:cubicBezTo>
                  <a:pt x="11999595" y="774383"/>
                  <a:pt x="11361420" y="135255"/>
                  <a:pt x="10575608" y="135255"/>
                </a:cubicBezTo>
                <a:lnTo>
                  <a:pt x="1559243" y="135255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cs typeface="B Nazanin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998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8D6579FB-80AA-4EBF-AE14-BA4BC4C2CF12}"/>
              </a:ext>
            </a:extLst>
          </p:cNvPr>
          <p:cNvSpPr txBox="1"/>
          <p:nvPr/>
        </p:nvSpPr>
        <p:spPr>
          <a:xfrm>
            <a:off x="5553376" y="313662"/>
            <a:ext cx="6272864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5400" dirty="0">
                <a:latin typeface="+mj-lt"/>
                <a:cs typeface="B Nazanin" panose="00000400000000000000" pitchFamily="2" charset="-78"/>
              </a:rPr>
              <a:t>سبک دستور کار</a:t>
            </a:r>
            <a:endParaRPr lang="ko-KR" altLang="en-US" sz="5400" dirty="0">
              <a:latin typeface="+mj-lt"/>
              <a:cs typeface="B Nazanin" panose="00000400000000000000" pitchFamily="2" charset="-78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A77FA71-A553-46DD-A86F-C0C7CA9B5FBB}"/>
              </a:ext>
            </a:extLst>
          </p:cNvPr>
          <p:cNvGrpSpPr/>
          <p:nvPr/>
        </p:nvGrpSpPr>
        <p:grpSpPr>
          <a:xfrm>
            <a:off x="6096000" y="3946023"/>
            <a:ext cx="5408024" cy="1412135"/>
            <a:chOff x="5680459" y="1490186"/>
            <a:chExt cx="5408024" cy="141213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59E3291-A1E9-4E9E-BE9B-ECC52C41CF22}"/>
                </a:ext>
              </a:extLst>
            </p:cNvPr>
            <p:cNvSpPr txBox="1"/>
            <p:nvPr/>
          </p:nvSpPr>
          <p:spPr>
            <a:xfrm>
              <a:off x="5680459" y="1490186"/>
              <a:ext cx="763624" cy="55399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 rtl="1"/>
              <a:r>
                <a:rPr lang="en-US" altLang="ko-KR" sz="3600" b="1" dirty="0">
                  <a:solidFill>
                    <a:schemeClr val="accent3"/>
                  </a:solidFill>
                  <a:cs typeface="B Nazanin" panose="00000400000000000000" pitchFamily="2" charset="-78"/>
                </a:rPr>
                <a:t>03</a:t>
              </a:r>
              <a:endParaRPr lang="ko-KR" altLang="en-US" sz="3600" b="1" dirty="0">
                <a:solidFill>
                  <a:schemeClr val="accent3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DA8BE93-A1E9-4117-9224-D0AEEA228B23}"/>
                </a:ext>
              </a:extLst>
            </p:cNvPr>
            <p:cNvSpPr txBox="1"/>
            <p:nvPr/>
          </p:nvSpPr>
          <p:spPr>
            <a:xfrm>
              <a:off x="5967846" y="2002075"/>
              <a:ext cx="4644400" cy="900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r" rtl="1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cs typeface="B Nazanin" panose="00000400000000000000" pitchFamily="2" charset="-78"/>
                </a:rPr>
                <a:t>زیرنویس ارائه خود را وارد کنید</a:t>
              </a:r>
            </a:p>
            <a:p>
              <a:pPr marL="171450" indent="-171450" algn="r" rtl="1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یک </a:t>
              </a:r>
              <a:r>
                <a:rPr lang="en-US" altLang="ko-KR" sz="1200" dirty="0">
                  <a:cs typeface="B Nazanin" panose="00000400000000000000" pitchFamily="2" charset="-78"/>
                </a:rPr>
                <a:t>zing </a:t>
              </a:r>
              <a:r>
                <a:rPr lang="fa-IR" altLang="ko-KR" sz="1200" dirty="0">
                  <a:cs typeface="B Nazanin" panose="00000400000000000000" pitchFamily="2" charset="-78"/>
                </a:rPr>
                <a:t>منحصر به فرد اضافه کنید</a:t>
              </a:r>
              <a:endPara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86BDAB2-DF52-4D62-A70D-B8C887721678}"/>
                </a:ext>
              </a:extLst>
            </p:cNvPr>
            <p:cNvSpPr txBox="1"/>
            <p:nvPr/>
          </p:nvSpPr>
          <p:spPr>
            <a:xfrm>
              <a:off x="6444082" y="1536352"/>
              <a:ext cx="4644401" cy="461665"/>
            </a:xfrm>
            <a:prstGeom prst="rect">
              <a:avLst/>
            </a:prstGeom>
            <a:noFill/>
          </p:spPr>
          <p:txBody>
            <a:bodyPr wrap="square" lIns="108000" rIns="108000" rtlCol="0" anchor="ctr">
              <a:spAutoFit/>
            </a:bodyPr>
            <a:lstStyle/>
            <a:p>
              <a:pPr algn="r" rtl="1"/>
              <a:r>
                <a:rPr lang="fa-IR" altLang="ko-KR" sz="2400" b="1" dirty="0">
                  <a:solidFill>
                    <a:schemeClr val="accent3"/>
                  </a:solidFill>
                  <a:cs typeface="B Nazanin" panose="00000400000000000000" pitchFamily="2" charset="-78"/>
                </a:rPr>
                <a:t>مطالب در اینجا</a:t>
              </a:r>
              <a:endParaRPr lang="ko-KR" altLang="en-US" sz="2400" b="1" dirty="0">
                <a:solidFill>
                  <a:schemeClr val="accent3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11758F8-D7A1-414B-BC3F-FF7BB323DDB9}"/>
              </a:ext>
            </a:extLst>
          </p:cNvPr>
          <p:cNvGrpSpPr/>
          <p:nvPr/>
        </p:nvGrpSpPr>
        <p:grpSpPr>
          <a:xfrm>
            <a:off x="6096000" y="1446151"/>
            <a:ext cx="5408024" cy="1412135"/>
            <a:chOff x="5680459" y="1490186"/>
            <a:chExt cx="5408024" cy="1412135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415714C-DE18-45E2-BF5D-08896E106098}"/>
                </a:ext>
              </a:extLst>
            </p:cNvPr>
            <p:cNvSpPr txBox="1"/>
            <p:nvPr/>
          </p:nvSpPr>
          <p:spPr>
            <a:xfrm>
              <a:off x="5680459" y="1490186"/>
              <a:ext cx="763624" cy="55399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 rtl="1"/>
              <a:r>
                <a:rPr lang="en-US" altLang="ko-KR" sz="3600" b="1" dirty="0">
                  <a:solidFill>
                    <a:schemeClr val="accent1"/>
                  </a:solidFill>
                  <a:cs typeface="B Nazanin" panose="00000400000000000000" pitchFamily="2" charset="-78"/>
                </a:rPr>
                <a:t>01</a:t>
              </a:r>
              <a:endParaRPr lang="ko-KR" altLang="en-US" sz="3600" b="1" dirty="0">
                <a:solidFill>
                  <a:schemeClr val="accent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045E516-758E-4F41-A0DF-DED1AF4F8872}"/>
                </a:ext>
              </a:extLst>
            </p:cNvPr>
            <p:cNvSpPr txBox="1"/>
            <p:nvPr/>
          </p:nvSpPr>
          <p:spPr>
            <a:xfrm>
              <a:off x="5967846" y="2002075"/>
              <a:ext cx="4644400" cy="900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r" rtl="1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cs typeface="B Nazanin" panose="00000400000000000000" pitchFamily="2" charset="-78"/>
                </a:rPr>
                <a:t>زیرنویس ارائه خود را وارد کنید</a:t>
              </a:r>
            </a:p>
            <a:p>
              <a:pPr marL="171450" indent="-171450" algn="r" rtl="1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یک </a:t>
              </a:r>
              <a:r>
                <a:rPr lang="en-US" altLang="ko-KR" sz="1200" dirty="0">
                  <a:cs typeface="B Nazanin" panose="00000400000000000000" pitchFamily="2" charset="-78"/>
                </a:rPr>
                <a:t>zing </a:t>
              </a:r>
              <a:r>
                <a:rPr lang="fa-IR" altLang="ko-KR" sz="1200" dirty="0">
                  <a:cs typeface="B Nazanin" panose="00000400000000000000" pitchFamily="2" charset="-78"/>
                </a:rPr>
                <a:t>منحصر به فرد اضافه کنید</a:t>
              </a:r>
              <a:endPara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B1830EB-B8A2-408E-97B6-4BBE0EC9D1FC}"/>
                </a:ext>
              </a:extLst>
            </p:cNvPr>
            <p:cNvSpPr txBox="1"/>
            <p:nvPr/>
          </p:nvSpPr>
          <p:spPr>
            <a:xfrm>
              <a:off x="6444082" y="1536352"/>
              <a:ext cx="4644401" cy="461665"/>
            </a:xfrm>
            <a:prstGeom prst="rect">
              <a:avLst/>
            </a:prstGeom>
            <a:noFill/>
          </p:spPr>
          <p:txBody>
            <a:bodyPr wrap="square" lIns="108000" rIns="108000" rtlCol="0" anchor="ctr">
              <a:spAutoFit/>
            </a:bodyPr>
            <a:lstStyle/>
            <a:p>
              <a:pPr algn="r" rtl="1"/>
              <a:r>
                <a:rPr lang="fa-IR" altLang="ko-KR" sz="2400" b="1" dirty="0">
                  <a:solidFill>
                    <a:schemeClr val="accent1"/>
                  </a:solidFill>
                  <a:cs typeface="B Nazanin" panose="00000400000000000000" pitchFamily="2" charset="-78"/>
                </a:rPr>
                <a:t>مطالب در اینجا</a:t>
              </a:r>
              <a:endParaRPr lang="ko-KR" altLang="en-US" sz="2400" b="1" dirty="0">
                <a:solidFill>
                  <a:schemeClr val="accent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926A1B0-27DB-43EC-B869-E46874B016B5}"/>
              </a:ext>
            </a:extLst>
          </p:cNvPr>
          <p:cNvGrpSpPr/>
          <p:nvPr/>
        </p:nvGrpSpPr>
        <p:grpSpPr>
          <a:xfrm>
            <a:off x="6096000" y="2696087"/>
            <a:ext cx="5408024" cy="1412135"/>
            <a:chOff x="5680459" y="1490186"/>
            <a:chExt cx="5408024" cy="1412135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69593D9-0021-47DD-AA85-B7F840C49A8C}"/>
                </a:ext>
              </a:extLst>
            </p:cNvPr>
            <p:cNvSpPr txBox="1"/>
            <p:nvPr/>
          </p:nvSpPr>
          <p:spPr>
            <a:xfrm>
              <a:off x="5680459" y="1490186"/>
              <a:ext cx="763624" cy="55399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 rtl="1"/>
              <a:r>
                <a:rPr lang="en-US" altLang="ko-KR" sz="3600" b="1" dirty="0">
                  <a:solidFill>
                    <a:schemeClr val="accent2"/>
                  </a:solidFill>
                  <a:cs typeface="B Nazanin" panose="00000400000000000000" pitchFamily="2" charset="-78"/>
                </a:rPr>
                <a:t>02</a:t>
              </a:r>
              <a:endParaRPr lang="ko-KR" altLang="en-US" sz="3600" b="1" dirty="0">
                <a:solidFill>
                  <a:schemeClr val="accent2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9A17B72-06D8-42EA-AAE9-8030B14E204C}"/>
                </a:ext>
              </a:extLst>
            </p:cNvPr>
            <p:cNvSpPr txBox="1"/>
            <p:nvPr/>
          </p:nvSpPr>
          <p:spPr>
            <a:xfrm>
              <a:off x="5967846" y="2002075"/>
              <a:ext cx="4644400" cy="900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r" rtl="1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cs typeface="B Nazanin" panose="00000400000000000000" pitchFamily="2" charset="-78"/>
                </a:rPr>
                <a:t>زیرنویس ارائه خود را وارد کنید</a:t>
              </a:r>
            </a:p>
            <a:p>
              <a:pPr marL="171450" indent="-171450" algn="r" rtl="1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یک </a:t>
              </a:r>
              <a:r>
                <a:rPr lang="en-US" altLang="ko-KR" sz="1200" dirty="0">
                  <a:cs typeface="B Nazanin" panose="00000400000000000000" pitchFamily="2" charset="-78"/>
                </a:rPr>
                <a:t>zing </a:t>
              </a:r>
              <a:r>
                <a:rPr lang="fa-IR" altLang="ko-KR" sz="1200" dirty="0">
                  <a:cs typeface="B Nazanin" panose="00000400000000000000" pitchFamily="2" charset="-78"/>
                </a:rPr>
                <a:t>منحصر به فرد اضافه کنید</a:t>
              </a:r>
              <a:endPara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5C4E7E5-DC73-45CD-9848-231AC52E88B9}"/>
                </a:ext>
              </a:extLst>
            </p:cNvPr>
            <p:cNvSpPr txBox="1"/>
            <p:nvPr/>
          </p:nvSpPr>
          <p:spPr>
            <a:xfrm>
              <a:off x="6444082" y="1536352"/>
              <a:ext cx="4644401" cy="461665"/>
            </a:xfrm>
            <a:prstGeom prst="rect">
              <a:avLst/>
            </a:prstGeom>
            <a:noFill/>
          </p:spPr>
          <p:txBody>
            <a:bodyPr wrap="square" lIns="108000" rIns="108000" rtlCol="0" anchor="ctr">
              <a:spAutoFit/>
            </a:bodyPr>
            <a:lstStyle/>
            <a:p>
              <a:pPr algn="r" rtl="1"/>
              <a:r>
                <a:rPr lang="fa-IR" altLang="ko-KR" sz="2400" b="1" dirty="0">
                  <a:solidFill>
                    <a:schemeClr val="accent2"/>
                  </a:solidFill>
                  <a:cs typeface="B Nazanin" panose="00000400000000000000" pitchFamily="2" charset="-78"/>
                </a:rPr>
                <a:t>مطالب در اینجا</a:t>
              </a:r>
              <a:endParaRPr lang="ko-KR" altLang="en-US" sz="2400" b="1" dirty="0">
                <a:solidFill>
                  <a:schemeClr val="accent2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5D458BF-21E6-4D1A-BB7A-EF26B2CD5080}"/>
              </a:ext>
            </a:extLst>
          </p:cNvPr>
          <p:cNvGrpSpPr/>
          <p:nvPr/>
        </p:nvGrpSpPr>
        <p:grpSpPr>
          <a:xfrm>
            <a:off x="6096000" y="5195960"/>
            <a:ext cx="5408024" cy="1412135"/>
            <a:chOff x="5680459" y="1490186"/>
            <a:chExt cx="5408024" cy="1412135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BC9CE09-24A9-4B9D-B160-8DB99C87F756}"/>
                </a:ext>
              </a:extLst>
            </p:cNvPr>
            <p:cNvSpPr txBox="1"/>
            <p:nvPr/>
          </p:nvSpPr>
          <p:spPr>
            <a:xfrm>
              <a:off x="5680459" y="1490186"/>
              <a:ext cx="763624" cy="55399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 rtl="1"/>
              <a:r>
                <a:rPr lang="en-US" altLang="ko-KR" sz="3600" b="1" dirty="0">
                  <a:solidFill>
                    <a:schemeClr val="accent4"/>
                  </a:solidFill>
                  <a:cs typeface="B Nazanin" panose="00000400000000000000" pitchFamily="2" charset="-78"/>
                </a:rPr>
                <a:t>04</a:t>
              </a:r>
              <a:endParaRPr lang="ko-KR" altLang="en-US" sz="3600" b="1" dirty="0">
                <a:solidFill>
                  <a:schemeClr val="accent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996AE6A-6DBF-4620-9BAF-7FDBB454B8C1}"/>
                </a:ext>
              </a:extLst>
            </p:cNvPr>
            <p:cNvSpPr txBox="1"/>
            <p:nvPr/>
          </p:nvSpPr>
          <p:spPr>
            <a:xfrm>
              <a:off x="5967846" y="2002075"/>
              <a:ext cx="4644400" cy="900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r" rtl="1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cs typeface="B Nazanin" panose="00000400000000000000" pitchFamily="2" charset="-78"/>
                </a:rPr>
                <a:t>زیرنویس ارائه خود را وارد کنید</a:t>
              </a:r>
            </a:p>
            <a:p>
              <a:pPr marL="171450" indent="-171450" algn="r" rtl="1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یک </a:t>
              </a:r>
              <a:r>
                <a:rPr lang="en-US" altLang="ko-KR" sz="1200" dirty="0">
                  <a:cs typeface="B Nazanin" panose="00000400000000000000" pitchFamily="2" charset="-78"/>
                </a:rPr>
                <a:t>zing </a:t>
              </a:r>
              <a:r>
                <a:rPr lang="fa-IR" altLang="ko-KR" sz="1200" dirty="0">
                  <a:cs typeface="B Nazanin" panose="00000400000000000000" pitchFamily="2" charset="-78"/>
                </a:rPr>
                <a:t>منحصر به فرد اضافه کنید</a:t>
              </a:r>
              <a:endPara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8221159-7020-4115-8B7E-7EE20CAA73B3}"/>
                </a:ext>
              </a:extLst>
            </p:cNvPr>
            <p:cNvSpPr txBox="1"/>
            <p:nvPr/>
          </p:nvSpPr>
          <p:spPr>
            <a:xfrm>
              <a:off x="6444082" y="1536352"/>
              <a:ext cx="4644401" cy="461665"/>
            </a:xfrm>
            <a:prstGeom prst="rect">
              <a:avLst/>
            </a:prstGeom>
            <a:noFill/>
          </p:spPr>
          <p:txBody>
            <a:bodyPr wrap="square" lIns="108000" rIns="108000" rtlCol="0" anchor="ctr">
              <a:spAutoFit/>
            </a:bodyPr>
            <a:lstStyle/>
            <a:p>
              <a:pPr algn="r" rtl="1"/>
              <a:r>
                <a:rPr lang="fa-IR" altLang="ko-KR" sz="2400" b="1" dirty="0">
                  <a:solidFill>
                    <a:schemeClr val="accent4"/>
                  </a:solidFill>
                  <a:cs typeface="B Nazanin" panose="00000400000000000000" pitchFamily="2" charset="-78"/>
                </a:rPr>
                <a:t>مطالب در اینجا</a:t>
              </a:r>
              <a:endParaRPr lang="ko-KR" altLang="en-US" sz="2400" b="1" dirty="0">
                <a:solidFill>
                  <a:schemeClr val="accent4"/>
                </a:solidFill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48156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7">
            <a:extLst>
              <a:ext uri="{FF2B5EF4-FFF2-40B4-BE49-F238E27FC236}">
                <a16:creationId xmlns:a16="http://schemas.microsoft.com/office/drawing/2014/main" id="{C328BD0D-F303-4D8D-820D-6738C8BCB29B}"/>
              </a:ext>
            </a:extLst>
          </p:cNvPr>
          <p:cNvSpPr txBox="1">
            <a:spLocks/>
          </p:cNvSpPr>
          <p:nvPr/>
        </p:nvSpPr>
        <p:spPr>
          <a:xfrm>
            <a:off x="5817326" y="1819281"/>
            <a:ext cx="5693188" cy="432048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3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altLang="ko-KR" dirty="0">
                <a:solidFill>
                  <a:schemeClr val="accent1"/>
                </a:solidFill>
                <a:cs typeface="B Nazanin" panose="00000400000000000000" pitchFamily="2" charset="-78"/>
              </a:rPr>
              <a:t>مایکل دو</a:t>
            </a:r>
            <a:endParaRPr lang="en-US" altLang="ko-KR" dirty="0">
              <a:solidFill>
                <a:schemeClr val="accent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직사각형 1">
            <a:extLst>
              <a:ext uri="{FF2B5EF4-FFF2-40B4-BE49-F238E27FC236}">
                <a16:creationId xmlns:a16="http://schemas.microsoft.com/office/drawing/2014/main" id="{94D90972-CD2D-438C-AF37-99A7AF7415C1}"/>
              </a:ext>
            </a:extLst>
          </p:cNvPr>
          <p:cNvSpPr/>
          <p:nvPr/>
        </p:nvSpPr>
        <p:spPr>
          <a:xfrm>
            <a:off x="5817326" y="2358371"/>
            <a:ext cx="5693187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متن مثال: ارائه پاورپوینت مدرنی را دریافت کنید که به زیبایی طراحی شده است. من امیدوارم و معتقدم که این الگو زمان، پول و اعتبار شما را جلب کند. آسان برای تغییر رنگ، عکس و متن. ارائه پاورپوینت مدرنی را دریافت کنید که به زیبایی طراحی شده است. شما به سادگی می توانید مخاطبان خود را تحت تاثیر قرار دهید و یک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zing </a:t>
            </a:r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منحصر به فرد اضافه کنید.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9" name="Text Placeholder 27">
            <a:extLst>
              <a:ext uri="{FF2B5EF4-FFF2-40B4-BE49-F238E27FC236}">
                <a16:creationId xmlns:a16="http://schemas.microsoft.com/office/drawing/2014/main" id="{7EB1C2F7-A1B7-4345-9356-96BF6F883876}"/>
              </a:ext>
            </a:extLst>
          </p:cNvPr>
          <p:cNvSpPr txBox="1">
            <a:spLocks/>
          </p:cNvSpPr>
          <p:nvPr/>
        </p:nvSpPr>
        <p:spPr>
          <a:xfrm>
            <a:off x="7569660" y="3894908"/>
            <a:ext cx="3940851" cy="288032"/>
          </a:xfrm>
          <a:prstGeom prst="rect">
            <a:avLst/>
          </a:prstGeom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تجربه کاری</a:t>
            </a:r>
            <a:endParaRPr lang="en-US" altLang="ko-KR" sz="16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21" name="직사각형 22">
            <a:extLst>
              <a:ext uri="{FF2B5EF4-FFF2-40B4-BE49-F238E27FC236}">
                <a16:creationId xmlns:a16="http://schemas.microsoft.com/office/drawing/2014/main" id="{5669FBB2-4D7C-43AC-A717-143CAC678D0B}"/>
              </a:ext>
            </a:extLst>
          </p:cNvPr>
          <p:cNvSpPr/>
          <p:nvPr/>
        </p:nvSpPr>
        <p:spPr>
          <a:xfrm>
            <a:off x="7569662" y="4224005"/>
            <a:ext cx="39408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2013 ~ 2014 متن را اینجا بنویسید</a:t>
            </a:r>
          </a:p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متن مثال: ارائه پاورپوینت مدرنی را دریافت کنید که به زیبایی طراحی شده است.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23" name="직사각형 5">
            <a:extLst>
              <a:ext uri="{FF2B5EF4-FFF2-40B4-BE49-F238E27FC236}">
                <a16:creationId xmlns:a16="http://schemas.microsoft.com/office/drawing/2014/main" id="{B9074319-0604-44F3-852C-2F74FAEE85BA}"/>
              </a:ext>
            </a:extLst>
          </p:cNvPr>
          <p:cNvSpPr/>
          <p:nvPr/>
        </p:nvSpPr>
        <p:spPr>
          <a:xfrm>
            <a:off x="7569662" y="4911400"/>
            <a:ext cx="39408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2014 ~ 2016 متن را اینجا بنویسید</a:t>
            </a:r>
          </a:p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متن مثال: ارائه پاورپوینت مدرنی را دریافت کنید که به زیبایی طراحی شده است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63435A3F-C687-443F-8F36-15E51EB8D553}"/>
              </a:ext>
            </a:extLst>
          </p:cNvPr>
          <p:cNvSpPr/>
          <p:nvPr/>
        </p:nvSpPr>
        <p:spPr>
          <a:xfrm>
            <a:off x="7569662" y="5598796"/>
            <a:ext cx="39408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2016 ~ 2020 متن را اینجا بنویسید</a:t>
            </a:r>
          </a:p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متن مثال: ارائه پاورپوینت مدرنی را دریافت کنید که به زیبایی طراحی شده است.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22A1414-FEEF-480C-8843-2D1E3914BFBC}"/>
              </a:ext>
            </a:extLst>
          </p:cNvPr>
          <p:cNvSpPr txBox="1"/>
          <p:nvPr/>
        </p:nvSpPr>
        <p:spPr>
          <a:xfrm>
            <a:off x="2455355" y="5933738"/>
            <a:ext cx="2756486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fa-IR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متن نمونه متن نمونه متن نمونه متن نمونه متن نمونه متن</a:t>
            </a:r>
            <a:endParaRPr lang="ko-KR" altLang="en-US" sz="11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3D92266-1F85-47E3-B956-0FB22C5362CE}"/>
              </a:ext>
            </a:extLst>
          </p:cNvPr>
          <p:cNvSpPr txBox="1"/>
          <p:nvPr/>
        </p:nvSpPr>
        <p:spPr>
          <a:xfrm>
            <a:off x="992961" y="5387565"/>
            <a:ext cx="1224136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/فیس بوک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479A4DA-2018-470B-B55A-C197FC109CB5}"/>
              </a:ext>
            </a:extLst>
          </p:cNvPr>
          <p:cNvSpPr txBox="1"/>
          <p:nvPr/>
        </p:nvSpPr>
        <p:spPr>
          <a:xfrm>
            <a:off x="1026954" y="5903468"/>
            <a:ext cx="1224136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@توییتر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5" name="Rounded Rectangle 2">
            <a:extLst>
              <a:ext uri="{FF2B5EF4-FFF2-40B4-BE49-F238E27FC236}">
                <a16:creationId xmlns:a16="http://schemas.microsoft.com/office/drawing/2014/main" id="{D2C824E3-5F32-4722-BA27-3D0B0E943F90}"/>
              </a:ext>
            </a:extLst>
          </p:cNvPr>
          <p:cNvSpPr/>
          <p:nvPr/>
        </p:nvSpPr>
        <p:spPr>
          <a:xfrm>
            <a:off x="681486" y="5898901"/>
            <a:ext cx="311477" cy="311477"/>
          </a:xfrm>
          <a:custGeom>
            <a:avLst/>
            <a:gdLst/>
            <a:ahLst/>
            <a:cxnLst/>
            <a:rect l="l" t="t" r="r" b="b"/>
            <a:pathLst>
              <a:path w="3960000" h="3960000">
                <a:moveTo>
                  <a:pt x="3160999" y="1374274"/>
                </a:moveTo>
                <a:cubicBezTo>
                  <a:pt x="3161390" y="1371268"/>
                  <a:pt x="3160138" y="1380887"/>
                  <a:pt x="3155132" y="1419362"/>
                </a:cubicBezTo>
                <a:cubicBezTo>
                  <a:pt x="3155132" y="1419362"/>
                  <a:pt x="3155131" y="1419362"/>
                  <a:pt x="3155131" y="1419362"/>
                </a:cubicBezTo>
                <a:cubicBezTo>
                  <a:pt x="3155133" y="1419346"/>
                  <a:pt x="3160347" y="1379282"/>
                  <a:pt x="3160999" y="1374274"/>
                </a:cubicBezTo>
                <a:close/>
                <a:moveTo>
                  <a:pt x="2538382" y="802616"/>
                </a:moveTo>
                <a:cubicBezTo>
                  <a:pt x="2197761" y="802616"/>
                  <a:pt x="1921633" y="1078744"/>
                  <a:pt x="1921633" y="1419365"/>
                </a:cubicBezTo>
                <a:cubicBezTo>
                  <a:pt x="1921633" y="1471638"/>
                  <a:pt x="1928136" y="1522392"/>
                  <a:pt x="1942445" y="1570340"/>
                </a:cubicBezTo>
                <a:cubicBezTo>
                  <a:pt x="1547199" y="1510736"/>
                  <a:pt x="1173928" y="1425572"/>
                  <a:pt x="752016" y="931012"/>
                </a:cubicBezTo>
                <a:cubicBezTo>
                  <a:pt x="555558" y="1323929"/>
                  <a:pt x="701457" y="1569504"/>
                  <a:pt x="934030" y="1745738"/>
                </a:cubicBezTo>
                <a:cubicBezTo>
                  <a:pt x="832912" y="1726959"/>
                  <a:pt x="757794" y="1716846"/>
                  <a:pt x="665343" y="1650397"/>
                </a:cubicBezTo>
                <a:cubicBezTo>
                  <a:pt x="692788" y="2037537"/>
                  <a:pt x="906583" y="2177657"/>
                  <a:pt x="1111709" y="2257108"/>
                </a:cubicBezTo>
                <a:cubicBezTo>
                  <a:pt x="1029370" y="2275887"/>
                  <a:pt x="986032" y="2268664"/>
                  <a:pt x="856023" y="2244108"/>
                </a:cubicBezTo>
                <a:cubicBezTo>
                  <a:pt x="968698" y="2582132"/>
                  <a:pt x="1241718" y="2664472"/>
                  <a:pt x="1402064" y="2660137"/>
                </a:cubicBezTo>
                <a:cubicBezTo>
                  <a:pt x="1212828" y="2802425"/>
                  <a:pt x="1063318" y="2869598"/>
                  <a:pt x="552668" y="2902822"/>
                </a:cubicBezTo>
                <a:cubicBezTo>
                  <a:pt x="978087" y="3213400"/>
                  <a:pt x="1650526" y="3189564"/>
                  <a:pt x="1978439" y="3093502"/>
                </a:cubicBezTo>
                <a:cubicBezTo>
                  <a:pt x="2679046" y="2850818"/>
                  <a:pt x="2894283" y="2547463"/>
                  <a:pt x="3053184" y="2031759"/>
                </a:cubicBezTo>
                <a:cubicBezTo>
                  <a:pt x="3132291" y="1592391"/>
                  <a:pt x="3116471" y="1716445"/>
                  <a:pt x="3155131" y="1419365"/>
                </a:cubicBezTo>
                <a:cubicBezTo>
                  <a:pt x="3155131" y="1419364"/>
                  <a:pt x="3155132" y="1419363"/>
                  <a:pt x="3155132" y="1419362"/>
                </a:cubicBezTo>
                <a:cubicBezTo>
                  <a:pt x="3257477" y="1315095"/>
                  <a:pt x="3372036" y="1223751"/>
                  <a:pt x="3407333" y="1117847"/>
                </a:cubicBezTo>
                <a:cubicBezTo>
                  <a:pt x="3307709" y="1140260"/>
                  <a:pt x="3221086" y="1197342"/>
                  <a:pt x="3108461" y="1185086"/>
                </a:cubicBezTo>
                <a:cubicBezTo>
                  <a:pt x="3188365" y="1141325"/>
                  <a:pt x="3284860" y="1028153"/>
                  <a:pt x="3334650" y="883134"/>
                </a:cubicBezTo>
                <a:cubicBezTo>
                  <a:pt x="3225580" y="952795"/>
                  <a:pt x="3152155" y="998691"/>
                  <a:pt x="2995677" y="1008938"/>
                </a:cubicBezTo>
                <a:cubicBezTo>
                  <a:pt x="2884471" y="881691"/>
                  <a:pt x="2720661" y="802616"/>
                  <a:pt x="2538382" y="80261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7" name="Rounded Rectangle 3">
            <a:extLst>
              <a:ext uri="{FF2B5EF4-FFF2-40B4-BE49-F238E27FC236}">
                <a16:creationId xmlns:a16="http://schemas.microsoft.com/office/drawing/2014/main" id="{1A57AB3D-E7D5-44B1-8A83-0FCA15047812}"/>
              </a:ext>
            </a:extLst>
          </p:cNvPr>
          <p:cNvSpPr/>
          <p:nvPr/>
        </p:nvSpPr>
        <p:spPr>
          <a:xfrm>
            <a:off x="681486" y="5385714"/>
            <a:ext cx="311477" cy="311477"/>
          </a:xfrm>
          <a:custGeom>
            <a:avLst/>
            <a:gdLst/>
            <a:ahLst/>
            <a:cxnLst/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48643" y="674567"/>
                  <a:pt x="3369037" y="759137"/>
                </a:cubicBezTo>
                <a:cubicBezTo>
                  <a:pt x="3391941" y="611142"/>
                  <a:pt x="3398988" y="447290"/>
                  <a:pt x="3443034" y="304580"/>
                </a:cubicBezTo>
                <a:cubicBezTo>
                  <a:pt x="3382140" y="251394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6E0E7BD-6FF7-4A62-B5E7-330AFFD1BB8D}"/>
              </a:ext>
            </a:extLst>
          </p:cNvPr>
          <p:cNvSpPr txBox="1"/>
          <p:nvPr/>
        </p:nvSpPr>
        <p:spPr>
          <a:xfrm>
            <a:off x="5682097" y="4053001"/>
            <a:ext cx="1576543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fa-IR" altLang="ko-KR" dirty="0">
                <a:solidFill>
                  <a:schemeClr val="accent2"/>
                </a:solidFill>
                <a:cs typeface="B Nazanin" panose="00000400000000000000" pitchFamily="2" charset="-78"/>
              </a:rPr>
              <a:t>طرح بندی </a:t>
            </a:r>
            <a:r>
              <a:rPr lang="en-GB" altLang="ko-KR" dirty="0">
                <a:solidFill>
                  <a:schemeClr val="accent2"/>
                </a:solidFill>
                <a:cs typeface="B Nazanin" panose="00000400000000000000" pitchFamily="2" charset="-78"/>
              </a:rPr>
              <a:t>ALLPPT</a:t>
            </a:r>
          </a:p>
          <a:p>
            <a:pPr algn="r"/>
            <a:r>
              <a:rPr lang="fa-IR" altLang="ko-KR" dirty="0">
                <a:solidFill>
                  <a:schemeClr val="accent2"/>
                </a:solidFill>
                <a:cs typeface="B Nazanin" panose="00000400000000000000" pitchFamily="2" charset="-78"/>
              </a:rPr>
              <a:t>اسلاید متنی را برای ارائه خود تمیز کنید</a:t>
            </a:r>
            <a:endParaRPr lang="ko-KR" altLang="en-US" dirty="0">
              <a:solidFill>
                <a:schemeClr val="accent2"/>
              </a:solidFill>
              <a:cs typeface="B Nazanin" panose="00000400000000000000" pitchFamily="2" charset="-78"/>
            </a:endParaRPr>
          </a:p>
        </p:txBody>
      </p:sp>
      <p:sp>
        <p:nvSpPr>
          <p:cNvPr id="40" name="Text Placeholder 1">
            <a:extLst>
              <a:ext uri="{FF2B5EF4-FFF2-40B4-BE49-F238E27FC236}">
                <a16:creationId xmlns:a16="http://schemas.microsoft.com/office/drawing/2014/main" id="{3E26DD3C-B7A3-4730-80CD-B7F6C7836649}"/>
              </a:ext>
            </a:extLst>
          </p:cNvPr>
          <p:cNvSpPr txBox="1">
            <a:spLocks/>
          </p:cNvSpPr>
          <p:nvPr/>
        </p:nvSpPr>
        <p:spPr>
          <a:xfrm>
            <a:off x="5817326" y="490231"/>
            <a:ext cx="6079400" cy="7242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a-IR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B Nazanin" panose="00000400000000000000" pitchFamily="2" charset="-78"/>
              </a:rPr>
              <a:t>سبک تیمی ما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B Nazanin" panose="00000400000000000000" pitchFamily="2" charset="-78"/>
            </a:endParaRP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0890C896-B9DF-BEAF-6CC0-2092A783A9D9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10785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51BC11F-6301-4007-8F00-4B9CCB06F7F2}"/>
              </a:ext>
            </a:extLst>
          </p:cNvPr>
          <p:cNvGrpSpPr/>
          <p:nvPr/>
        </p:nvGrpSpPr>
        <p:grpSpPr>
          <a:xfrm>
            <a:off x="1890162" y="1764217"/>
            <a:ext cx="5275573" cy="752078"/>
            <a:chOff x="5076056" y="1240057"/>
            <a:chExt cx="2717823" cy="43968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1745016-1D05-49AD-87BB-474F4F4AFAF4}"/>
                </a:ext>
              </a:extLst>
            </p:cNvPr>
            <p:cNvSpPr txBox="1"/>
            <p:nvPr/>
          </p:nvSpPr>
          <p:spPr>
            <a:xfrm>
              <a:off x="5076056" y="1240057"/>
              <a:ext cx="2717823" cy="161941"/>
            </a:xfrm>
            <a:prstGeom prst="rect">
              <a:avLst/>
            </a:prstGeom>
            <a:noFill/>
          </p:spPr>
          <p:txBody>
            <a:bodyPr wrap="square" lIns="90000" rIns="108000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مطالب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0B5E7A3-E9CC-42A3-90D7-867B5572B73C}"/>
                </a:ext>
              </a:extLst>
            </p:cNvPr>
            <p:cNvSpPr txBox="1"/>
            <p:nvPr/>
          </p:nvSpPr>
          <p:spPr>
            <a:xfrm>
              <a:off x="5076056" y="1409840"/>
              <a:ext cx="2717823" cy="269902"/>
            </a:xfrm>
            <a:prstGeom prst="rect">
              <a:avLst/>
            </a:prstGeom>
            <a:noFill/>
          </p:spPr>
          <p:txBody>
            <a:bodyPr wrap="square" lIns="72000" rIns="108000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B Nazanin" panose="00000400000000000000" pitchFamily="2" charset="-78"/>
                </a:rPr>
                <a:t>متن مثال: ارائه پاورپوینت مدرنی را دریافت کنید که به زیبایی طراحی شده است. من امیدوارم و معتقدم که این الگو زمان، پول و اعتبار شما را جلب کند.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B Nazanin" panose="00000400000000000000" pitchFamily="2" charset="-78"/>
              </a:endParaRPr>
            </a:p>
          </p:txBody>
        </p:sp>
      </p:grpSp>
      <p:sp>
        <p:nvSpPr>
          <p:cNvPr id="6" name="Freeform 9">
            <a:extLst>
              <a:ext uri="{FF2B5EF4-FFF2-40B4-BE49-F238E27FC236}">
                <a16:creationId xmlns:a16="http://schemas.microsoft.com/office/drawing/2014/main" id="{0B4A7288-D321-43C0-9010-4F76222E35B4}"/>
              </a:ext>
            </a:extLst>
          </p:cNvPr>
          <p:cNvSpPr>
            <a:spLocks/>
          </p:cNvSpPr>
          <p:nvPr/>
        </p:nvSpPr>
        <p:spPr bwMode="auto">
          <a:xfrm>
            <a:off x="961968" y="1937654"/>
            <a:ext cx="578789" cy="589877"/>
          </a:xfrm>
          <a:custGeom>
            <a:avLst/>
            <a:gdLst>
              <a:gd name="T0" fmla="*/ 987 w 1776"/>
              <a:gd name="T1" fmla="*/ 23 h 1881"/>
              <a:gd name="T2" fmla="*/ 994 w 1776"/>
              <a:gd name="T3" fmla="*/ 296 h 1881"/>
              <a:gd name="T4" fmla="*/ 994 w 1776"/>
              <a:gd name="T5" fmla="*/ 612 h 1881"/>
              <a:gd name="T6" fmla="*/ 1071 w 1776"/>
              <a:gd name="T7" fmla="*/ 663 h 1881"/>
              <a:gd name="T8" fmla="*/ 1145 w 1776"/>
              <a:gd name="T9" fmla="*/ 580 h 1881"/>
              <a:gd name="T10" fmla="*/ 1252 w 1776"/>
              <a:gd name="T11" fmla="*/ 490 h 1881"/>
              <a:gd name="T12" fmla="*/ 1380 w 1776"/>
              <a:gd name="T13" fmla="*/ 556 h 1881"/>
              <a:gd name="T14" fmla="*/ 1527 w 1776"/>
              <a:gd name="T15" fmla="*/ 729 h 1881"/>
              <a:gd name="T16" fmla="*/ 1634 w 1776"/>
              <a:gd name="T17" fmla="*/ 956 h 1881"/>
              <a:gd name="T18" fmla="*/ 1722 w 1776"/>
              <a:gd name="T19" fmla="*/ 1294 h 1881"/>
              <a:gd name="T20" fmla="*/ 1771 w 1776"/>
              <a:gd name="T21" fmla="*/ 1549 h 1881"/>
              <a:gd name="T22" fmla="*/ 1767 w 1776"/>
              <a:gd name="T23" fmla="*/ 1734 h 1881"/>
              <a:gd name="T24" fmla="*/ 1694 w 1776"/>
              <a:gd name="T25" fmla="*/ 1860 h 1881"/>
              <a:gd name="T26" fmla="*/ 1591 w 1776"/>
              <a:gd name="T27" fmla="*/ 1854 h 1881"/>
              <a:gd name="T28" fmla="*/ 1462 w 1776"/>
              <a:gd name="T29" fmla="*/ 1781 h 1881"/>
              <a:gd name="T30" fmla="*/ 1362 w 1776"/>
              <a:gd name="T31" fmla="*/ 1707 h 1881"/>
              <a:gd name="T32" fmla="*/ 1212 w 1776"/>
              <a:gd name="T33" fmla="*/ 1605 h 1881"/>
              <a:gd name="T34" fmla="*/ 1031 w 1776"/>
              <a:gd name="T35" fmla="*/ 1500 h 1881"/>
              <a:gd name="T36" fmla="*/ 989 w 1776"/>
              <a:gd name="T37" fmla="*/ 1327 h 1881"/>
              <a:gd name="T38" fmla="*/ 1014 w 1776"/>
              <a:gd name="T39" fmla="*/ 1176 h 1881"/>
              <a:gd name="T40" fmla="*/ 989 w 1776"/>
              <a:gd name="T41" fmla="*/ 1036 h 1881"/>
              <a:gd name="T42" fmla="*/ 1034 w 1776"/>
              <a:gd name="T43" fmla="*/ 858 h 1881"/>
              <a:gd name="T44" fmla="*/ 1009 w 1776"/>
              <a:gd name="T45" fmla="*/ 776 h 1881"/>
              <a:gd name="T46" fmla="*/ 891 w 1776"/>
              <a:gd name="T47" fmla="*/ 720 h 1881"/>
              <a:gd name="T48" fmla="*/ 787 w 1776"/>
              <a:gd name="T49" fmla="*/ 770 h 1881"/>
              <a:gd name="T50" fmla="*/ 740 w 1776"/>
              <a:gd name="T51" fmla="*/ 874 h 1881"/>
              <a:gd name="T52" fmla="*/ 778 w 1776"/>
              <a:gd name="T53" fmla="*/ 1021 h 1881"/>
              <a:gd name="T54" fmla="*/ 754 w 1776"/>
              <a:gd name="T55" fmla="*/ 1149 h 1881"/>
              <a:gd name="T56" fmla="*/ 767 w 1776"/>
              <a:gd name="T57" fmla="*/ 1292 h 1881"/>
              <a:gd name="T58" fmla="*/ 783 w 1776"/>
              <a:gd name="T59" fmla="*/ 1432 h 1881"/>
              <a:gd name="T60" fmla="*/ 540 w 1776"/>
              <a:gd name="T61" fmla="*/ 1621 h 1881"/>
              <a:gd name="T62" fmla="*/ 371 w 1776"/>
              <a:gd name="T63" fmla="*/ 1736 h 1881"/>
              <a:gd name="T64" fmla="*/ 252 w 1776"/>
              <a:gd name="T65" fmla="*/ 1827 h 1881"/>
              <a:gd name="T66" fmla="*/ 143 w 1776"/>
              <a:gd name="T67" fmla="*/ 1881 h 1881"/>
              <a:gd name="T68" fmla="*/ 47 w 1776"/>
              <a:gd name="T69" fmla="*/ 1832 h 1881"/>
              <a:gd name="T70" fmla="*/ 3 w 1776"/>
              <a:gd name="T71" fmla="*/ 1690 h 1881"/>
              <a:gd name="T72" fmla="*/ 5 w 1776"/>
              <a:gd name="T73" fmla="*/ 1512 h 1881"/>
              <a:gd name="T74" fmla="*/ 47 w 1776"/>
              <a:gd name="T75" fmla="*/ 1285 h 1881"/>
              <a:gd name="T76" fmla="*/ 162 w 1776"/>
              <a:gd name="T77" fmla="*/ 912 h 1881"/>
              <a:gd name="T78" fmla="*/ 311 w 1776"/>
              <a:gd name="T79" fmla="*/ 656 h 1881"/>
              <a:gd name="T80" fmla="*/ 378 w 1776"/>
              <a:gd name="T81" fmla="*/ 563 h 1881"/>
              <a:gd name="T82" fmla="*/ 471 w 1776"/>
              <a:gd name="T83" fmla="*/ 492 h 1881"/>
              <a:gd name="T84" fmla="*/ 582 w 1776"/>
              <a:gd name="T85" fmla="*/ 538 h 1881"/>
              <a:gd name="T86" fmla="*/ 638 w 1776"/>
              <a:gd name="T87" fmla="*/ 660 h 1881"/>
              <a:gd name="T88" fmla="*/ 674 w 1776"/>
              <a:gd name="T89" fmla="*/ 716 h 1881"/>
              <a:gd name="T90" fmla="*/ 694 w 1776"/>
              <a:gd name="T91" fmla="*/ 690 h 1881"/>
              <a:gd name="T92" fmla="*/ 774 w 1776"/>
              <a:gd name="T93" fmla="*/ 632 h 1881"/>
              <a:gd name="T94" fmla="*/ 816 w 1776"/>
              <a:gd name="T95" fmla="*/ 461 h 1881"/>
              <a:gd name="T96" fmla="*/ 811 w 1776"/>
              <a:gd name="T97" fmla="*/ 185 h 1881"/>
              <a:gd name="T98" fmla="*/ 829 w 1776"/>
              <a:gd name="T99" fmla="*/ 16 h 1881"/>
              <a:gd name="T100" fmla="*/ 914 w 1776"/>
              <a:gd name="T101" fmla="*/ 0 h 18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776" h="1881">
                <a:moveTo>
                  <a:pt x="914" y="0"/>
                </a:moveTo>
                <a:lnTo>
                  <a:pt x="940" y="3"/>
                </a:lnTo>
                <a:lnTo>
                  <a:pt x="965" y="10"/>
                </a:lnTo>
                <a:lnTo>
                  <a:pt x="987" y="23"/>
                </a:lnTo>
                <a:lnTo>
                  <a:pt x="991" y="81"/>
                </a:lnTo>
                <a:lnTo>
                  <a:pt x="994" y="147"/>
                </a:lnTo>
                <a:lnTo>
                  <a:pt x="994" y="220"/>
                </a:lnTo>
                <a:lnTo>
                  <a:pt x="994" y="296"/>
                </a:lnTo>
                <a:lnTo>
                  <a:pt x="994" y="376"/>
                </a:lnTo>
                <a:lnTo>
                  <a:pt x="994" y="458"/>
                </a:lnTo>
                <a:lnTo>
                  <a:pt x="994" y="536"/>
                </a:lnTo>
                <a:lnTo>
                  <a:pt x="994" y="612"/>
                </a:lnTo>
                <a:lnTo>
                  <a:pt x="1020" y="629"/>
                </a:lnTo>
                <a:lnTo>
                  <a:pt x="1040" y="641"/>
                </a:lnTo>
                <a:lnTo>
                  <a:pt x="1056" y="652"/>
                </a:lnTo>
                <a:lnTo>
                  <a:pt x="1071" y="663"/>
                </a:lnTo>
                <a:lnTo>
                  <a:pt x="1085" y="674"/>
                </a:lnTo>
                <a:lnTo>
                  <a:pt x="1100" y="689"/>
                </a:lnTo>
                <a:lnTo>
                  <a:pt x="1122" y="629"/>
                </a:lnTo>
                <a:lnTo>
                  <a:pt x="1145" y="580"/>
                </a:lnTo>
                <a:lnTo>
                  <a:pt x="1171" y="543"/>
                </a:lnTo>
                <a:lnTo>
                  <a:pt x="1196" y="516"/>
                </a:lnTo>
                <a:lnTo>
                  <a:pt x="1223" y="498"/>
                </a:lnTo>
                <a:lnTo>
                  <a:pt x="1252" y="490"/>
                </a:lnTo>
                <a:lnTo>
                  <a:pt x="1282" y="494"/>
                </a:lnTo>
                <a:lnTo>
                  <a:pt x="1314" y="505"/>
                </a:lnTo>
                <a:lnTo>
                  <a:pt x="1345" y="525"/>
                </a:lnTo>
                <a:lnTo>
                  <a:pt x="1380" y="556"/>
                </a:lnTo>
                <a:lnTo>
                  <a:pt x="1414" y="594"/>
                </a:lnTo>
                <a:lnTo>
                  <a:pt x="1451" y="640"/>
                </a:lnTo>
                <a:lnTo>
                  <a:pt x="1491" y="683"/>
                </a:lnTo>
                <a:lnTo>
                  <a:pt x="1527" y="729"/>
                </a:lnTo>
                <a:lnTo>
                  <a:pt x="1558" y="778"/>
                </a:lnTo>
                <a:lnTo>
                  <a:pt x="1585" y="832"/>
                </a:lnTo>
                <a:lnTo>
                  <a:pt x="1611" y="890"/>
                </a:lnTo>
                <a:lnTo>
                  <a:pt x="1634" y="956"/>
                </a:lnTo>
                <a:lnTo>
                  <a:pt x="1656" y="1027"/>
                </a:lnTo>
                <a:lnTo>
                  <a:pt x="1678" y="1107"/>
                </a:lnTo>
                <a:lnTo>
                  <a:pt x="1700" y="1196"/>
                </a:lnTo>
                <a:lnTo>
                  <a:pt x="1722" y="1294"/>
                </a:lnTo>
                <a:lnTo>
                  <a:pt x="1747" y="1403"/>
                </a:lnTo>
                <a:lnTo>
                  <a:pt x="1756" y="1450"/>
                </a:lnTo>
                <a:lnTo>
                  <a:pt x="1765" y="1500"/>
                </a:lnTo>
                <a:lnTo>
                  <a:pt x="1771" y="1549"/>
                </a:lnTo>
                <a:lnTo>
                  <a:pt x="1774" y="1598"/>
                </a:lnTo>
                <a:lnTo>
                  <a:pt x="1776" y="1645"/>
                </a:lnTo>
                <a:lnTo>
                  <a:pt x="1774" y="1690"/>
                </a:lnTo>
                <a:lnTo>
                  <a:pt x="1767" y="1734"/>
                </a:lnTo>
                <a:lnTo>
                  <a:pt x="1756" y="1774"/>
                </a:lnTo>
                <a:lnTo>
                  <a:pt x="1742" y="1809"/>
                </a:lnTo>
                <a:lnTo>
                  <a:pt x="1722" y="1838"/>
                </a:lnTo>
                <a:lnTo>
                  <a:pt x="1694" y="1860"/>
                </a:lnTo>
                <a:lnTo>
                  <a:pt x="1674" y="1869"/>
                </a:lnTo>
                <a:lnTo>
                  <a:pt x="1649" y="1869"/>
                </a:lnTo>
                <a:lnTo>
                  <a:pt x="1622" y="1863"/>
                </a:lnTo>
                <a:lnTo>
                  <a:pt x="1591" y="1854"/>
                </a:lnTo>
                <a:lnTo>
                  <a:pt x="1558" y="1840"/>
                </a:lnTo>
                <a:lnTo>
                  <a:pt x="1527" y="1821"/>
                </a:lnTo>
                <a:lnTo>
                  <a:pt x="1494" y="1801"/>
                </a:lnTo>
                <a:lnTo>
                  <a:pt x="1462" y="1781"/>
                </a:lnTo>
                <a:lnTo>
                  <a:pt x="1432" y="1760"/>
                </a:lnTo>
                <a:lnTo>
                  <a:pt x="1405" y="1740"/>
                </a:lnTo>
                <a:lnTo>
                  <a:pt x="1382" y="1723"/>
                </a:lnTo>
                <a:lnTo>
                  <a:pt x="1362" y="1707"/>
                </a:lnTo>
                <a:lnTo>
                  <a:pt x="1347" y="1696"/>
                </a:lnTo>
                <a:lnTo>
                  <a:pt x="1305" y="1663"/>
                </a:lnTo>
                <a:lnTo>
                  <a:pt x="1260" y="1632"/>
                </a:lnTo>
                <a:lnTo>
                  <a:pt x="1212" y="1605"/>
                </a:lnTo>
                <a:lnTo>
                  <a:pt x="1163" y="1580"/>
                </a:lnTo>
                <a:lnTo>
                  <a:pt x="1114" y="1554"/>
                </a:lnTo>
                <a:lnTo>
                  <a:pt x="1071" y="1527"/>
                </a:lnTo>
                <a:lnTo>
                  <a:pt x="1031" y="1500"/>
                </a:lnTo>
                <a:lnTo>
                  <a:pt x="1000" y="1469"/>
                </a:lnTo>
                <a:lnTo>
                  <a:pt x="987" y="1420"/>
                </a:lnTo>
                <a:lnTo>
                  <a:pt x="985" y="1372"/>
                </a:lnTo>
                <a:lnTo>
                  <a:pt x="989" y="1327"/>
                </a:lnTo>
                <a:lnTo>
                  <a:pt x="996" y="1285"/>
                </a:lnTo>
                <a:lnTo>
                  <a:pt x="1003" y="1247"/>
                </a:lnTo>
                <a:lnTo>
                  <a:pt x="1011" y="1212"/>
                </a:lnTo>
                <a:lnTo>
                  <a:pt x="1014" y="1176"/>
                </a:lnTo>
                <a:lnTo>
                  <a:pt x="1009" y="1143"/>
                </a:lnTo>
                <a:lnTo>
                  <a:pt x="1002" y="1114"/>
                </a:lnTo>
                <a:lnTo>
                  <a:pt x="994" y="1089"/>
                </a:lnTo>
                <a:lnTo>
                  <a:pt x="989" y="1036"/>
                </a:lnTo>
                <a:lnTo>
                  <a:pt x="992" y="985"/>
                </a:lnTo>
                <a:lnTo>
                  <a:pt x="1003" y="938"/>
                </a:lnTo>
                <a:lnTo>
                  <a:pt x="1018" y="896"/>
                </a:lnTo>
                <a:lnTo>
                  <a:pt x="1034" y="858"/>
                </a:lnTo>
                <a:lnTo>
                  <a:pt x="1051" y="825"/>
                </a:lnTo>
                <a:lnTo>
                  <a:pt x="1040" y="810"/>
                </a:lnTo>
                <a:lnTo>
                  <a:pt x="1025" y="794"/>
                </a:lnTo>
                <a:lnTo>
                  <a:pt x="1009" y="776"/>
                </a:lnTo>
                <a:lnTo>
                  <a:pt x="989" y="758"/>
                </a:lnTo>
                <a:lnTo>
                  <a:pt x="963" y="743"/>
                </a:lnTo>
                <a:lnTo>
                  <a:pt x="931" y="729"/>
                </a:lnTo>
                <a:lnTo>
                  <a:pt x="891" y="720"/>
                </a:lnTo>
                <a:lnTo>
                  <a:pt x="856" y="732"/>
                </a:lnTo>
                <a:lnTo>
                  <a:pt x="829" y="743"/>
                </a:lnTo>
                <a:lnTo>
                  <a:pt x="805" y="756"/>
                </a:lnTo>
                <a:lnTo>
                  <a:pt x="787" y="770"/>
                </a:lnTo>
                <a:lnTo>
                  <a:pt x="769" y="789"/>
                </a:lnTo>
                <a:lnTo>
                  <a:pt x="751" y="810"/>
                </a:lnTo>
                <a:lnTo>
                  <a:pt x="727" y="840"/>
                </a:lnTo>
                <a:lnTo>
                  <a:pt x="740" y="874"/>
                </a:lnTo>
                <a:lnTo>
                  <a:pt x="752" y="909"/>
                </a:lnTo>
                <a:lnTo>
                  <a:pt x="765" y="945"/>
                </a:lnTo>
                <a:lnTo>
                  <a:pt x="774" y="983"/>
                </a:lnTo>
                <a:lnTo>
                  <a:pt x="778" y="1021"/>
                </a:lnTo>
                <a:lnTo>
                  <a:pt x="776" y="1056"/>
                </a:lnTo>
                <a:lnTo>
                  <a:pt x="769" y="1089"/>
                </a:lnTo>
                <a:lnTo>
                  <a:pt x="762" y="1120"/>
                </a:lnTo>
                <a:lnTo>
                  <a:pt x="754" y="1149"/>
                </a:lnTo>
                <a:lnTo>
                  <a:pt x="752" y="1183"/>
                </a:lnTo>
                <a:lnTo>
                  <a:pt x="754" y="1220"/>
                </a:lnTo>
                <a:lnTo>
                  <a:pt x="760" y="1256"/>
                </a:lnTo>
                <a:lnTo>
                  <a:pt x="767" y="1292"/>
                </a:lnTo>
                <a:lnTo>
                  <a:pt x="774" y="1330"/>
                </a:lnTo>
                <a:lnTo>
                  <a:pt x="782" y="1365"/>
                </a:lnTo>
                <a:lnTo>
                  <a:pt x="785" y="1400"/>
                </a:lnTo>
                <a:lnTo>
                  <a:pt x="783" y="1432"/>
                </a:lnTo>
                <a:lnTo>
                  <a:pt x="774" y="1461"/>
                </a:lnTo>
                <a:lnTo>
                  <a:pt x="760" y="1489"/>
                </a:lnTo>
                <a:lnTo>
                  <a:pt x="651" y="1556"/>
                </a:lnTo>
                <a:lnTo>
                  <a:pt x="540" y="1621"/>
                </a:lnTo>
                <a:lnTo>
                  <a:pt x="431" y="1689"/>
                </a:lnTo>
                <a:lnTo>
                  <a:pt x="416" y="1700"/>
                </a:lnTo>
                <a:lnTo>
                  <a:pt x="396" y="1716"/>
                </a:lnTo>
                <a:lnTo>
                  <a:pt x="371" y="1736"/>
                </a:lnTo>
                <a:lnTo>
                  <a:pt x="343" y="1758"/>
                </a:lnTo>
                <a:lnTo>
                  <a:pt x="314" y="1781"/>
                </a:lnTo>
                <a:lnTo>
                  <a:pt x="283" y="1805"/>
                </a:lnTo>
                <a:lnTo>
                  <a:pt x="252" y="1827"/>
                </a:lnTo>
                <a:lnTo>
                  <a:pt x="222" y="1847"/>
                </a:lnTo>
                <a:lnTo>
                  <a:pt x="192" y="1863"/>
                </a:lnTo>
                <a:lnTo>
                  <a:pt x="167" y="1874"/>
                </a:lnTo>
                <a:lnTo>
                  <a:pt x="143" y="1881"/>
                </a:lnTo>
                <a:lnTo>
                  <a:pt x="123" y="1880"/>
                </a:lnTo>
                <a:lnTo>
                  <a:pt x="92" y="1872"/>
                </a:lnTo>
                <a:lnTo>
                  <a:pt x="69" y="1856"/>
                </a:lnTo>
                <a:lnTo>
                  <a:pt x="47" y="1832"/>
                </a:lnTo>
                <a:lnTo>
                  <a:pt x="31" y="1803"/>
                </a:lnTo>
                <a:lnTo>
                  <a:pt x="18" y="1769"/>
                </a:lnTo>
                <a:lnTo>
                  <a:pt x="9" y="1730"/>
                </a:lnTo>
                <a:lnTo>
                  <a:pt x="3" y="1690"/>
                </a:lnTo>
                <a:lnTo>
                  <a:pt x="0" y="1647"/>
                </a:lnTo>
                <a:lnTo>
                  <a:pt x="0" y="1601"/>
                </a:lnTo>
                <a:lnTo>
                  <a:pt x="2" y="1558"/>
                </a:lnTo>
                <a:lnTo>
                  <a:pt x="5" y="1512"/>
                </a:lnTo>
                <a:lnTo>
                  <a:pt x="9" y="1470"/>
                </a:lnTo>
                <a:lnTo>
                  <a:pt x="16" y="1429"/>
                </a:lnTo>
                <a:lnTo>
                  <a:pt x="23" y="1392"/>
                </a:lnTo>
                <a:lnTo>
                  <a:pt x="47" y="1285"/>
                </a:lnTo>
                <a:lnTo>
                  <a:pt x="72" y="1183"/>
                </a:lnTo>
                <a:lnTo>
                  <a:pt x="100" y="1087"/>
                </a:lnTo>
                <a:lnTo>
                  <a:pt x="129" y="996"/>
                </a:lnTo>
                <a:lnTo>
                  <a:pt x="162" y="912"/>
                </a:lnTo>
                <a:lnTo>
                  <a:pt x="194" y="834"/>
                </a:lnTo>
                <a:lnTo>
                  <a:pt x="231" y="767"/>
                </a:lnTo>
                <a:lnTo>
                  <a:pt x="269" y="707"/>
                </a:lnTo>
                <a:lnTo>
                  <a:pt x="311" y="656"/>
                </a:lnTo>
                <a:lnTo>
                  <a:pt x="327" y="634"/>
                </a:lnTo>
                <a:lnTo>
                  <a:pt x="343" y="610"/>
                </a:lnTo>
                <a:lnTo>
                  <a:pt x="360" y="587"/>
                </a:lnTo>
                <a:lnTo>
                  <a:pt x="378" y="563"/>
                </a:lnTo>
                <a:lnTo>
                  <a:pt x="398" y="541"/>
                </a:lnTo>
                <a:lnTo>
                  <a:pt x="420" y="521"/>
                </a:lnTo>
                <a:lnTo>
                  <a:pt x="443" y="505"/>
                </a:lnTo>
                <a:lnTo>
                  <a:pt x="471" y="492"/>
                </a:lnTo>
                <a:lnTo>
                  <a:pt x="502" y="487"/>
                </a:lnTo>
                <a:lnTo>
                  <a:pt x="534" y="489"/>
                </a:lnTo>
                <a:lnTo>
                  <a:pt x="562" y="510"/>
                </a:lnTo>
                <a:lnTo>
                  <a:pt x="582" y="538"/>
                </a:lnTo>
                <a:lnTo>
                  <a:pt x="596" y="567"/>
                </a:lnTo>
                <a:lnTo>
                  <a:pt x="611" y="598"/>
                </a:lnTo>
                <a:lnTo>
                  <a:pt x="623" y="629"/>
                </a:lnTo>
                <a:lnTo>
                  <a:pt x="638" y="660"/>
                </a:lnTo>
                <a:lnTo>
                  <a:pt x="654" y="689"/>
                </a:lnTo>
                <a:lnTo>
                  <a:pt x="672" y="712"/>
                </a:lnTo>
                <a:lnTo>
                  <a:pt x="671" y="716"/>
                </a:lnTo>
                <a:lnTo>
                  <a:pt x="674" y="716"/>
                </a:lnTo>
                <a:lnTo>
                  <a:pt x="672" y="712"/>
                </a:lnTo>
                <a:lnTo>
                  <a:pt x="672" y="710"/>
                </a:lnTo>
                <a:lnTo>
                  <a:pt x="682" y="701"/>
                </a:lnTo>
                <a:lnTo>
                  <a:pt x="694" y="690"/>
                </a:lnTo>
                <a:lnTo>
                  <a:pt x="711" y="676"/>
                </a:lnTo>
                <a:lnTo>
                  <a:pt x="731" y="661"/>
                </a:lnTo>
                <a:lnTo>
                  <a:pt x="752" y="645"/>
                </a:lnTo>
                <a:lnTo>
                  <a:pt x="774" y="632"/>
                </a:lnTo>
                <a:lnTo>
                  <a:pt x="796" y="620"/>
                </a:lnTo>
                <a:lnTo>
                  <a:pt x="814" y="612"/>
                </a:lnTo>
                <a:lnTo>
                  <a:pt x="816" y="534"/>
                </a:lnTo>
                <a:lnTo>
                  <a:pt x="816" y="461"/>
                </a:lnTo>
                <a:lnTo>
                  <a:pt x="814" y="394"/>
                </a:lnTo>
                <a:lnTo>
                  <a:pt x="812" y="327"/>
                </a:lnTo>
                <a:lnTo>
                  <a:pt x="812" y="258"/>
                </a:lnTo>
                <a:lnTo>
                  <a:pt x="811" y="185"/>
                </a:lnTo>
                <a:lnTo>
                  <a:pt x="812" y="107"/>
                </a:lnTo>
                <a:lnTo>
                  <a:pt x="814" y="20"/>
                </a:lnTo>
                <a:lnTo>
                  <a:pt x="818" y="20"/>
                </a:lnTo>
                <a:lnTo>
                  <a:pt x="829" y="16"/>
                </a:lnTo>
                <a:lnTo>
                  <a:pt x="845" y="10"/>
                </a:lnTo>
                <a:lnTo>
                  <a:pt x="865" y="5"/>
                </a:lnTo>
                <a:lnTo>
                  <a:pt x="889" y="1"/>
                </a:lnTo>
                <a:lnTo>
                  <a:pt x="91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7" name="Freeform 9">
            <a:extLst>
              <a:ext uri="{FF2B5EF4-FFF2-40B4-BE49-F238E27FC236}">
                <a16:creationId xmlns:a16="http://schemas.microsoft.com/office/drawing/2014/main" id="{DE43ECE4-0761-4506-9CC5-72AFFBF70220}"/>
              </a:ext>
            </a:extLst>
          </p:cNvPr>
          <p:cNvSpPr>
            <a:spLocks noEditPoints="1"/>
          </p:cNvSpPr>
          <p:nvPr/>
        </p:nvSpPr>
        <p:spPr bwMode="auto">
          <a:xfrm>
            <a:off x="938138" y="3136415"/>
            <a:ext cx="626446" cy="454734"/>
          </a:xfrm>
          <a:custGeom>
            <a:avLst/>
            <a:gdLst>
              <a:gd name="T0" fmla="*/ 1418 w 1846"/>
              <a:gd name="T1" fmla="*/ 21 h 1340"/>
              <a:gd name="T2" fmla="*/ 1609 w 1846"/>
              <a:gd name="T3" fmla="*/ 47 h 1340"/>
              <a:gd name="T4" fmla="*/ 1771 w 1846"/>
              <a:gd name="T5" fmla="*/ 100 h 1340"/>
              <a:gd name="T6" fmla="*/ 1840 w 1846"/>
              <a:gd name="T7" fmla="*/ 191 h 1340"/>
              <a:gd name="T8" fmla="*/ 1787 w 1846"/>
              <a:gd name="T9" fmla="*/ 294 h 1340"/>
              <a:gd name="T10" fmla="*/ 1673 w 1846"/>
              <a:gd name="T11" fmla="*/ 385 h 1340"/>
              <a:gd name="T12" fmla="*/ 1560 w 1846"/>
              <a:gd name="T13" fmla="*/ 447 h 1340"/>
              <a:gd name="T14" fmla="*/ 1462 w 1846"/>
              <a:gd name="T15" fmla="*/ 498 h 1340"/>
              <a:gd name="T16" fmla="*/ 1380 w 1846"/>
              <a:gd name="T17" fmla="*/ 565 h 1340"/>
              <a:gd name="T18" fmla="*/ 1289 w 1846"/>
              <a:gd name="T19" fmla="*/ 605 h 1340"/>
              <a:gd name="T20" fmla="*/ 1198 w 1846"/>
              <a:gd name="T21" fmla="*/ 596 h 1340"/>
              <a:gd name="T22" fmla="*/ 1140 w 1846"/>
              <a:gd name="T23" fmla="*/ 527 h 1340"/>
              <a:gd name="T24" fmla="*/ 1107 w 1846"/>
              <a:gd name="T25" fmla="*/ 447 h 1340"/>
              <a:gd name="T26" fmla="*/ 1091 w 1846"/>
              <a:gd name="T27" fmla="*/ 371 h 1340"/>
              <a:gd name="T28" fmla="*/ 1091 w 1846"/>
              <a:gd name="T29" fmla="*/ 232 h 1340"/>
              <a:gd name="T30" fmla="*/ 1106 w 1846"/>
              <a:gd name="T31" fmla="*/ 129 h 1340"/>
              <a:gd name="T32" fmla="*/ 1138 w 1846"/>
              <a:gd name="T33" fmla="*/ 80 h 1340"/>
              <a:gd name="T34" fmla="*/ 1213 w 1846"/>
              <a:gd name="T35" fmla="*/ 32 h 1340"/>
              <a:gd name="T36" fmla="*/ 606 w 1846"/>
              <a:gd name="T37" fmla="*/ 0 h 1340"/>
              <a:gd name="T38" fmla="*/ 749 w 1846"/>
              <a:gd name="T39" fmla="*/ 9 h 1340"/>
              <a:gd name="T40" fmla="*/ 882 w 1846"/>
              <a:gd name="T41" fmla="*/ 45 h 1340"/>
              <a:gd name="T42" fmla="*/ 978 w 1846"/>
              <a:gd name="T43" fmla="*/ 111 h 1340"/>
              <a:gd name="T44" fmla="*/ 1018 w 1846"/>
              <a:gd name="T45" fmla="*/ 229 h 1340"/>
              <a:gd name="T46" fmla="*/ 1018 w 1846"/>
              <a:gd name="T47" fmla="*/ 401 h 1340"/>
              <a:gd name="T48" fmla="*/ 1049 w 1846"/>
              <a:gd name="T49" fmla="*/ 511 h 1340"/>
              <a:gd name="T50" fmla="*/ 1086 w 1846"/>
              <a:gd name="T51" fmla="*/ 600 h 1340"/>
              <a:gd name="T52" fmla="*/ 1071 w 1846"/>
              <a:gd name="T53" fmla="*/ 678 h 1340"/>
              <a:gd name="T54" fmla="*/ 1029 w 1846"/>
              <a:gd name="T55" fmla="*/ 731 h 1340"/>
              <a:gd name="T56" fmla="*/ 940 w 1846"/>
              <a:gd name="T57" fmla="*/ 807 h 1340"/>
              <a:gd name="T58" fmla="*/ 780 w 1846"/>
              <a:gd name="T59" fmla="*/ 907 h 1340"/>
              <a:gd name="T60" fmla="*/ 658 w 1846"/>
              <a:gd name="T61" fmla="*/ 1016 h 1340"/>
              <a:gd name="T62" fmla="*/ 564 w 1846"/>
              <a:gd name="T63" fmla="*/ 1147 h 1340"/>
              <a:gd name="T64" fmla="*/ 458 w 1846"/>
              <a:gd name="T65" fmla="*/ 1252 h 1340"/>
              <a:gd name="T66" fmla="*/ 344 w 1846"/>
              <a:gd name="T67" fmla="*/ 1320 h 1340"/>
              <a:gd name="T68" fmla="*/ 246 w 1846"/>
              <a:gd name="T69" fmla="*/ 1340 h 1340"/>
              <a:gd name="T70" fmla="*/ 169 w 1846"/>
              <a:gd name="T71" fmla="*/ 1287 h 1340"/>
              <a:gd name="T72" fmla="*/ 93 w 1846"/>
              <a:gd name="T73" fmla="*/ 1156 h 1340"/>
              <a:gd name="T74" fmla="*/ 33 w 1846"/>
              <a:gd name="T75" fmla="*/ 974 h 1340"/>
              <a:gd name="T76" fmla="*/ 2 w 1846"/>
              <a:gd name="T77" fmla="*/ 760 h 1340"/>
              <a:gd name="T78" fmla="*/ 11 w 1846"/>
              <a:gd name="T79" fmla="*/ 540 h 1340"/>
              <a:gd name="T80" fmla="*/ 77 w 1846"/>
              <a:gd name="T81" fmla="*/ 332 h 1340"/>
              <a:gd name="T82" fmla="*/ 211 w 1846"/>
              <a:gd name="T83" fmla="*/ 161 h 1340"/>
              <a:gd name="T84" fmla="*/ 364 w 1846"/>
              <a:gd name="T85" fmla="*/ 60 h 1340"/>
              <a:gd name="T86" fmla="*/ 509 w 1846"/>
              <a:gd name="T87" fmla="*/ 16 h 1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846" h="1340">
                <a:moveTo>
                  <a:pt x="1289" y="20"/>
                </a:moveTo>
                <a:lnTo>
                  <a:pt x="1353" y="20"/>
                </a:lnTo>
                <a:lnTo>
                  <a:pt x="1418" y="21"/>
                </a:lnTo>
                <a:lnTo>
                  <a:pt x="1484" y="27"/>
                </a:lnTo>
                <a:lnTo>
                  <a:pt x="1547" y="36"/>
                </a:lnTo>
                <a:lnTo>
                  <a:pt x="1609" y="47"/>
                </a:lnTo>
                <a:lnTo>
                  <a:pt x="1669" y="61"/>
                </a:lnTo>
                <a:lnTo>
                  <a:pt x="1722" y="78"/>
                </a:lnTo>
                <a:lnTo>
                  <a:pt x="1771" y="100"/>
                </a:lnTo>
                <a:lnTo>
                  <a:pt x="1813" y="123"/>
                </a:lnTo>
                <a:lnTo>
                  <a:pt x="1846" y="151"/>
                </a:lnTo>
                <a:lnTo>
                  <a:pt x="1840" y="191"/>
                </a:lnTo>
                <a:lnTo>
                  <a:pt x="1827" y="229"/>
                </a:lnTo>
                <a:lnTo>
                  <a:pt x="1809" y="263"/>
                </a:lnTo>
                <a:lnTo>
                  <a:pt x="1787" y="294"/>
                </a:lnTo>
                <a:lnTo>
                  <a:pt x="1762" y="320"/>
                </a:lnTo>
                <a:lnTo>
                  <a:pt x="1717" y="356"/>
                </a:lnTo>
                <a:lnTo>
                  <a:pt x="1673" y="385"/>
                </a:lnTo>
                <a:lnTo>
                  <a:pt x="1633" y="409"/>
                </a:lnTo>
                <a:lnTo>
                  <a:pt x="1595" y="429"/>
                </a:lnTo>
                <a:lnTo>
                  <a:pt x="1560" y="447"/>
                </a:lnTo>
                <a:lnTo>
                  <a:pt x="1526" y="463"/>
                </a:lnTo>
                <a:lnTo>
                  <a:pt x="1493" y="480"/>
                </a:lnTo>
                <a:lnTo>
                  <a:pt x="1462" y="498"/>
                </a:lnTo>
                <a:lnTo>
                  <a:pt x="1431" y="520"/>
                </a:lnTo>
                <a:lnTo>
                  <a:pt x="1402" y="547"/>
                </a:lnTo>
                <a:lnTo>
                  <a:pt x="1380" y="565"/>
                </a:lnTo>
                <a:lnTo>
                  <a:pt x="1353" y="581"/>
                </a:lnTo>
                <a:lnTo>
                  <a:pt x="1322" y="594"/>
                </a:lnTo>
                <a:lnTo>
                  <a:pt x="1289" y="605"/>
                </a:lnTo>
                <a:lnTo>
                  <a:pt x="1257" y="609"/>
                </a:lnTo>
                <a:lnTo>
                  <a:pt x="1226" y="605"/>
                </a:lnTo>
                <a:lnTo>
                  <a:pt x="1198" y="596"/>
                </a:lnTo>
                <a:lnTo>
                  <a:pt x="1177" y="578"/>
                </a:lnTo>
                <a:lnTo>
                  <a:pt x="1157" y="554"/>
                </a:lnTo>
                <a:lnTo>
                  <a:pt x="1140" y="527"/>
                </a:lnTo>
                <a:lnTo>
                  <a:pt x="1126" y="498"/>
                </a:lnTo>
                <a:lnTo>
                  <a:pt x="1115" y="471"/>
                </a:lnTo>
                <a:lnTo>
                  <a:pt x="1107" y="447"/>
                </a:lnTo>
                <a:lnTo>
                  <a:pt x="1102" y="431"/>
                </a:lnTo>
                <a:lnTo>
                  <a:pt x="1097" y="405"/>
                </a:lnTo>
                <a:lnTo>
                  <a:pt x="1091" y="371"/>
                </a:lnTo>
                <a:lnTo>
                  <a:pt x="1089" y="327"/>
                </a:lnTo>
                <a:lnTo>
                  <a:pt x="1089" y="281"/>
                </a:lnTo>
                <a:lnTo>
                  <a:pt x="1091" y="232"/>
                </a:lnTo>
                <a:lnTo>
                  <a:pt x="1095" y="183"/>
                </a:lnTo>
                <a:lnTo>
                  <a:pt x="1102" y="140"/>
                </a:lnTo>
                <a:lnTo>
                  <a:pt x="1106" y="129"/>
                </a:lnTo>
                <a:lnTo>
                  <a:pt x="1113" y="114"/>
                </a:lnTo>
                <a:lnTo>
                  <a:pt x="1124" y="98"/>
                </a:lnTo>
                <a:lnTo>
                  <a:pt x="1138" y="80"/>
                </a:lnTo>
                <a:lnTo>
                  <a:pt x="1158" y="63"/>
                </a:lnTo>
                <a:lnTo>
                  <a:pt x="1184" y="47"/>
                </a:lnTo>
                <a:lnTo>
                  <a:pt x="1213" y="32"/>
                </a:lnTo>
                <a:lnTo>
                  <a:pt x="1249" y="23"/>
                </a:lnTo>
                <a:lnTo>
                  <a:pt x="1289" y="20"/>
                </a:lnTo>
                <a:close/>
                <a:moveTo>
                  <a:pt x="606" y="0"/>
                </a:moveTo>
                <a:lnTo>
                  <a:pt x="653" y="0"/>
                </a:lnTo>
                <a:lnTo>
                  <a:pt x="702" y="3"/>
                </a:lnTo>
                <a:lnTo>
                  <a:pt x="749" y="9"/>
                </a:lnTo>
                <a:lnTo>
                  <a:pt x="797" y="18"/>
                </a:lnTo>
                <a:lnTo>
                  <a:pt x="840" y="31"/>
                </a:lnTo>
                <a:lnTo>
                  <a:pt x="882" y="45"/>
                </a:lnTo>
                <a:lnTo>
                  <a:pt x="918" y="63"/>
                </a:lnTo>
                <a:lnTo>
                  <a:pt x="951" y="85"/>
                </a:lnTo>
                <a:lnTo>
                  <a:pt x="978" y="111"/>
                </a:lnTo>
                <a:lnTo>
                  <a:pt x="998" y="138"/>
                </a:lnTo>
                <a:lnTo>
                  <a:pt x="1009" y="171"/>
                </a:lnTo>
                <a:lnTo>
                  <a:pt x="1018" y="229"/>
                </a:lnTo>
                <a:lnTo>
                  <a:pt x="1020" y="289"/>
                </a:lnTo>
                <a:lnTo>
                  <a:pt x="1018" y="345"/>
                </a:lnTo>
                <a:lnTo>
                  <a:pt x="1018" y="401"/>
                </a:lnTo>
                <a:lnTo>
                  <a:pt x="1026" y="456"/>
                </a:lnTo>
                <a:lnTo>
                  <a:pt x="1035" y="481"/>
                </a:lnTo>
                <a:lnTo>
                  <a:pt x="1049" y="511"/>
                </a:lnTo>
                <a:lnTo>
                  <a:pt x="1064" y="540"/>
                </a:lnTo>
                <a:lnTo>
                  <a:pt x="1077" y="569"/>
                </a:lnTo>
                <a:lnTo>
                  <a:pt x="1086" y="600"/>
                </a:lnTo>
                <a:lnTo>
                  <a:pt x="1087" y="631"/>
                </a:lnTo>
                <a:lnTo>
                  <a:pt x="1078" y="663"/>
                </a:lnTo>
                <a:lnTo>
                  <a:pt x="1071" y="678"/>
                </a:lnTo>
                <a:lnTo>
                  <a:pt x="1060" y="694"/>
                </a:lnTo>
                <a:lnTo>
                  <a:pt x="1047" y="712"/>
                </a:lnTo>
                <a:lnTo>
                  <a:pt x="1029" y="731"/>
                </a:lnTo>
                <a:lnTo>
                  <a:pt x="1007" y="754"/>
                </a:lnTo>
                <a:lnTo>
                  <a:pt x="977" y="778"/>
                </a:lnTo>
                <a:lnTo>
                  <a:pt x="940" y="807"/>
                </a:lnTo>
                <a:lnTo>
                  <a:pt x="895" y="840"/>
                </a:lnTo>
                <a:lnTo>
                  <a:pt x="833" y="874"/>
                </a:lnTo>
                <a:lnTo>
                  <a:pt x="780" y="907"/>
                </a:lnTo>
                <a:lnTo>
                  <a:pt x="735" y="941"/>
                </a:lnTo>
                <a:lnTo>
                  <a:pt x="695" y="978"/>
                </a:lnTo>
                <a:lnTo>
                  <a:pt x="658" y="1016"/>
                </a:lnTo>
                <a:lnTo>
                  <a:pt x="624" y="1060"/>
                </a:lnTo>
                <a:lnTo>
                  <a:pt x="589" y="1107"/>
                </a:lnTo>
                <a:lnTo>
                  <a:pt x="564" y="1147"/>
                </a:lnTo>
                <a:lnTo>
                  <a:pt x="531" y="1185"/>
                </a:lnTo>
                <a:lnTo>
                  <a:pt x="497" y="1221"/>
                </a:lnTo>
                <a:lnTo>
                  <a:pt x="458" y="1252"/>
                </a:lnTo>
                <a:lnTo>
                  <a:pt x="420" y="1280"/>
                </a:lnTo>
                <a:lnTo>
                  <a:pt x="382" y="1303"/>
                </a:lnTo>
                <a:lnTo>
                  <a:pt x="344" y="1320"/>
                </a:lnTo>
                <a:lnTo>
                  <a:pt x="307" y="1332"/>
                </a:lnTo>
                <a:lnTo>
                  <a:pt x="275" y="1340"/>
                </a:lnTo>
                <a:lnTo>
                  <a:pt x="246" y="1340"/>
                </a:lnTo>
                <a:lnTo>
                  <a:pt x="220" y="1331"/>
                </a:lnTo>
                <a:lnTo>
                  <a:pt x="195" y="1314"/>
                </a:lnTo>
                <a:lnTo>
                  <a:pt x="169" y="1287"/>
                </a:lnTo>
                <a:lnTo>
                  <a:pt x="144" y="1251"/>
                </a:lnTo>
                <a:lnTo>
                  <a:pt x="118" y="1207"/>
                </a:lnTo>
                <a:lnTo>
                  <a:pt x="93" y="1156"/>
                </a:lnTo>
                <a:lnTo>
                  <a:pt x="71" y="1100"/>
                </a:lnTo>
                <a:lnTo>
                  <a:pt x="51" y="1040"/>
                </a:lnTo>
                <a:lnTo>
                  <a:pt x="33" y="974"/>
                </a:lnTo>
                <a:lnTo>
                  <a:pt x="18" y="905"/>
                </a:lnTo>
                <a:lnTo>
                  <a:pt x="7" y="832"/>
                </a:lnTo>
                <a:lnTo>
                  <a:pt x="2" y="760"/>
                </a:lnTo>
                <a:lnTo>
                  <a:pt x="0" y="687"/>
                </a:lnTo>
                <a:lnTo>
                  <a:pt x="4" y="612"/>
                </a:lnTo>
                <a:lnTo>
                  <a:pt x="11" y="540"/>
                </a:lnTo>
                <a:lnTo>
                  <a:pt x="27" y="467"/>
                </a:lnTo>
                <a:lnTo>
                  <a:pt x="49" y="398"/>
                </a:lnTo>
                <a:lnTo>
                  <a:pt x="77" y="332"/>
                </a:lnTo>
                <a:lnTo>
                  <a:pt x="113" y="271"/>
                </a:lnTo>
                <a:lnTo>
                  <a:pt x="158" y="214"/>
                </a:lnTo>
                <a:lnTo>
                  <a:pt x="211" y="161"/>
                </a:lnTo>
                <a:lnTo>
                  <a:pt x="264" y="120"/>
                </a:lnTo>
                <a:lnTo>
                  <a:pt x="313" y="85"/>
                </a:lnTo>
                <a:lnTo>
                  <a:pt x="364" y="60"/>
                </a:lnTo>
                <a:lnTo>
                  <a:pt x="413" y="41"/>
                </a:lnTo>
                <a:lnTo>
                  <a:pt x="460" y="27"/>
                </a:lnTo>
                <a:lnTo>
                  <a:pt x="509" y="16"/>
                </a:lnTo>
                <a:lnTo>
                  <a:pt x="558" y="7"/>
                </a:lnTo>
                <a:lnTo>
                  <a:pt x="60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8" name="Freeform 9">
            <a:extLst>
              <a:ext uri="{FF2B5EF4-FFF2-40B4-BE49-F238E27FC236}">
                <a16:creationId xmlns:a16="http://schemas.microsoft.com/office/drawing/2014/main" id="{D64FB5CB-3DAD-4B79-8D20-B12BE9FF4E65}"/>
              </a:ext>
            </a:extLst>
          </p:cNvPr>
          <p:cNvSpPr>
            <a:spLocks noEditPoints="1"/>
          </p:cNvSpPr>
          <p:nvPr/>
        </p:nvSpPr>
        <p:spPr bwMode="auto">
          <a:xfrm>
            <a:off x="1035649" y="4191502"/>
            <a:ext cx="431429" cy="606946"/>
          </a:xfrm>
          <a:custGeom>
            <a:avLst/>
            <a:gdLst>
              <a:gd name="T0" fmla="*/ 2311 w 2753"/>
              <a:gd name="T1" fmla="*/ 580 h 3873"/>
              <a:gd name="T2" fmla="*/ 2433 w 2753"/>
              <a:gd name="T3" fmla="*/ 735 h 3873"/>
              <a:gd name="T4" fmla="*/ 2415 w 2753"/>
              <a:gd name="T5" fmla="*/ 948 h 3873"/>
              <a:gd name="T6" fmla="*/ 2253 w 2753"/>
              <a:gd name="T7" fmla="*/ 1073 h 3873"/>
              <a:gd name="T8" fmla="*/ 2037 w 2753"/>
              <a:gd name="T9" fmla="*/ 1138 h 3873"/>
              <a:gd name="T10" fmla="*/ 1946 w 2753"/>
              <a:gd name="T11" fmla="*/ 1260 h 3873"/>
              <a:gd name="T12" fmla="*/ 2039 w 2753"/>
              <a:gd name="T13" fmla="*/ 1346 h 3873"/>
              <a:gd name="T14" fmla="*/ 2400 w 2753"/>
              <a:gd name="T15" fmla="*/ 1671 h 3873"/>
              <a:gd name="T16" fmla="*/ 2649 w 2753"/>
              <a:gd name="T17" fmla="*/ 2118 h 3873"/>
              <a:gd name="T18" fmla="*/ 2746 w 2753"/>
              <a:gd name="T19" fmla="*/ 2586 h 3873"/>
              <a:gd name="T20" fmla="*/ 2739 w 2753"/>
              <a:gd name="T21" fmla="*/ 3028 h 3873"/>
              <a:gd name="T22" fmla="*/ 2671 w 2753"/>
              <a:gd name="T23" fmla="*/ 3397 h 3873"/>
              <a:gd name="T24" fmla="*/ 2597 w 2753"/>
              <a:gd name="T25" fmla="*/ 3648 h 3873"/>
              <a:gd name="T26" fmla="*/ 2533 w 2753"/>
              <a:gd name="T27" fmla="*/ 3764 h 3873"/>
              <a:gd name="T28" fmla="*/ 2319 w 2753"/>
              <a:gd name="T29" fmla="*/ 3855 h 3873"/>
              <a:gd name="T30" fmla="*/ 1959 w 2753"/>
              <a:gd name="T31" fmla="*/ 3868 h 3873"/>
              <a:gd name="T32" fmla="*/ 1531 w 2753"/>
              <a:gd name="T33" fmla="*/ 3768 h 3873"/>
              <a:gd name="T34" fmla="*/ 1146 w 2753"/>
              <a:gd name="T35" fmla="*/ 3597 h 3873"/>
              <a:gd name="T36" fmla="*/ 846 w 2753"/>
              <a:gd name="T37" fmla="*/ 3420 h 3873"/>
              <a:gd name="T38" fmla="*/ 669 w 2753"/>
              <a:gd name="T39" fmla="*/ 3297 h 3873"/>
              <a:gd name="T40" fmla="*/ 562 w 2753"/>
              <a:gd name="T41" fmla="*/ 3206 h 3873"/>
              <a:gd name="T42" fmla="*/ 189 w 2753"/>
              <a:gd name="T43" fmla="*/ 2718 h 3873"/>
              <a:gd name="T44" fmla="*/ 0 w 2753"/>
              <a:gd name="T45" fmla="*/ 2148 h 3873"/>
              <a:gd name="T46" fmla="*/ 79 w 2753"/>
              <a:gd name="T47" fmla="*/ 1729 h 3873"/>
              <a:gd name="T48" fmla="*/ 217 w 2753"/>
              <a:gd name="T49" fmla="*/ 1491 h 3873"/>
              <a:gd name="T50" fmla="*/ 319 w 2753"/>
              <a:gd name="T51" fmla="*/ 1380 h 3873"/>
              <a:gd name="T52" fmla="*/ 368 w 2753"/>
              <a:gd name="T53" fmla="*/ 1135 h 3873"/>
              <a:gd name="T54" fmla="*/ 353 w 2753"/>
              <a:gd name="T55" fmla="*/ 831 h 3873"/>
              <a:gd name="T56" fmla="*/ 384 w 2753"/>
              <a:gd name="T57" fmla="*/ 675 h 3873"/>
              <a:gd name="T58" fmla="*/ 559 w 2753"/>
              <a:gd name="T59" fmla="*/ 591 h 3873"/>
              <a:gd name="T60" fmla="*/ 699 w 2753"/>
              <a:gd name="T61" fmla="*/ 664 h 3873"/>
              <a:gd name="T62" fmla="*/ 769 w 2753"/>
              <a:gd name="T63" fmla="*/ 866 h 3873"/>
              <a:gd name="T64" fmla="*/ 791 w 2753"/>
              <a:gd name="T65" fmla="*/ 1115 h 3873"/>
              <a:gd name="T66" fmla="*/ 1008 w 2753"/>
              <a:gd name="T67" fmla="*/ 1053 h 3873"/>
              <a:gd name="T68" fmla="*/ 1433 w 2753"/>
              <a:gd name="T69" fmla="*/ 700 h 3873"/>
              <a:gd name="T70" fmla="*/ 1737 w 2753"/>
              <a:gd name="T71" fmla="*/ 600 h 3873"/>
              <a:gd name="T72" fmla="*/ 2062 w 2753"/>
              <a:gd name="T73" fmla="*/ 557 h 3873"/>
              <a:gd name="T74" fmla="*/ 1277 w 2753"/>
              <a:gd name="T75" fmla="*/ 18 h 3873"/>
              <a:gd name="T76" fmla="*/ 1315 w 2753"/>
              <a:gd name="T77" fmla="*/ 111 h 3873"/>
              <a:gd name="T78" fmla="*/ 1329 w 2753"/>
              <a:gd name="T79" fmla="*/ 229 h 3873"/>
              <a:gd name="T80" fmla="*/ 1389 w 2753"/>
              <a:gd name="T81" fmla="*/ 278 h 3873"/>
              <a:gd name="T82" fmla="*/ 1471 w 2753"/>
              <a:gd name="T83" fmla="*/ 138 h 3873"/>
              <a:gd name="T84" fmla="*/ 1600 w 2753"/>
              <a:gd name="T85" fmla="*/ 22 h 3873"/>
              <a:gd name="T86" fmla="*/ 1671 w 2753"/>
              <a:gd name="T87" fmla="*/ 108 h 3873"/>
              <a:gd name="T88" fmla="*/ 1649 w 2753"/>
              <a:gd name="T89" fmla="*/ 249 h 3873"/>
              <a:gd name="T90" fmla="*/ 1666 w 2753"/>
              <a:gd name="T91" fmla="*/ 408 h 3873"/>
              <a:gd name="T92" fmla="*/ 1775 w 2753"/>
              <a:gd name="T93" fmla="*/ 511 h 3873"/>
              <a:gd name="T94" fmla="*/ 1529 w 2753"/>
              <a:gd name="T95" fmla="*/ 580 h 3873"/>
              <a:gd name="T96" fmla="*/ 1239 w 2753"/>
              <a:gd name="T97" fmla="*/ 735 h 3873"/>
              <a:gd name="T98" fmla="*/ 995 w 2753"/>
              <a:gd name="T99" fmla="*/ 958 h 3873"/>
              <a:gd name="T100" fmla="*/ 871 w 2753"/>
              <a:gd name="T101" fmla="*/ 1124 h 3873"/>
              <a:gd name="T102" fmla="*/ 855 w 2753"/>
              <a:gd name="T103" fmla="*/ 1100 h 3873"/>
              <a:gd name="T104" fmla="*/ 826 w 2753"/>
              <a:gd name="T105" fmla="*/ 798 h 3873"/>
              <a:gd name="T106" fmla="*/ 837 w 2753"/>
              <a:gd name="T107" fmla="*/ 658 h 3873"/>
              <a:gd name="T108" fmla="*/ 897 w 2753"/>
              <a:gd name="T109" fmla="*/ 555 h 3873"/>
              <a:gd name="T110" fmla="*/ 704 w 2753"/>
              <a:gd name="T111" fmla="*/ 437 h 3873"/>
              <a:gd name="T112" fmla="*/ 609 w 2753"/>
              <a:gd name="T113" fmla="*/ 320 h 3873"/>
              <a:gd name="T114" fmla="*/ 691 w 2753"/>
              <a:gd name="T115" fmla="*/ 206 h 3873"/>
              <a:gd name="T116" fmla="*/ 886 w 2753"/>
              <a:gd name="T117" fmla="*/ 251 h 3873"/>
              <a:gd name="T118" fmla="*/ 1144 w 2753"/>
              <a:gd name="T119" fmla="*/ 375 h 3873"/>
              <a:gd name="T120" fmla="*/ 1115 w 2753"/>
              <a:gd name="T121" fmla="*/ 189 h 3873"/>
              <a:gd name="T122" fmla="*/ 1120 w 2753"/>
              <a:gd name="T123" fmla="*/ 38 h 3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753" h="3873">
                <a:moveTo>
                  <a:pt x="2122" y="555"/>
                </a:moveTo>
                <a:lnTo>
                  <a:pt x="2180" y="557"/>
                </a:lnTo>
                <a:lnTo>
                  <a:pt x="2231" y="560"/>
                </a:lnTo>
                <a:lnTo>
                  <a:pt x="2275" y="568"/>
                </a:lnTo>
                <a:lnTo>
                  <a:pt x="2311" y="580"/>
                </a:lnTo>
                <a:lnTo>
                  <a:pt x="2346" y="598"/>
                </a:lnTo>
                <a:lnTo>
                  <a:pt x="2375" y="626"/>
                </a:lnTo>
                <a:lnTo>
                  <a:pt x="2399" y="658"/>
                </a:lnTo>
                <a:lnTo>
                  <a:pt x="2419" y="695"/>
                </a:lnTo>
                <a:lnTo>
                  <a:pt x="2433" y="735"/>
                </a:lnTo>
                <a:lnTo>
                  <a:pt x="2442" y="777"/>
                </a:lnTo>
                <a:lnTo>
                  <a:pt x="2444" y="820"/>
                </a:lnTo>
                <a:lnTo>
                  <a:pt x="2440" y="864"/>
                </a:lnTo>
                <a:lnTo>
                  <a:pt x="2431" y="908"/>
                </a:lnTo>
                <a:lnTo>
                  <a:pt x="2415" y="948"/>
                </a:lnTo>
                <a:lnTo>
                  <a:pt x="2391" y="984"/>
                </a:lnTo>
                <a:lnTo>
                  <a:pt x="2364" y="1013"/>
                </a:lnTo>
                <a:lnTo>
                  <a:pt x="2331" y="1037"/>
                </a:lnTo>
                <a:lnTo>
                  <a:pt x="2293" y="1057"/>
                </a:lnTo>
                <a:lnTo>
                  <a:pt x="2253" y="1073"/>
                </a:lnTo>
                <a:lnTo>
                  <a:pt x="2211" y="1086"/>
                </a:lnTo>
                <a:lnTo>
                  <a:pt x="2166" y="1098"/>
                </a:lnTo>
                <a:lnTo>
                  <a:pt x="2122" y="1111"/>
                </a:lnTo>
                <a:lnTo>
                  <a:pt x="2079" y="1124"/>
                </a:lnTo>
                <a:lnTo>
                  <a:pt x="2037" y="1138"/>
                </a:lnTo>
                <a:lnTo>
                  <a:pt x="1999" y="1157"/>
                </a:lnTo>
                <a:lnTo>
                  <a:pt x="1962" y="1178"/>
                </a:lnTo>
                <a:lnTo>
                  <a:pt x="1931" y="1204"/>
                </a:lnTo>
                <a:lnTo>
                  <a:pt x="1935" y="1235"/>
                </a:lnTo>
                <a:lnTo>
                  <a:pt x="1946" y="1260"/>
                </a:lnTo>
                <a:lnTo>
                  <a:pt x="1959" y="1282"/>
                </a:lnTo>
                <a:lnTo>
                  <a:pt x="1977" y="1302"/>
                </a:lnTo>
                <a:lnTo>
                  <a:pt x="1997" y="1318"/>
                </a:lnTo>
                <a:lnTo>
                  <a:pt x="2019" y="1333"/>
                </a:lnTo>
                <a:lnTo>
                  <a:pt x="2039" y="1346"/>
                </a:lnTo>
                <a:lnTo>
                  <a:pt x="2060" y="1360"/>
                </a:lnTo>
                <a:lnTo>
                  <a:pt x="2159" y="1433"/>
                </a:lnTo>
                <a:lnTo>
                  <a:pt x="2248" y="1509"/>
                </a:lnTo>
                <a:lnTo>
                  <a:pt x="2328" y="1588"/>
                </a:lnTo>
                <a:lnTo>
                  <a:pt x="2400" y="1671"/>
                </a:lnTo>
                <a:lnTo>
                  <a:pt x="2464" y="1757"/>
                </a:lnTo>
                <a:lnTo>
                  <a:pt x="2522" y="1844"/>
                </a:lnTo>
                <a:lnTo>
                  <a:pt x="2571" y="1933"/>
                </a:lnTo>
                <a:lnTo>
                  <a:pt x="2613" y="2026"/>
                </a:lnTo>
                <a:lnTo>
                  <a:pt x="2649" y="2118"/>
                </a:lnTo>
                <a:lnTo>
                  <a:pt x="2679" y="2211"/>
                </a:lnTo>
                <a:lnTo>
                  <a:pt x="2704" y="2304"/>
                </a:lnTo>
                <a:lnTo>
                  <a:pt x="2722" y="2398"/>
                </a:lnTo>
                <a:lnTo>
                  <a:pt x="2737" y="2493"/>
                </a:lnTo>
                <a:lnTo>
                  <a:pt x="2746" y="2586"/>
                </a:lnTo>
                <a:lnTo>
                  <a:pt x="2751" y="2677"/>
                </a:lnTo>
                <a:lnTo>
                  <a:pt x="2753" y="2768"/>
                </a:lnTo>
                <a:lnTo>
                  <a:pt x="2751" y="2857"/>
                </a:lnTo>
                <a:lnTo>
                  <a:pt x="2746" y="2942"/>
                </a:lnTo>
                <a:lnTo>
                  <a:pt x="2739" y="3028"/>
                </a:lnTo>
                <a:lnTo>
                  <a:pt x="2728" y="3108"/>
                </a:lnTo>
                <a:lnTo>
                  <a:pt x="2715" y="3186"/>
                </a:lnTo>
                <a:lnTo>
                  <a:pt x="2702" y="3260"/>
                </a:lnTo>
                <a:lnTo>
                  <a:pt x="2688" y="3331"/>
                </a:lnTo>
                <a:lnTo>
                  <a:pt x="2671" y="3397"/>
                </a:lnTo>
                <a:lnTo>
                  <a:pt x="2657" y="3458"/>
                </a:lnTo>
                <a:lnTo>
                  <a:pt x="2640" y="3515"/>
                </a:lnTo>
                <a:lnTo>
                  <a:pt x="2624" y="3564"/>
                </a:lnTo>
                <a:lnTo>
                  <a:pt x="2609" y="3609"/>
                </a:lnTo>
                <a:lnTo>
                  <a:pt x="2597" y="3648"/>
                </a:lnTo>
                <a:lnTo>
                  <a:pt x="2584" y="3680"/>
                </a:lnTo>
                <a:lnTo>
                  <a:pt x="2573" y="3704"/>
                </a:lnTo>
                <a:lnTo>
                  <a:pt x="2566" y="3722"/>
                </a:lnTo>
                <a:lnTo>
                  <a:pt x="2560" y="3733"/>
                </a:lnTo>
                <a:lnTo>
                  <a:pt x="2533" y="3764"/>
                </a:lnTo>
                <a:lnTo>
                  <a:pt x="2499" y="3789"/>
                </a:lnTo>
                <a:lnTo>
                  <a:pt x="2459" y="3811"/>
                </a:lnTo>
                <a:lnTo>
                  <a:pt x="2415" y="3829"/>
                </a:lnTo>
                <a:lnTo>
                  <a:pt x="2368" y="3844"/>
                </a:lnTo>
                <a:lnTo>
                  <a:pt x="2319" y="3855"/>
                </a:lnTo>
                <a:lnTo>
                  <a:pt x="2269" y="3862"/>
                </a:lnTo>
                <a:lnTo>
                  <a:pt x="2220" y="3868"/>
                </a:lnTo>
                <a:lnTo>
                  <a:pt x="2133" y="3873"/>
                </a:lnTo>
                <a:lnTo>
                  <a:pt x="2046" y="3873"/>
                </a:lnTo>
                <a:lnTo>
                  <a:pt x="1959" y="3868"/>
                </a:lnTo>
                <a:lnTo>
                  <a:pt x="1871" y="3855"/>
                </a:lnTo>
                <a:lnTo>
                  <a:pt x="1784" y="3838"/>
                </a:lnTo>
                <a:lnTo>
                  <a:pt x="1699" y="3818"/>
                </a:lnTo>
                <a:lnTo>
                  <a:pt x="1613" y="3795"/>
                </a:lnTo>
                <a:lnTo>
                  <a:pt x="1531" y="3768"/>
                </a:lnTo>
                <a:lnTo>
                  <a:pt x="1449" y="3737"/>
                </a:lnTo>
                <a:lnTo>
                  <a:pt x="1369" y="3704"/>
                </a:lnTo>
                <a:lnTo>
                  <a:pt x="1293" y="3669"/>
                </a:lnTo>
                <a:lnTo>
                  <a:pt x="1219" y="3635"/>
                </a:lnTo>
                <a:lnTo>
                  <a:pt x="1146" y="3597"/>
                </a:lnTo>
                <a:lnTo>
                  <a:pt x="1079" y="3560"/>
                </a:lnTo>
                <a:lnTo>
                  <a:pt x="1015" y="3524"/>
                </a:lnTo>
                <a:lnTo>
                  <a:pt x="953" y="3488"/>
                </a:lnTo>
                <a:lnTo>
                  <a:pt x="899" y="3453"/>
                </a:lnTo>
                <a:lnTo>
                  <a:pt x="846" y="3420"/>
                </a:lnTo>
                <a:lnTo>
                  <a:pt x="800" y="3389"/>
                </a:lnTo>
                <a:lnTo>
                  <a:pt x="759" y="3360"/>
                </a:lnTo>
                <a:lnTo>
                  <a:pt x="722" y="3335"/>
                </a:lnTo>
                <a:lnTo>
                  <a:pt x="693" y="3313"/>
                </a:lnTo>
                <a:lnTo>
                  <a:pt x="669" y="3297"/>
                </a:lnTo>
                <a:lnTo>
                  <a:pt x="653" y="3284"/>
                </a:lnTo>
                <a:lnTo>
                  <a:pt x="642" y="3275"/>
                </a:lnTo>
                <a:lnTo>
                  <a:pt x="640" y="3273"/>
                </a:lnTo>
                <a:lnTo>
                  <a:pt x="644" y="3277"/>
                </a:lnTo>
                <a:lnTo>
                  <a:pt x="562" y="3206"/>
                </a:lnTo>
                <a:lnTo>
                  <a:pt x="482" y="3124"/>
                </a:lnTo>
                <a:lnTo>
                  <a:pt x="402" y="3033"/>
                </a:lnTo>
                <a:lnTo>
                  <a:pt x="326" y="2935"/>
                </a:lnTo>
                <a:lnTo>
                  <a:pt x="255" y="2829"/>
                </a:lnTo>
                <a:lnTo>
                  <a:pt x="189" y="2718"/>
                </a:lnTo>
                <a:lnTo>
                  <a:pt x="131" y="2604"/>
                </a:lnTo>
                <a:lnTo>
                  <a:pt x="82" y="2484"/>
                </a:lnTo>
                <a:lnTo>
                  <a:pt x="40" y="2362"/>
                </a:lnTo>
                <a:lnTo>
                  <a:pt x="11" y="2240"/>
                </a:lnTo>
                <a:lnTo>
                  <a:pt x="0" y="2148"/>
                </a:lnTo>
                <a:lnTo>
                  <a:pt x="0" y="2057"/>
                </a:lnTo>
                <a:lnTo>
                  <a:pt x="9" y="1969"/>
                </a:lnTo>
                <a:lnTo>
                  <a:pt x="26" y="1886"/>
                </a:lnTo>
                <a:lnTo>
                  <a:pt x="51" y="1804"/>
                </a:lnTo>
                <a:lnTo>
                  <a:pt x="79" y="1729"/>
                </a:lnTo>
                <a:lnTo>
                  <a:pt x="111" y="1658"/>
                </a:lnTo>
                <a:lnTo>
                  <a:pt x="146" y="1595"/>
                </a:lnTo>
                <a:lnTo>
                  <a:pt x="180" y="1537"/>
                </a:lnTo>
                <a:lnTo>
                  <a:pt x="197" y="1513"/>
                </a:lnTo>
                <a:lnTo>
                  <a:pt x="217" y="1491"/>
                </a:lnTo>
                <a:lnTo>
                  <a:pt x="237" y="1471"/>
                </a:lnTo>
                <a:lnTo>
                  <a:pt x="259" y="1451"/>
                </a:lnTo>
                <a:lnTo>
                  <a:pt x="279" y="1429"/>
                </a:lnTo>
                <a:lnTo>
                  <a:pt x="300" y="1406"/>
                </a:lnTo>
                <a:lnTo>
                  <a:pt x="319" y="1380"/>
                </a:lnTo>
                <a:lnTo>
                  <a:pt x="335" y="1349"/>
                </a:lnTo>
                <a:lnTo>
                  <a:pt x="349" y="1313"/>
                </a:lnTo>
                <a:lnTo>
                  <a:pt x="359" y="1269"/>
                </a:lnTo>
                <a:lnTo>
                  <a:pt x="364" y="1220"/>
                </a:lnTo>
                <a:lnTo>
                  <a:pt x="368" y="1135"/>
                </a:lnTo>
                <a:lnTo>
                  <a:pt x="366" y="1058"/>
                </a:lnTo>
                <a:lnTo>
                  <a:pt x="364" y="989"/>
                </a:lnTo>
                <a:lnTo>
                  <a:pt x="360" y="929"/>
                </a:lnTo>
                <a:lnTo>
                  <a:pt x="357" y="877"/>
                </a:lnTo>
                <a:lnTo>
                  <a:pt x="353" y="831"/>
                </a:lnTo>
                <a:lnTo>
                  <a:pt x="353" y="789"/>
                </a:lnTo>
                <a:lnTo>
                  <a:pt x="355" y="755"/>
                </a:lnTo>
                <a:lnTo>
                  <a:pt x="359" y="724"/>
                </a:lnTo>
                <a:lnTo>
                  <a:pt x="369" y="698"/>
                </a:lnTo>
                <a:lnTo>
                  <a:pt x="384" y="675"/>
                </a:lnTo>
                <a:lnTo>
                  <a:pt x="406" y="653"/>
                </a:lnTo>
                <a:lnTo>
                  <a:pt x="435" y="635"/>
                </a:lnTo>
                <a:lnTo>
                  <a:pt x="473" y="617"/>
                </a:lnTo>
                <a:lnTo>
                  <a:pt x="520" y="600"/>
                </a:lnTo>
                <a:lnTo>
                  <a:pt x="559" y="591"/>
                </a:lnTo>
                <a:lnTo>
                  <a:pt x="593" y="591"/>
                </a:lnTo>
                <a:lnTo>
                  <a:pt x="624" y="598"/>
                </a:lnTo>
                <a:lnTo>
                  <a:pt x="651" y="615"/>
                </a:lnTo>
                <a:lnTo>
                  <a:pt x="677" y="635"/>
                </a:lnTo>
                <a:lnTo>
                  <a:pt x="699" y="664"/>
                </a:lnTo>
                <a:lnTo>
                  <a:pt x="717" y="697"/>
                </a:lnTo>
                <a:lnTo>
                  <a:pt x="733" y="733"/>
                </a:lnTo>
                <a:lnTo>
                  <a:pt x="748" y="775"/>
                </a:lnTo>
                <a:lnTo>
                  <a:pt x="760" y="818"/>
                </a:lnTo>
                <a:lnTo>
                  <a:pt x="769" y="866"/>
                </a:lnTo>
                <a:lnTo>
                  <a:pt x="777" y="915"/>
                </a:lnTo>
                <a:lnTo>
                  <a:pt x="782" y="964"/>
                </a:lnTo>
                <a:lnTo>
                  <a:pt x="788" y="1015"/>
                </a:lnTo>
                <a:lnTo>
                  <a:pt x="789" y="1066"/>
                </a:lnTo>
                <a:lnTo>
                  <a:pt x="791" y="1115"/>
                </a:lnTo>
                <a:lnTo>
                  <a:pt x="791" y="1164"/>
                </a:lnTo>
                <a:lnTo>
                  <a:pt x="791" y="1420"/>
                </a:lnTo>
                <a:lnTo>
                  <a:pt x="884" y="1224"/>
                </a:lnTo>
                <a:lnTo>
                  <a:pt x="942" y="1137"/>
                </a:lnTo>
                <a:lnTo>
                  <a:pt x="1008" y="1053"/>
                </a:lnTo>
                <a:lnTo>
                  <a:pt x="1080" y="969"/>
                </a:lnTo>
                <a:lnTo>
                  <a:pt x="1160" y="893"/>
                </a:lnTo>
                <a:lnTo>
                  <a:pt x="1248" y="820"/>
                </a:lnTo>
                <a:lnTo>
                  <a:pt x="1339" y="757"/>
                </a:lnTo>
                <a:lnTo>
                  <a:pt x="1433" y="700"/>
                </a:lnTo>
                <a:lnTo>
                  <a:pt x="1531" y="657"/>
                </a:lnTo>
                <a:lnTo>
                  <a:pt x="1573" y="642"/>
                </a:lnTo>
                <a:lnTo>
                  <a:pt x="1622" y="628"/>
                </a:lnTo>
                <a:lnTo>
                  <a:pt x="1679" y="613"/>
                </a:lnTo>
                <a:lnTo>
                  <a:pt x="1737" y="600"/>
                </a:lnTo>
                <a:lnTo>
                  <a:pt x="1800" y="588"/>
                </a:lnTo>
                <a:lnTo>
                  <a:pt x="1866" y="577"/>
                </a:lnTo>
                <a:lnTo>
                  <a:pt x="1931" y="568"/>
                </a:lnTo>
                <a:lnTo>
                  <a:pt x="1999" y="562"/>
                </a:lnTo>
                <a:lnTo>
                  <a:pt x="2062" y="557"/>
                </a:lnTo>
                <a:lnTo>
                  <a:pt x="2122" y="555"/>
                </a:lnTo>
                <a:close/>
                <a:moveTo>
                  <a:pt x="1200" y="0"/>
                </a:moveTo>
                <a:lnTo>
                  <a:pt x="1231" y="2"/>
                </a:lnTo>
                <a:lnTo>
                  <a:pt x="1257" y="8"/>
                </a:lnTo>
                <a:lnTo>
                  <a:pt x="1277" y="18"/>
                </a:lnTo>
                <a:lnTo>
                  <a:pt x="1291" y="31"/>
                </a:lnTo>
                <a:lnTo>
                  <a:pt x="1300" y="48"/>
                </a:lnTo>
                <a:lnTo>
                  <a:pt x="1308" y="68"/>
                </a:lnTo>
                <a:lnTo>
                  <a:pt x="1311" y="89"/>
                </a:lnTo>
                <a:lnTo>
                  <a:pt x="1315" y="111"/>
                </a:lnTo>
                <a:lnTo>
                  <a:pt x="1315" y="137"/>
                </a:lnTo>
                <a:lnTo>
                  <a:pt x="1317" y="160"/>
                </a:lnTo>
                <a:lnTo>
                  <a:pt x="1320" y="186"/>
                </a:lnTo>
                <a:lnTo>
                  <a:pt x="1324" y="208"/>
                </a:lnTo>
                <a:lnTo>
                  <a:pt x="1329" y="229"/>
                </a:lnTo>
                <a:lnTo>
                  <a:pt x="1339" y="249"/>
                </a:lnTo>
                <a:lnTo>
                  <a:pt x="1349" y="266"/>
                </a:lnTo>
                <a:lnTo>
                  <a:pt x="1364" y="278"/>
                </a:lnTo>
                <a:lnTo>
                  <a:pt x="1375" y="278"/>
                </a:lnTo>
                <a:lnTo>
                  <a:pt x="1389" y="278"/>
                </a:lnTo>
                <a:lnTo>
                  <a:pt x="1400" y="280"/>
                </a:lnTo>
                <a:lnTo>
                  <a:pt x="1420" y="246"/>
                </a:lnTo>
                <a:lnTo>
                  <a:pt x="1439" y="209"/>
                </a:lnTo>
                <a:lnTo>
                  <a:pt x="1455" y="173"/>
                </a:lnTo>
                <a:lnTo>
                  <a:pt x="1471" y="138"/>
                </a:lnTo>
                <a:lnTo>
                  <a:pt x="1489" y="104"/>
                </a:lnTo>
                <a:lnTo>
                  <a:pt x="1511" y="71"/>
                </a:lnTo>
                <a:lnTo>
                  <a:pt x="1537" y="42"/>
                </a:lnTo>
                <a:lnTo>
                  <a:pt x="1568" y="18"/>
                </a:lnTo>
                <a:lnTo>
                  <a:pt x="1600" y="22"/>
                </a:lnTo>
                <a:lnTo>
                  <a:pt x="1626" y="29"/>
                </a:lnTo>
                <a:lnTo>
                  <a:pt x="1646" y="44"/>
                </a:lnTo>
                <a:lnTo>
                  <a:pt x="1659" y="62"/>
                </a:lnTo>
                <a:lnTo>
                  <a:pt x="1668" y="82"/>
                </a:lnTo>
                <a:lnTo>
                  <a:pt x="1671" y="108"/>
                </a:lnTo>
                <a:lnTo>
                  <a:pt x="1673" y="133"/>
                </a:lnTo>
                <a:lnTo>
                  <a:pt x="1669" y="162"/>
                </a:lnTo>
                <a:lnTo>
                  <a:pt x="1664" y="191"/>
                </a:lnTo>
                <a:lnTo>
                  <a:pt x="1657" y="220"/>
                </a:lnTo>
                <a:lnTo>
                  <a:pt x="1649" y="249"/>
                </a:lnTo>
                <a:lnTo>
                  <a:pt x="1640" y="278"/>
                </a:lnTo>
                <a:lnTo>
                  <a:pt x="1633" y="304"/>
                </a:lnTo>
                <a:lnTo>
                  <a:pt x="1626" y="329"/>
                </a:lnTo>
                <a:lnTo>
                  <a:pt x="1620" y="349"/>
                </a:lnTo>
                <a:lnTo>
                  <a:pt x="1666" y="408"/>
                </a:lnTo>
                <a:lnTo>
                  <a:pt x="1717" y="458"/>
                </a:lnTo>
                <a:lnTo>
                  <a:pt x="1771" y="502"/>
                </a:lnTo>
                <a:lnTo>
                  <a:pt x="1773" y="504"/>
                </a:lnTo>
                <a:lnTo>
                  <a:pt x="1773" y="508"/>
                </a:lnTo>
                <a:lnTo>
                  <a:pt x="1775" y="511"/>
                </a:lnTo>
                <a:lnTo>
                  <a:pt x="1775" y="515"/>
                </a:lnTo>
                <a:lnTo>
                  <a:pt x="1777" y="517"/>
                </a:lnTo>
                <a:lnTo>
                  <a:pt x="1686" y="535"/>
                </a:lnTo>
                <a:lnTo>
                  <a:pt x="1604" y="557"/>
                </a:lnTo>
                <a:lnTo>
                  <a:pt x="1529" y="580"/>
                </a:lnTo>
                <a:lnTo>
                  <a:pt x="1462" y="606"/>
                </a:lnTo>
                <a:lnTo>
                  <a:pt x="1400" y="635"/>
                </a:lnTo>
                <a:lnTo>
                  <a:pt x="1342" y="666"/>
                </a:lnTo>
                <a:lnTo>
                  <a:pt x="1289" y="700"/>
                </a:lnTo>
                <a:lnTo>
                  <a:pt x="1239" y="735"/>
                </a:lnTo>
                <a:lnTo>
                  <a:pt x="1189" y="773"/>
                </a:lnTo>
                <a:lnTo>
                  <a:pt x="1140" y="813"/>
                </a:lnTo>
                <a:lnTo>
                  <a:pt x="1091" y="857"/>
                </a:lnTo>
                <a:lnTo>
                  <a:pt x="1039" y="908"/>
                </a:lnTo>
                <a:lnTo>
                  <a:pt x="995" y="958"/>
                </a:lnTo>
                <a:lnTo>
                  <a:pt x="955" y="1009"/>
                </a:lnTo>
                <a:lnTo>
                  <a:pt x="919" y="1060"/>
                </a:lnTo>
                <a:lnTo>
                  <a:pt x="880" y="1111"/>
                </a:lnTo>
                <a:lnTo>
                  <a:pt x="877" y="1115"/>
                </a:lnTo>
                <a:lnTo>
                  <a:pt x="871" y="1124"/>
                </a:lnTo>
                <a:lnTo>
                  <a:pt x="866" y="1135"/>
                </a:lnTo>
                <a:lnTo>
                  <a:pt x="860" y="1146"/>
                </a:lnTo>
                <a:lnTo>
                  <a:pt x="855" y="1153"/>
                </a:lnTo>
                <a:lnTo>
                  <a:pt x="851" y="1157"/>
                </a:lnTo>
                <a:lnTo>
                  <a:pt x="855" y="1100"/>
                </a:lnTo>
                <a:lnTo>
                  <a:pt x="855" y="1038"/>
                </a:lnTo>
                <a:lnTo>
                  <a:pt x="851" y="977"/>
                </a:lnTo>
                <a:lnTo>
                  <a:pt x="844" y="913"/>
                </a:lnTo>
                <a:lnTo>
                  <a:pt x="835" y="853"/>
                </a:lnTo>
                <a:lnTo>
                  <a:pt x="826" y="798"/>
                </a:lnTo>
                <a:lnTo>
                  <a:pt x="813" y="751"/>
                </a:lnTo>
                <a:lnTo>
                  <a:pt x="800" y="713"/>
                </a:lnTo>
                <a:lnTo>
                  <a:pt x="809" y="698"/>
                </a:lnTo>
                <a:lnTo>
                  <a:pt x="822" y="678"/>
                </a:lnTo>
                <a:lnTo>
                  <a:pt x="837" y="658"/>
                </a:lnTo>
                <a:lnTo>
                  <a:pt x="853" y="637"/>
                </a:lnTo>
                <a:lnTo>
                  <a:pt x="869" y="615"/>
                </a:lnTo>
                <a:lnTo>
                  <a:pt x="882" y="593"/>
                </a:lnTo>
                <a:lnTo>
                  <a:pt x="891" y="573"/>
                </a:lnTo>
                <a:lnTo>
                  <a:pt x="897" y="555"/>
                </a:lnTo>
                <a:lnTo>
                  <a:pt x="897" y="540"/>
                </a:lnTo>
                <a:lnTo>
                  <a:pt x="840" y="511"/>
                </a:lnTo>
                <a:lnTo>
                  <a:pt x="788" y="484"/>
                </a:lnTo>
                <a:lnTo>
                  <a:pt x="742" y="460"/>
                </a:lnTo>
                <a:lnTo>
                  <a:pt x="704" y="437"/>
                </a:lnTo>
                <a:lnTo>
                  <a:pt x="669" y="415"/>
                </a:lnTo>
                <a:lnTo>
                  <a:pt x="644" y="393"/>
                </a:lnTo>
                <a:lnTo>
                  <a:pt x="624" y="371"/>
                </a:lnTo>
                <a:lnTo>
                  <a:pt x="613" y="348"/>
                </a:lnTo>
                <a:lnTo>
                  <a:pt x="609" y="320"/>
                </a:lnTo>
                <a:lnTo>
                  <a:pt x="615" y="291"/>
                </a:lnTo>
                <a:lnTo>
                  <a:pt x="628" y="258"/>
                </a:lnTo>
                <a:lnTo>
                  <a:pt x="646" y="233"/>
                </a:lnTo>
                <a:lnTo>
                  <a:pt x="666" y="215"/>
                </a:lnTo>
                <a:lnTo>
                  <a:pt x="691" y="206"/>
                </a:lnTo>
                <a:lnTo>
                  <a:pt x="720" y="202"/>
                </a:lnTo>
                <a:lnTo>
                  <a:pt x="755" y="206"/>
                </a:lnTo>
                <a:lnTo>
                  <a:pt x="793" y="215"/>
                </a:lnTo>
                <a:lnTo>
                  <a:pt x="837" y="231"/>
                </a:lnTo>
                <a:lnTo>
                  <a:pt x="886" y="251"/>
                </a:lnTo>
                <a:lnTo>
                  <a:pt x="940" y="277"/>
                </a:lnTo>
                <a:lnTo>
                  <a:pt x="1000" y="308"/>
                </a:lnTo>
                <a:lnTo>
                  <a:pt x="1066" y="340"/>
                </a:lnTo>
                <a:lnTo>
                  <a:pt x="1137" y="378"/>
                </a:lnTo>
                <a:lnTo>
                  <a:pt x="1144" y="375"/>
                </a:lnTo>
                <a:lnTo>
                  <a:pt x="1142" y="338"/>
                </a:lnTo>
                <a:lnTo>
                  <a:pt x="1137" y="302"/>
                </a:lnTo>
                <a:lnTo>
                  <a:pt x="1129" y="264"/>
                </a:lnTo>
                <a:lnTo>
                  <a:pt x="1122" y="228"/>
                </a:lnTo>
                <a:lnTo>
                  <a:pt x="1115" y="189"/>
                </a:lnTo>
                <a:lnTo>
                  <a:pt x="1109" y="155"/>
                </a:lnTo>
                <a:lnTo>
                  <a:pt x="1106" y="120"/>
                </a:lnTo>
                <a:lnTo>
                  <a:pt x="1106" y="89"/>
                </a:lnTo>
                <a:lnTo>
                  <a:pt x="1111" y="62"/>
                </a:lnTo>
                <a:lnTo>
                  <a:pt x="1120" y="38"/>
                </a:lnTo>
                <a:lnTo>
                  <a:pt x="1137" y="18"/>
                </a:lnTo>
                <a:lnTo>
                  <a:pt x="1160" y="4"/>
                </a:lnTo>
                <a:lnTo>
                  <a:pt x="120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ko-KR" altLang="en-US" sz="2701" dirty="0">
              <a:cs typeface="B Nazanin" panose="00000400000000000000" pitchFamily="2" charset="-78"/>
            </a:endParaRPr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2A904D16-CB31-4E7A-826F-5D83E294A6E5}"/>
              </a:ext>
            </a:extLst>
          </p:cNvPr>
          <p:cNvSpPr>
            <a:spLocks/>
          </p:cNvSpPr>
          <p:nvPr/>
        </p:nvSpPr>
        <p:spPr bwMode="auto">
          <a:xfrm>
            <a:off x="974358" y="5342502"/>
            <a:ext cx="554010" cy="567330"/>
          </a:xfrm>
          <a:custGeom>
            <a:avLst/>
            <a:gdLst>
              <a:gd name="T0" fmla="*/ 1754 w 3785"/>
              <a:gd name="T1" fmla="*/ 114 h 3876"/>
              <a:gd name="T2" fmla="*/ 1771 w 3785"/>
              <a:gd name="T3" fmla="*/ 367 h 3876"/>
              <a:gd name="T4" fmla="*/ 1818 w 3785"/>
              <a:gd name="T5" fmla="*/ 614 h 3876"/>
              <a:gd name="T6" fmla="*/ 1902 w 3785"/>
              <a:gd name="T7" fmla="*/ 796 h 3876"/>
              <a:gd name="T8" fmla="*/ 2038 w 3785"/>
              <a:gd name="T9" fmla="*/ 858 h 3876"/>
              <a:gd name="T10" fmla="*/ 2180 w 3785"/>
              <a:gd name="T11" fmla="*/ 802 h 3876"/>
              <a:gd name="T12" fmla="*/ 2320 w 3785"/>
              <a:gd name="T13" fmla="*/ 722 h 3876"/>
              <a:gd name="T14" fmla="*/ 2609 w 3785"/>
              <a:gd name="T15" fmla="*/ 640 h 3876"/>
              <a:gd name="T16" fmla="*/ 2954 w 3785"/>
              <a:gd name="T17" fmla="*/ 674 h 3876"/>
              <a:gd name="T18" fmla="*/ 3298 w 3785"/>
              <a:gd name="T19" fmla="*/ 856 h 3876"/>
              <a:gd name="T20" fmla="*/ 3556 w 3785"/>
              <a:gd name="T21" fmla="*/ 1133 h 3876"/>
              <a:gd name="T22" fmla="*/ 3704 w 3785"/>
              <a:gd name="T23" fmla="*/ 1473 h 3876"/>
              <a:gd name="T24" fmla="*/ 3776 w 3785"/>
              <a:gd name="T25" fmla="*/ 1871 h 3876"/>
              <a:gd name="T26" fmla="*/ 3771 w 3785"/>
              <a:gd name="T27" fmla="*/ 2284 h 3876"/>
              <a:gd name="T28" fmla="*/ 3674 w 3785"/>
              <a:gd name="T29" fmla="*/ 2671 h 3876"/>
              <a:gd name="T30" fmla="*/ 3467 w 3785"/>
              <a:gd name="T31" fmla="*/ 3049 h 3876"/>
              <a:gd name="T32" fmla="*/ 3198 w 3785"/>
              <a:gd name="T33" fmla="*/ 3334 h 3876"/>
              <a:gd name="T34" fmla="*/ 2900 w 3785"/>
              <a:gd name="T35" fmla="*/ 3536 h 3876"/>
              <a:gd name="T36" fmla="*/ 2609 w 3785"/>
              <a:gd name="T37" fmla="*/ 3667 h 3876"/>
              <a:gd name="T38" fmla="*/ 2300 w 3785"/>
              <a:gd name="T39" fmla="*/ 3738 h 3876"/>
              <a:gd name="T40" fmla="*/ 1933 w 3785"/>
              <a:gd name="T41" fmla="*/ 3720 h 3876"/>
              <a:gd name="T42" fmla="*/ 1602 w 3785"/>
              <a:gd name="T43" fmla="*/ 3634 h 3876"/>
              <a:gd name="T44" fmla="*/ 1262 w 3785"/>
              <a:gd name="T45" fmla="*/ 3469 h 3876"/>
              <a:gd name="T46" fmla="*/ 913 w 3785"/>
              <a:gd name="T47" fmla="*/ 3256 h 3876"/>
              <a:gd name="T48" fmla="*/ 842 w 3785"/>
              <a:gd name="T49" fmla="*/ 3214 h 3876"/>
              <a:gd name="T50" fmla="*/ 753 w 3785"/>
              <a:gd name="T51" fmla="*/ 3174 h 3876"/>
              <a:gd name="T52" fmla="*/ 658 w 3785"/>
              <a:gd name="T53" fmla="*/ 3164 h 3876"/>
              <a:gd name="T54" fmla="*/ 571 w 3785"/>
              <a:gd name="T55" fmla="*/ 3213 h 3876"/>
              <a:gd name="T56" fmla="*/ 504 w 3785"/>
              <a:gd name="T57" fmla="*/ 3347 h 3876"/>
              <a:gd name="T58" fmla="*/ 467 w 3785"/>
              <a:gd name="T59" fmla="*/ 3596 h 3876"/>
              <a:gd name="T60" fmla="*/ 382 w 3785"/>
              <a:gd name="T61" fmla="*/ 3873 h 3876"/>
              <a:gd name="T62" fmla="*/ 16 w 3785"/>
              <a:gd name="T63" fmla="*/ 3869 h 3876"/>
              <a:gd name="T64" fmla="*/ 2 w 3785"/>
              <a:gd name="T65" fmla="*/ 3682 h 3876"/>
              <a:gd name="T66" fmla="*/ 9 w 3785"/>
              <a:gd name="T67" fmla="*/ 3413 h 3876"/>
              <a:gd name="T68" fmla="*/ 64 w 3785"/>
              <a:gd name="T69" fmla="*/ 3125 h 3876"/>
              <a:gd name="T70" fmla="*/ 182 w 3785"/>
              <a:gd name="T71" fmla="*/ 2867 h 3876"/>
              <a:gd name="T72" fmla="*/ 382 w 3785"/>
              <a:gd name="T73" fmla="*/ 2689 h 3876"/>
              <a:gd name="T74" fmla="*/ 556 w 3785"/>
              <a:gd name="T75" fmla="*/ 2647 h 3876"/>
              <a:gd name="T76" fmla="*/ 714 w 3785"/>
              <a:gd name="T77" fmla="*/ 2684 h 3876"/>
              <a:gd name="T78" fmla="*/ 971 w 3785"/>
              <a:gd name="T79" fmla="*/ 2734 h 3876"/>
              <a:gd name="T80" fmla="*/ 1387 w 3785"/>
              <a:gd name="T81" fmla="*/ 2694 h 3876"/>
              <a:gd name="T82" fmla="*/ 1711 w 3785"/>
              <a:gd name="T83" fmla="*/ 2527 h 3876"/>
              <a:gd name="T84" fmla="*/ 1909 w 3785"/>
              <a:gd name="T85" fmla="*/ 2273 h 3876"/>
              <a:gd name="T86" fmla="*/ 1973 w 3785"/>
              <a:gd name="T87" fmla="*/ 1993 h 3876"/>
              <a:gd name="T88" fmla="*/ 1916 w 3785"/>
              <a:gd name="T89" fmla="*/ 1658 h 3876"/>
              <a:gd name="T90" fmla="*/ 1760 w 3785"/>
              <a:gd name="T91" fmla="*/ 1404 h 3876"/>
              <a:gd name="T92" fmla="*/ 1564 w 3785"/>
              <a:gd name="T93" fmla="*/ 1238 h 3876"/>
              <a:gd name="T94" fmla="*/ 1387 w 3785"/>
              <a:gd name="T95" fmla="*/ 1056 h 3876"/>
              <a:gd name="T96" fmla="*/ 1300 w 3785"/>
              <a:gd name="T97" fmla="*/ 807 h 3876"/>
              <a:gd name="T98" fmla="*/ 1260 w 3785"/>
              <a:gd name="T99" fmla="*/ 585 h 3876"/>
              <a:gd name="T100" fmla="*/ 1251 w 3785"/>
              <a:gd name="T101" fmla="*/ 485 h 3876"/>
              <a:gd name="T102" fmla="*/ 1236 w 3785"/>
              <a:gd name="T103" fmla="*/ 293 h 3876"/>
              <a:gd name="T104" fmla="*/ 1236 w 3785"/>
              <a:gd name="T105" fmla="*/ 85 h 3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785" h="3876">
                <a:moveTo>
                  <a:pt x="1245" y="0"/>
                </a:moveTo>
                <a:lnTo>
                  <a:pt x="1753" y="4"/>
                </a:lnTo>
                <a:lnTo>
                  <a:pt x="1753" y="56"/>
                </a:lnTo>
                <a:lnTo>
                  <a:pt x="1754" y="114"/>
                </a:lnTo>
                <a:lnTo>
                  <a:pt x="1756" y="174"/>
                </a:lnTo>
                <a:lnTo>
                  <a:pt x="1760" y="238"/>
                </a:lnTo>
                <a:lnTo>
                  <a:pt x="1765" y="302"/>
                </a:lnTo>
                <a:lnTo>
                  <a:pt x="1771" y="367"/>
                </a:lnTo>
                <a:lnTo>
                  <a:pt x="1780" y="433"/>
                </a:lnTo>
                <a:lnTo>
                  <a:pt x="1791" y="494"/>
                </a:lnTo>
                <a:lnTo>
                  <a:pt x="1804" y="556"/>
                </a:lnTo>
                <a:lnTo>
                  <a:pt x="1818" y="614"/>
                </a:lnTo>
                <a:lnTo>
                  <a:pt x="1836" y="669"/>
                </a:lnTo>
                <a:lnTo>
                  <a:pt x="1854" y="718"/>
                </a:lnTo>
                <a:lnTo>
                  <a:pt x="1878" y="760"/>
                </a:lnTo>
                <a:lnTo>
                  <a:pt x="1902" y="796"/>
                </a:lnTo>
                <a:lnTo>
                  <a:pt x="1931" y="825"/>
                </a:lnTo>
                <a:lnTo>
                  <a:pt x="1962" y="844"/>
                </a:lnTo>
                <a:lnTo>
                  <a:pt x="2000" y="856"/>
                </a:lnTo>
                <a:lnTo>
                  <a:pt x="2038" y="858"/>
                </a:lnTo>
                <a:lnTo>
                  <a:pt x="2076" y="851"/>
                </a:lnTo>
                <a:lnTo>
                  <a:pt x="2113" y="838"/>
                </a:lnTo>
                <a:lnTo>
                  <a:pt x="2147" y="822"/>
                </a:lnTo>
                <a:lnTo>
                  <a:pt x="2180" y="802"/>
                </a:lnTo>
                <a:lnTo>
                  <a:pt x="2211" y="782"/>
                </a:lnTo>
                <a:lnTo>
                  <a:pt x="2240" y="764"/>
                </a:lnTo>
                <a:lnTo>
                  <a:pt x="2265" y="747"/>
                </a:lnTo>
                <a:lnTo>
                  <a:pt x="2320" y="722"/>
                </a:lnTo>
                <a:lnTo>
                  <a:pt x="2384" y="696"/>
                </a:lnTo>
                <a:lnTo>
                  <a:pt x="2454" y="673"/>
                </a:lnTo>
                <a:lnTo>
                  <a:pt x="2531" y="653"/>
                </a:lnTo>
                <a:lnTo>
                  <a:pt x="2609" y="640"/>
                </a:lnTo>
                <a:lnTo>
                  <a:pt x="2693" y="633"/>
                </a:lnTo>
                <a:lnTo>
                  <a:pt x="2774" y="636"/>
                </a:lnTo>
                <a:lnTo>
                  <a:pt x="2856" y="649"/>
                </a:lnTo>
                <a:lnTo>
                  <a:pt x="2954" y="674"/>
                </a:lnTo>
                <a:lnTo>
                  <a:pt x="3047" y="709"/>
                </a:lnTo>
                <a:lnTo>
                  <a:pt x="3136" y="751"/>
                </a:lnTo>
                <a:lnTo>
                  <a:pt x="3220" y="800"/>
                </a:lnTo>
                <a:lnTo>
                  <a:pt x="3298" y="856"/>
                </a:lnTo>
                <a:lnTo>
                  <a:pt x="3373" y="918"/>
                </a:lnTo>
                <a:lnTo>
                  <a:pt x="3440" y="985"/>
                </a:lnTo>
                <a:lnTo>
                  <a:pt x="3502" y="1056"/>
                </a:lnTo>
                <a:lnTo>
                  <a:pt x="3556" y="1133"/>
                </a:lnTo>
                <a:lnTo>
                  <a:pt x="3604" y="1213"/>
                </a:lnTo>
                <a:lnTo>
                  <a:pt x="3645" y="1296"/>
                </a:lnTo>
                <a:lnTo>
                  <a:pt x="3678" y="1384"/>
                </a:lnTo>
                <a:lnTo>
                  <a:pt x="3704" y="1473"/>
                </a:lnTo>
                <a:lnTo>
                  <a:pt x="3724" y="1567"/>
                </a:lnTo>
                <a:lnTo>
                  <a:pt x="3744" y="1665"/>
                </a:lnTo>
                <a:lnTo>
                  <a:pt x="3762" y="1769"/>
                </a:lnTo>
                <a:lnTo>
                  <a:pt x="3776" y="1871"/>
                </a:lnTo>
                <a:lnTo>
                  <a:pt x="3784" y="1974"/>
                </a:lnTo>
                <a:lnTo>
                  <a:pt x="3785" y="2078"/>
                </a:lnTo>
                <a:lnTo>
                  <a:pt x="3780" y="2182"/>
                </a:lnTo>
                <a:lnTo>
                  <a:pt x="3771" y="2284"/>
                </a:lnTo>
                <a:lnTo>
                  <a:pt x="3756" y="2380"/>
                </a:lnTo>
                <a:lnTo>
                  <a:pt x="3736" y="2473"/>
                </a:lnTo>
                <a:lnTo>
                  <a:pt x="3713" y="2560"/>
                </a:lnTo>
                <a:lnTo>
                  <a:pt x="3674" y="2671"/>
                </a:lnTo>
                <a:lnTo>
                  <a:pt x="3631" y="2774"/>
                </a:lnTo>
                <a:lnTo>
                  <a:pt x="3582" y="2873"/>
                </a:lnTo>
                <a:lnTo>
                  <a:pt x="3527" y="2964"/>
                </a:lnTo>
                <a:lnTo>
                  <a:pt x="3467" y="3049"/>
                </a:lnTo>
                <a:lnTo>
                  <a:pt x="3404" y="3129"/>
                </a:lnTo>
                <a:lnTo>
                  <a:pt x="3338" y="3204"/>
                </a:lnTo>
                <a:lnTo>
                  <a:pt x="3269" y="3271"/>
                </a:lnTo>
                <a:lnTo>
                  <a:pt x="3198" y="3334"/>
                </a:lnTo>
                <a:lnTo>
                  <a:pt x="3124" y="3393"/>
                </a:lnTo>
                <a:lnTo>
                  <a:pt x="3049" y="3445"/>
                </a:lnTo>
                <a:lnTo>
                  <a:pt x="2974" y="3493"/>
                </a:lnTo>
                <a:lnTo>
                  <a:pt x="2900" y="3536"/>
                </a:lnTo>
                <a:lnTo>
                  <a:pt x="2825" y="3576"/>
                </a:lnTo>
                <a:lnTo>
                  <a:pt x="2751" y="3611"/>
                </a:lnTo>
                <a:lnTo>
                  <a:pt x="2680" y="3640"/>
                </a:lnTo>
                <a:lnTo>
                  <a:pt x="2609" y="3667"/>
                </a:lnTo>
                <a:lnTo>
                  <a:pt x="2542" y="3689"/>
                </a:lnTo>
                <a:lnTo>
                  <a:pt x="2476" y="3709"/>
                </a:lnTo>
                <a:lnTo>
                  <a:pt x="2391" y="3727"/>
                </a:lnTo>
                <a:lnTo>
                  <a:pt x="2300" y="3738"/>
                </a:lnTo>
                <a:lnTo>
                  <a:pt x="2209" y="3742"/>
                </a:lnTo>
                <a:lnTo>
                  <a:pt x="2116" y="3740"/>
                </a:lnTo>
                <a:lnTo>
                  <a:pt x="2025" y="3733"/>
                </a:lnTo>
                <a:lnTo>
                  <a:pt x="1933" y="3720"/>
                </a:lnTo>
                <a:lnTo>
                  <a:pt x="1845" y="3704"/>
                </a:lnTo>
                <a:lnTo>
                  <a:pt x="1760" y="3682"/>
                </a:lnTo>
                <a:lnTo>
                  <a:pt x="1678" y="3660"/>
                </a:lnTo>
                <a:lnTo>
                  <a:pt x="1602" y="3634"/>
                </a:lnTo>
                <a:lnTo>
                  <a:pt x="1533" y="3607"/>
                </a:lnTo>
                <a:lnTo>
                  <a:pt x="1438" y="3565"/>
                </a:lnTo>
                <a:lnTo>
                  <a:pt x="1347" y="3518"/>
                </a:lnTo>
                <a:lnTo>
                  <a:pt x="1262" y="3469"/>
                </a:lnTo>
                <a:lnTo>
                  <a:pt x="1176" y="3416"/>
                </a:lnTo>
                <a:lnTo>
                  <a:pt x="1093" y="3364"/>
                </a:lnTo>
                <a:lnTo>
                  <a:pt x="1005" y="3309"/>
                </a:lnTo>
                <a:lnTo>
                  <a:pt x="913" y="3256"/>
                </a:lnTo>
                <a:lnTo>
                  <a:pt x="898" y="3247"/>
                </a:lnTo>
                <a:lnTo>
                  <a:pt x="880" y="3236"/>
                </a:lnTo>
                <a:lnTo>
                  <a:pt x="862" y="3225"/>
                </a:lnTo>
                <a:lnTo>
                  <a:pt x="842" y="3214"/>
                </a:lnTo>
                <a:lnTo>
                  <a:pt x="820" y="3204"/>
                </a:lnTo>
                <a:lnTo>
                  <a:pt x="798" y="3193"/>
                </a:lnTo>
                <a:lnTo>
                  <a:pt x="776" y="3184"/>
                </a:lnTo>
                <a:lnTo>
                  <a:pt x="753" y="3174"/>
                </a:lnTo>
                <a:lnTo>
                  <a:pt x="729" y="3167"/>
                </a:lnTo>
                <a:lnTo>
                  <a:pt x="705" y="3164"/>
                </a:lnTo>
                <a:lnTo>
                  <a:pt x="682" y="3162"/>
                </a:lnTo>
                <a:lnTo>
                  <a:pt x="658" y="3164"/>
                </a:lnTo>
                <a:lnTo>
                  <a:pt x="636" y="3169"/>
                </a:lnTo>
                <a:lnTo>
                  <a:pt x="613" y="3178"/>
                </a:lnTo>
                <a:lnTo>
                  <a:pt x="591" y="3193"/>
                </a:lnTo>
                <a:lnTo>
                  <a:pt x="571" y="3213"/>
                </a:lnTo>
                <a:lnTo>
                  <a:pt x="553" y="3236"/>
                </a:lnTo>
                <a:lnTo>
                  <a:pt x="534" y="3267"/>
                </a:lnTo>
                <a:lnTo>
                  <a:pt x="518" y="3304"/>
                </a:lnTo>
                <a:lnTo>
                  <a:pt x="504" y="3347"/>
                </a:lnTo>
                <a:lnTo>
                  <a:pt x="491" y="3396"/>
                </a:lnTo>
                <a:lnTo>
                  <a:pt x="482" y="3454"/>
                </a:lnTo>
                <a:lnTo>
                  <a:pt x="473" y="3522"/>
                </a:lnTo>
                <a:lnTo>
                  <a:pt x="467" y="3596"/>
                </a:lnTo>
                <a:lnTo>
                  <a:pt x="465" y="3680"/>
                </a:lnTo>
                <a:lnTo>
                  <a:pt x="465" y="3773"/>
                </a:lnTo>
                <a:lnTo>
                  <a:pt x="469" y="3876"/>
                </a:lnTo>
                <a:lnTo>
                  <a:pt x="382" y="3873"/>
                </a:lnTo>
                <a:lnTo>
                  <a:pt x="291" y="3865"/>
                </a:lnTo>
                <a:lnTo>
                  <a:pt x="200" y="3862"/>
                </a:lnTo>
                <a:lnTo>
                  <a:pt x="107" y="3862"/>
                </a:lnTo>
                <a:lnTo>
                  <a:pt x="16" y="3869"/>
                </a:lnTo>
                <a:lnTo>
                  <a:pt x="16" y="3840"/>
                </a:lnTo>
                <a:lnTo>
                  <a:pt x="11" y="3793"/>
                </a:lnTo>
                <a:lnTo>
                  <a:pt x="5" y="3740"/>
                </a:lnTo>
                <a:lnTo>
                  <a:pt x="2" y="3682"/>
                </a:lnTo>
                <a:lnTo>
                  <a:pt x="0" y="3618"/>
                </a:lnTo>
                <a:lnTo>
                  <a:pt x="0" y="3553"/>
                </a:lnTo>
                <a:lnTo>
                  <a:pt x="4" y="3484"/>
                </a:lnTo>
                <a:lnTo>
                  <a:pt x="9" y="3413"/>
                </a:lnTo>
                <a:lnTo>
                  <a:pt x="16" y="3342"/>
                </a:lnTo>
                <a:lnTo>
                  <a:pt x="29" y="3269"/>
                </a:lnTo>
                <a:lnTo>
                  <a:pt x="44" y="3196"/>
                </a:lnTo>
                <a:lnTo>
                  <a:pt x="64" y="3125"/>
                </a:lnTo>
                <a:lnTo>
                  <a:pt x="85" y="3056"/>
                </a:lnTo>
                <a:lnTo>
                  <a:pt x="113" y="2989"/>
                </a:lnTo>
                <a:lnTo>
                  <a:pt x="145" y="2925"/>
                </a:lnTo>
                <a:lnTo>
                  <a:pt x="182" y="2867"/>
                </a:lnTo>
                <a:lnTo>
                  <a:pt x="224" y="2813"/>
                </a:lnTo>
                <a:lnTo>
                  <a:pt x="271" y="2765"/>
                </a:lnTo>
                <a:lnTo>
                  <a:pt x="324" y="2724"/>
                </a:lnTo>
                <a:lnTo>
                  <a:pt x="382" y="2689"/>
                </a:lnTo>
                <a:lnTo>
                  <a:pt x="429" y="2667"/>
                </a:lnTo>
                <a:lnTo>
                  <a:pt x="474" y="2654"/>
                </a:lnTo>
                <a:lnTo>
                  <a:pt x="516" y="2649"/>
                </a:lnTo>
                <a:lnTo>
                  <a:pt x="556" y="2647"/>
                </a:lnTo>
                <a:lnTo>
                  <a:pt x="594" y="2653"/>
                </a:lnTo>
                <a:lnTo>
                  <a:pt x="633" y="2662"/>
                </a:lnTo>
                <a:lnTo>
                  <a:pt x="673" y="2673"/>
                </a:lnTo>
                <a:lnTo>
                  <a:pt x="714" y="2684"/>
                </a:lnTo>
                <a:lnTo>
                  <a:pt x="758" y="2698"/>
                </a:lnTo>
                <a:lnTo>
                  <a:pt x="805" y="2709"/>
                </a:lnTo>
                <a:lnTo>
                  <a:pt x="856" y="2720"/>
                </a:lnTo>
                <a:lnTo>
                  <a:pt x="971" y="2734"/>
                </a:lnTo>
                <a:lnTo>
                  <a:pt x="1082" y="2738"/>
                </a:lnTo>
                <a:lnTo>
                  <a:pt x="1189" y="2733"/>
                </a:lnTo>
                <a:lnTo>
                  <a:pt x="1291" y="2718"/>
                </a:lnTo>
                <a:lnTo>
                  <a:pt x="1387" y="2694"/>
                </a:lnTo>
                <a:lnTo>
                  <a:pt x="1478" y="2664"/>
                </a:lnTo>
                <a:lnTo>
                  <a:pt x="1562" y="2625"/>
                </a:lnTo>
                <a:lnTo>
                  <a:pt x="1640" y="2580"/>
                </a:lnTo>
                <a:lnTo>
                  <a:pt x="1711" y="2527"/>
                </a:lnTo>
                <a:lnTo>
                  <a:pt x="1773" y="2471"/>
                </a:lnTo>
                <a:lnTo>
                  <a:pt x="1827" y="2409"/>
                </a:lnTo>
                <a:lnTo>
                  <a:pt x="1873" y="2342"/>
                </a:lnTo>
                <a:lnTo>
                  <a:pt x="1909" y="2273"/>
                </a:lnTo>
                <a:lnTo>
                  <a:pt x="1931" y="2213"/>
                </a:lnTo>
                <a:lnTo>
                  <a:pt x="1947" y="2149"/>
                </a:lnTo>
                <a:lnTo>
                  <a:pt x="1962" y="2084"/>
                </a:lnTo>
                <a:lnTo>
                  <a:pt x="1973" y="1993"/>
                </a:lnTo>
                <a:lnTo>
                  <a:pt x="1971" y="1904"/>
                </a:lnTo>
                <a:lnTo>
                  <a:pt x="1962" y="1818"/>
                </a:lnTo>
                <a:lnTo>
                  <a:pt x="1942" y="1736"/>
                </a:lnTo>
                <a:lnTo>
                  <a:pt x="1916" y="1658"/>
                </a:lnTo>
                <a:lnTo>
                  <a:pt x="1884" y="1585"/>
                </a:lnTo>
                <a:lnTo>
                  <a:pt x="1845" y="1518"/>
                </a:lnTo>
                <a:lnTo>
                  <a:pt x="1804" y="1458"/>
                </a:lnTo>
                <a:lnTo>
                  <a:pt x="1760" y="1404"/>
                </a:lnTo>
                <a:lnTo>
                  <a:pt x="1714" y="1356"/>
                </a:lnTo>
                <a:lnTo>
                  <a:pt x="1669" y="1316"/>
                </a:lnTo>
                <a:lnTo>
                  <a:pt x="1618" y="1278"/>
                </a:lnTo>
                <a:lnTo>
                  <a:pt x="1564" y="1238"/>
                </a:lnTo>
                <a:lnTo>
                  <a:pt x="1513" y="1198"/>
                </a:lnTo>
                <a:lnTo>
                  <a:pt x="1464" y="1156"/>
                </a:lnTo>
                <a:lnTo>
                  <a:pt x="1422" y="1107"/>
                </a:lnTo>
                <a:lnTo>
                  <a:pt x="1387" y="1056"/>
                </a:lnTo>
                <a:lnTo>
                  <a:pt x="1358" y="1000"/>
                </a:lnTo>
                <a:lnTo>
                  <a:pt x="1334" y="938"/>
                </a:lnTo>
                <a:lnTo>
                  <a:pt x="1316" y="874"/>
                </a:lnTo>
                <a:lnTo>
                  <a:pt x="1300" y="807"/>
                </a:lnTo>
                <a:lnTo>
                  <a:pt x="1285" y="736"/>
                </a:lnTo>
                <a:lnTo>
                  <a:pt x="1273" y="664"/>
                </a:lnTo>
                <a:lnTo>
                  <a:pt x="1262" y="589"/>
                </a:lnTo>
                <a:lnTo>
                  <a:pt x="1260" y="585"/>
                </a:lnTo>
                <a:lnTo>
                  <a:pt x="1258" y="574"/>
                </a:lnTo>
                <a:lnTo>
                  <a:pt x="1256" y="553"/>
                </a:lnTo>
                <a:lnTo>
                  <a:pt x="1253" y="522"/>
                </a:lnTo>
                <a:lnTo>
                  <a:pt x="1251" y="485"/>
                </a:lnTo>
                <a:lnTo>
                  <a:pt x="1247" y="442"/>
                </a:lnTo>
                <a:lnTo>
                  <a:pt x="1244" y="394"/>
                </a:lnTo>
                <a:lnTo>
                  <a:pt x="1240" y="345"/>
                </a:lnTo>
                <a:lnTo>
                  <a:pt x="1236" y="293"/>
                </a:lnTo>
                <a:lnTo>
                  <a:pt x="1234" y="238"/>
                </a:lnTo>
                <a:lnTo>
                  <a:pt x="1234" y="185"/>
                </a:lnTo>
                <a:lnTo>
                  <a:pt x="1234" y="134"/>
                </a:lnTo>
                <a:lnTo>
                  <a:pt x="1236" y="85"/>
                </a:lnTo>
                <a:lnTo>
                  <a:pt x="1240" y="40"/>
                </a:lnTo>
                <a:lnTo>
                  <a:pt x="124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ko-KR" altLang="en-US" sz="2701">
              <a:cs typeface="B Nazanin" panose="00000400000000000000" pitchFamily="2" charset="-78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0FF9780-64B9-4EA9-97D0-86F70457DEDA}"/>
              </a:ext>
            </a:extLst>
          </p:cNvPr>
          <p:cNvGrpSpPr/>
          <p:nvPr/>
        </p:nvGrpSpPr>
        <p:grpSpPr>
          <a:xfrm>
            <a:off x="1890162" y="2895409"/>
            <a:ext cx="5275573" cy="752078"/>
            <a:chOff x="5076056" y="1240057"/>
            <a:chExt cx="2717823" cy="439685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FA7616B-08E7-492A-9BA4-F538F4AF2E23}"/>
                </a:ext>
              </a:extLst>
            </p:cNvPr>
            <p:cNvSpPr txBox="1"/>
            <p:nvPr/>
          </p:nvSpPr>
          <p:spPr>
            <a:xfrm>
              <a:off x="5076056" y="1240057"/>
              <a:ext cx="2717823" cy="161941"/>
            </a:xfrm>
            <a:prstGeom prst="rect">
              <a:avLst/>
            </a:prstGeom>
            <a:noFill/>
          </p:spPr>
          <p:txBody>
            <a:bodyPr wrap="square" lIns="90000" rIns="108000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مطالب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0E204CE-958E-463D-B9F8-F2A07242B07B}"/>
                </a:ext>
              </a:extLst>
            </p:cNvPr>
            <p:cNvSpPr txBox="1"/>
            <p:nvPr/>
          </p:nvSpPr>
          <p:spPr>
            <a:xfrm>
              <a:off x="5076056" y="1409840"/>
              <a:ext cx="2717823" cy="269902"/>
            </a:xfrm>
            <a:prstGeom prst="rect">
              <a:avLst/>
            </a:prstGeom>
            <a:noFill/>
          </p:spPr>
          <p:txBody>
            <a:bodyPr wrap="square" lIns="72000" rIns="108000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B Nazanin" panose="00000400000000000000" pitchFamily="2" charset="-78"/>
                </a:rPr>
                <a:t>متن مثال: ارائه پاورپوینت مدرنی را دریافت کنید که به زیبایی طراحی شده است. من امیدوارم و معتقدم که این الگو زمان، پول و اعتبار شما را جلب کند.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B Nazanin" panose="00000400000000000000" pitchFamily="2" charset="-78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0F1065E-9244-4E0B-8708-47F74EF321B9}"/>
              </a:ext>
            </a:extLst>
          </p:cNvPr>
          <p:cNvGrpSpPr/>
          <p:nvPr/>
        </p:nvGrpSpPr>
        <p:grpSpPr>
          <a:xfrm>
            <a:off x="1890162" y="4026601"/>
            <a:ext cx="5275573" cy="752078"/>
            <a:chOff x="5076056" y="1240057"/>
            <a:chExt cx="2717823" cy="439685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DCED9D4-2D30-4A6A-8C3D-5C80312254FF}"/>
                </a:ext>
              </a:extLst>
            </p:cNvPr>
            <p:cNvSpPr txBox="1"/>
            <p:nvPr/>
          </p:nvSpPr>
          <p:spPr>
            <a:xfrm>
              <a:off x="5076056" y="1240057"/>
              <a:ext cx="2717823" cy="161941"/>
            </a:xfrm>
            <a:prstGeom prst="rect">
              <a:avLst/>
            </a:prstGeom>
            <a:noFill/>
          </p:spPr>
          <p:txBody>
            <a:bodyPr wrap="square" lIns="90000" rIns="108000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مطالب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A06A16A-9CAA-4270-8C62-C7F90E4E137A}"/>
                </a:ext>
              </a:extLst>
            </p:cNvPr>
            <p:cNvSpPr txBox="1"/>
            <p:nvPr/>
          </p:nvSpPr>
          <p:spPr>
            <a:xfrm>
              <a:off x="5076056" y="1409840"/>
              <a:ext cx="2717823" cy="269902"/>
            </a:xfrm>
            <a:prstGeom prst="rect">
              <a:avLst/>
            </a:prstGeom>
            <a:noFill/>
          </p:spPr>
          <p:txBody>
            <a:bodyPr wrap="square" lIns="72000" rIns="108000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B Nazanin" panose="00000400000000000000" pitchFamily="2" charset="-78"/>
                </a:rPr>
                <a:t>متن مثال: ارائه پاورپوینت مدرنی را دریافت کنید که به زیبایی طراحی شده است. من امیدوارم و معتقدم که این الگو زمان، پول و اعتبار شما را جلب کند.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B Nazanin" panose="00000400000000000000" pitchFamily="2" charset="-78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7296E35-F494-4204-8B38-B61F9239CE72}"/>
              </a:ext>
            </a:extLst>
          </p:cNvPr>
          <p:cNvGrpSpPr/>
          <p:nvPr/>
        </p:nvGrpSpPr>
        <p:grpSpPr>
          <a:xfrm>
            <a:off x="1890162" y="5157793"/>
            <a:ext cx="5275573" cy="752078"/>
            <a:chOff x="5076056" y="1240057"/>
            <a:chExt cx="2717823" cy="439685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3A1DB99-4F9B-49CB-9333-899E4792384D}"/>
                </a:ext>
              </a:extLst>
            </p:cNvPr>
            <p:cNvSpPr txBox="1"/>
            <p:nvPr/>
          </p:nvSpPr>
          <p:spPr>
            <a:xfrm>
              <a:off x="5076056" y="1240057"/>
              <a:ext cx="2717823" cy="161941"/>
            </a:xfrm>
            <a:prstGeom prst="rect">
              <a:avLst/>
            </a:prstGeom>
            <a:noFill/>
          </p:spPr>
          <p:txBody>
            <a:bodyPr wrap="square" lIns="90000" rIns="108000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مطالب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8E5D28A-E451-4771-9AC4-B9723663936E}"/>
                </a:ext>
              </a:extLst>
            </p:cNvPr>
            <p:cNvSpPr txBox="1"/>
            <p:nvPr/>
          </p:nvSpPr>
          <p:spPr>
            <a:xfrm>
              <a:off x="5076056" y="1409840"/>
              <a:ext cx="2717823" cy="269902"/>
            </a:xfrm>
            <a:prstGeom prst="rect">
              <a:avLst/>
            </a:prstGeom>
            <a:noFill/>
          </p:spPr>
          <p:txBody>
            <a:bodyPr wrap="square" lIns="72000" rIns="108000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B Nazanin" panose="00000400000000000000" pitchFamily="2" charset="-78"/>
                </a:rPr>
                <a:t>متن مثال: ارائه پاورپوینت مدرنی را دریافت کنید که به زیبایی طراحی شده است. من امیدوارم و معتقدم که این الگو زمان، پول و اعتبار شما را جلب کند.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B Nazanin" panose="00000400000000000000" pitchFamily="2" charset="-78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D5F123C-AB31-4EF1-9F5B-8A090F4A649B}"/>
              </a:ext>
            </a:extLst>
          </p:cNvPr>
          <p:cNvGrpSpPr/>
          <p:nvPr/>
        </p:nvGrpSpPr>
        <p:grpSpPr>
          <a:xfrm>
            <a:off x="8868300" y="3762813"/>
            <a:ext cx="989035" cy="2325669"/>
            <a:chOff x="6660232" y="3023478"/>
            <a:chExt cx="1152128" cy="2709174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7D9C46D8-A4F9-4E87-A4D9-86F77AF888BC}"/>
                </a:ext>
              </a:extLst>
            </p:cNvPr>
            <p:cNvGrpSpPr/>
            <p:nvPr/>
          </p:nvGrpSpPr>
          <p:grpSpPr>
            <a:xfrm rot="5400000">
              <a:off x="5910032" y="3902442"/>
              <a:ext cx="2652420" cy="1008000"/>
              <a:chOff x="3215725" y="3292527"/>
              <a:chExt cx="2652420" cy="1008000"/>
            </a:xfrm>
          </p:grpSpPr>
          <p:sp>
            <p:nvSpPr>
              <p:cNvPr id="24" name="Block Arc 23">
                <a:extLst>
                  <a:ext uri="{FF2B5EF4-FFF2-40B4-BE49-F238E27FC236}">
                    <a16:creationId xmlns:a16="http://schemas.microsoft.com/office/drawing/2014/main" id="{E45272B6-46AB-42D8-9866-FC941933121C}"/>
                  </a:ext>
                </a:extLst>
              </p:cNvPr>
              <p:cNvSpPr/>
              <p:nvPr/>
            </p:nvSpPr>
            <p:spPr>
              <a:xfrm rot="5400000">
                <a:off x="4855267" y="3287648"/>
                <a:ext cx="1008000" cy="1017757"/>
              </a:xfrm>
              <a:prstGeom prst="blockArc">
                <a:avLst>
                  <a:gd name="adj1" fmla="val 10800000"/>
                  <a:gd name="adj2" fmla="val 9456"/>
                  <a:gd name="adj3" fmla="val 10672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701">
                  <a:solidFill>
                    <a:schemeClr val="tx1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76D43C0-F34C-4774-95C2-489F4F0DA1F9}"/>
                  </a:ext>
                </a:extLst>
              </p:cNvPr>
              <p:cNvSpPr/>
              <p:nvPr/>
            </p:nvSpPr>
            <p:spPr>
              <a:xfrm rot="10800000">
                <a:off x="3215725" y="4192527"/>
                <a:ext cx="2160000" cy="108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22EE9AAE-72D3-4720-8A7B-4992961E8150}"/>
                  </a:ext>
                </a:extLst>
              </p:cNvPr>
              <p:cNvSpPr/>
              <p:nvPr/>
            </p:nvSpPr>
            <p:spPr>
              <a:xfrm rot="10800000">
                <a:off x="3215725" y="3294974"/>
                <a:ext cx="2160000" cy="108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1" name="Rounded Rectangle 29">
              <a:extLst>
                <a:ext uri="{FF2B5EF4-FFF2-40B4-BE49-F238E27FC236}">
                  <a16:creationId xmlns:a16="http://schemas.microsoft.com/office/drawing/2014/main" id="{6E2241C2-B0CD-4F38-96AC-CDA2707F82D1}"/>
                </a:ext>
              </a:extLst>
            </p:cNvPr>
            <p:cNvSpPr/>
            <p:nvPr/>
          </p:nvSpPr>
          <p:spPr>
            <a:xfrm>
              <a:off x="6660232" y="3023478"/>
              <a:ext cx="180010" cy="108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2" name="Rounded Rectangle 32">
              <a:extLst>
                <a:ext uri="{FF2B5EF4-FFF2-40B4-BE49-F238E27FC236}">
                  <a16:creationId xmlns:a16="http://schemas.microsoft.com/office/drawing/2014/main" id="{9D5B935F-0473-4F7E-9F62-1E4199B5A07B}"/>
                </a:ext>
              </a:extLst>
            </p:cNvPr>
            <p:cNvSpPr/>
            <p:nvPr/>
          </p:nvSpPr>
          <p:spPr>
            <a:xfrm>
              <a:off x="7632350" y="3023478"/>
              <a:ext cx="180010" cy="108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3" name="Round Same Side Corner Rectangle 30">
              <a:extLst>
                <a:ext uri="{FF2B5EF4-FFF2-40B4-BE49-F238E27FC236}">
                  <a16:creationId xmlns:a16="http://schemas.microsoft.com/office/drawing/2014/main" id="{C0A00DE5-6119-4245-A5E7-F436A9379E44}"/>
                </a:ext>
              </a:extLst>
            </p:cNvPr>
            <p:cNvSpPr/>
            <p:nvPr/>
          </p:nvSpPr>
          <p:spPr>
            <a:xfrm rot="10800000">
              <a:off x="6840241" y="4038397"/>
              <a:ext cx="789554" cy="158856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1">
                <a:cs typeface="B Nazanin" panose="00000400000000000000" pitchFamily="2" charset="-78"/>
              </a:endParaRPr>
            </a:p>
          </p:txBody>
        </p:sp>
      </p:grpSp>
      <p:sp>
        <p:nvSpPr>
          <p:cNvPr id="27" name="Oval 26">
            <a:extLst>
              <a:ext uri="{FF2B5EF4-FFF2-40B4-BE49-F238E27FC236}">
                <a16:creationId xmlns:a16="http://schemas.microsoft.com/office/drawing/2014/main" id="{3EC46105-D590-4109-AF37-09FE26AC7600}"/>
              </a:ext>
            </a:extLst>
          </p:cNvPr>
          <p:cNvSpPr/>
          <p:nvPr/>
        </p:nvSpPr>
        <p:spPr>
          <a:xfrm rot="19922172">
            <a:off x="9413601" y="5367261"/>
            <a:ext cx="158978" cy="15897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D98CD62-A67E-4E19-8334-2D02A3F0B48A}"/>
              </a:ext>
            </a:extLst>
          </p:cNvPr>
          <p:cNvSpPr/>
          <p:nvPr/>
        </p:nvSpPr>
        <p:spPr>
          <a:xfrm rot="19922172">
            <a:off x="9414186" y="5216395"/>
            <a:ext cx="79488" cy="794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8D5DC49-0420-457F-B4E4-D6641A258F03}"/>
              </a:ext>
            </a:extLst>
          </p:cNvPr>
          <p:cNvSpPr/>
          <p:nvPr/>
        </p:nvSpPr>
        <p:spPr>
          <a:xfrm rot="19922172">
            <a:off x="9160816" y="5090898"/>
            <a:ext cx="129469" cy="1294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AAD2B2B-18D4-4626-9EC6-0266BB6D1910}"/>
              </a:ext>
            </a:extLst>
          </p:cNvPr>
          <p:cNvSpPr/>
          <p:nvPr/>
        </p:nvSpPr>
        <p:spPr>
          <a:xfrm rot="19922172">
            <a:off x="9225092" y="4743230"/>
            <a:ext cx="214669" cy="2146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FA9258C-4092-46A9-8F74-E62FAC458DB5}"/>
              </a:ext>
            </a:extLst>
          </p:cNvPr>
          <p:cNvSpPr/>
          <p:nvPr/>
        </p:nvSpPr>
        <p:spPr>
          <a:xfrm rot="19922172">
            <a:off x="9331244" y="5671742"/>
            <a:ext cx="129469" cy="1294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927C9FC-17D8-439C-8B58-6D9925AE43DB}"/>
              </a:ext>
            </a:extLst>
          </p:cNvPr>
          <p:cNvSpPr/>
          <p:nvPr/>
        </p:nvSpPr>
        <p:spPr>
          <a:xfrm rot="19922172">
            <a:off x="9305062" y="4473525"/>
            <a:ext cx="158978" cy="15897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2EAA5E7-094D-4320-9ADC-4968FDC3A2FB}"/>
              </a:ext>
            </a:extLst>
          </p:cNvPr>
          <p:cNvSpPr/>
          <p:nvPr/>
        </p:nvSpPr>
        <p:spPr>
          <a:xfrm rot="19922172">
            <a:off x="9068678" y="4293265"/>
            <a:ext cx="129469" cy="12946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30D3ECD-1EE0-493F-BFAF-ABE74CB44558}"/>
              </a:ext>
            </a:extLst>
          </p:cNvPr>
          <p:cNvSpPr/>
          <p:nvPr/>
        </p:nvSpPr>
        <p:spPr>
          <a:xfrm rot="19922172">
            <a:off x="9347918" y="4261172"/>
            <a:ext cx="110234" cy="11023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7C555A5-9A23-4E95-B3E6-C294CA6FC510}"/>
              </a:ext>
            </a:extLst>
          </p:cNvPr>
          <p:cNvSpPr/>
          <p:nvPr/>
        </p:nvSpPr>
        <p:spPr>
          <a:xfrm rot="19922172">
            <a:off x="9488278" y="4986708"/>
            <a:ext cx="129469" cy="1294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825E9003-B232-4D39-A290-8B04871AC466}"/>
              </a:ext>
            </a:extLst>
          </p:cNvPr>
          <p:cNvSpPr/>
          <p:nvPr/>
        </p:nvSpPr>
        <p:spPr>
          <a:xfrm rot="19922172">
            <a:off x="9230283" y="5514488"/>
            <a:ext cx="79488" cy="794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7ED23D6-AD6A-4EAE-B37E-9164286BBDC0}"/>
              </a:ext>
            </a:extLst>
          </p:cNvPr>
          <p:cNvSpPr/>
          <p:nvPr/>
        </p:nvSpPr>
        <p:spPr>
          <a:xfrm rot="19922172">
            <a:off x="9515886" y="4104569"/>
            <a:ext cx="129469" cy="12946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20A5C89-497D-492F-B5E9-B4FB4A0FD533}"/>
              </a:ext>
            </a:extLst>
          </p:cNvPr>
          <p:cNvSpPr/>
          <p:nvPr/>
        </p:nvSpPr>
        <p:spPr>
          <a:xfrm>
            <a:off x="7596534" y="2710959"/>
            <a:ext cx="648072" cy="6480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54219DC5-813D-4195-ACDF-12C7B68CB214}"/>
              </a:ext>
            </a:extLst>
          </p:cNvPr>
          <p:cNvSpPr/>
          <p:nvPr/>
        </p:nvSpPr>
        <p:spPr>
          <a:xfrm>
            <a:off x="9038780" y="1781236"/>
            <a:ext cx="648072" cy="6480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240164E-E246-452A-BDE9-97169BA7D9E3}"/>
              </a:ext>
            </a:extLst>
          </p:cNvPr>
          <p:cNvSpPr/>
          <p:nvPr/>
        </p:nvSpPr>
        <p:spPr>
          <a:xfrm>
            <a:off x="10000279" y="2020519"/>
            <a:ext cx="648072" cy="64807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F00617E1-C2A6-4FA7-8917-19C8140EB62F}"/>
              </a:ext>
            </a:extLst>
          </p:cNvPr>
          <p:cNvSpPr/>
          <p:nvPr/>
        </p:nvSpPr>
        <p:spPr>
          <a:xfrm>
            <a:off x="8077282" y="2020519"/>
            <a:ext cx="648072" cy="64807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en-US" altLang="ko-KR" sz="2701" dirty="0">
                <a:cs typeface="B Nazanin" panose="00000400000000000000" pitchFamily="2" charset="-78"/>
              </a:rPr>
              <a:t>0</a:t>
            </a:r>
            <a:endParaRPr lang="ko-KR" altLang="en-US" sz="2701" dirty="0">
              <a:cs typeface="B Nazanin" panose="00000400000000000000" pitchFamily="2" charset="-78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491137CF-519E-45F9-9FCE-0391BA855F31}"/>
              </a:ext>
            </a:extLst>
          </p:cNvPr>
          <p:cNvSpPr/>
          <p:nvPr/>
        </p:nvSpPr>
        <p:spPr>
          <a:xfrm>
            <a:off x="10481026" y="2710959"/>
            <a:ext cx="648072" cy="64807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43" name="Freeform 9">
            <a:extLst>
              <a:ext uri="{FF2B5EF4-FFF2-40B4-BE49-F238E27FC236}">
                <a16:creationId xmlns:a16="http://schemas.microsoft.com/office/drawing/2014/main" id="{071A618C-0E21-4692-BF2D-2E6D07D4BD88}"/>
              </a:ext>
            </a:extLst>
          </p:cNvPr>
          <p:cNvSpPr>
            <a:spLocks/>
          </p:cNvSpPr>
          <p:nvPr/>
        </p:nvSpPr>
        <p:spPr bwMode="auto">
          <a:xfrm>
            <a:off x="7753184" y="2838865"/>
            <a:ext cx="355109" cy="361911"/>
          </a:xfrm>
          <a:custGeom>
            <a:avLst/>
            <a:gdLst>
              <a:gd name="T0" fmla="*/ 987 w 1776"/>
              <a:gd name="T1" fmla="*/ 23 h 1881"/>
              <a:gd name="T2" fmla="*/ 994 w 1776"/>
              <a:gd name="T3" fmla="*/ 296 h 1881"/>
              <a:gd name="T4" fmla="*/ 994 w 1776"/>
              <a:gd name="T5" fmla="*/ 612 h 1881"/>
              <a:gd name="T6" fmla="*/ 1071 w 1776"/>
              <a:gd name="T7" fmla="*/ 663 h 1881"/>
              <a:gd name="T8" fmla="*/ 1145 w 1776"/>
              <a:gd name="T9" fmla="*/ 580 h 1881"/>
              <a:gd name="T10" fmla="*/ 1252 w 1776"/>
              <a:gd name="T11" fmla="*/ 490 h 1881"/>
              <a:gd name="T12" fmla="*/ 1380 w 1776"/>
              <a:gd name="T13" fmla="*/ 556 h 1881"/>
              <a:gd name="T14" fmla="*/ 1527 w 1776"/>
              <a:gd name="T15" fmla="*/ 729 h 1881"/>
              <a:gd name="T16" fmla="*/ 1634 w 1776"/>
              <a:gd name="T17" fmla="*/ 956 h 1881"/>
              <a:gd name="T18" fmla="*/ 1722 w 1776"/>
              <a:gd name="T19" fmla="*/ 1294 h 1881"/>
              <a:gd name="T20" fmla="*/ 1771 w 1776"/>
              <a:gd name="T21" fmla="*/ 1549 h 1881"/>
              <a:gd name="T22" fmla="*/ 1767 w 1776"/>
              <a:gd name="T23" fmla="*/ 1734 h 1881"/>
              <a:gd name="T24" fmla="*/ 1694 w 1776"/>
              <a:gd name="T25" fmla="*/ 1860 h 1881"/>
              <a:gd name="T26" fmla="*/ 1591 w 1776"/>
              <a:gd name="T27" fmla="*/ 1854 h 1881"/>
              <a:gd name="T28" fmla="*/ 1462 w 1776"/>
              <a:gd name="T29" fmla="*/ 1781 h 1881"/>
              <a:gd name="T30" fmla="*/ 1362 w 1776"/>
              <a:gd name="T31" fmla="*/ 1707 h 1881"/>
              <a:gd name="T32" fmla="*/ 1212 w 1776"/>
              <a:gd name="T33" fmla="*/ 1605 h 1881"/>
              <a:gd name="T34" fmla="*/ 1031 w 1776"/>
              <a:gd name="T35" fmla="*/ 1500 h 1881"/>
              <a:gd name="T36" fmla="*/ 989 w 1776"/>
              <a:gd name="T37" fmla="*/ 1327 h 1881"/>
              <a:gd name="T38" fmla="*/ 1014 w 1776"/>
              <a:gd name="T39" fmla="*/ 1176 h 1881"/>
              <a:gd name="T40" fmla="*/ 989 w 1776"/>
              <a:gd name="T41" fmla="*/ 1036 h 1881"/>
              <a:gd name="T42" fmla="*/ 1034 w 1776"/>
              <a:gd name="T43" fmla="*/ 858 h 1881"/>
              <a:gd name="T44" fmla="*/ 1009 w 1776"/>
              <a:gd name="T45" fmla="*/ 776 h 1881"/>
              <a:gd name="T46" fmla="*/ 891 w 1776"/>
              <a:gd name="T47" fmla="*/ 720 h 1881"/>
              <a:gd name="T48" fmla="*/ 787 w 1776"/>
              <a:gd name="T49" fmla="*/ 770 h 1881"/>
              <a:gd name="T50" fmla="*/ 740 w 1776"/>
              <a:gd name="T51" fmla="*/ 874 h 1881"/>
              <a:gd name="T52" fmla="*/ 778 w 1776"/>
              <a:gd name="T53" fmla="*/ 1021 h 1881"/>
              <a:gd name="T54" fmla="*/ 754 w 1776"/>
              <a:gd name="T55" fmla="*/ 1149 h 1881"/>
              <a:gd name="T56" fmla="*/ 767 w 1776"/>
              <a:gd name="T57" fmla="*/ 1292 h 1881"/>
              <a:gd name="T58" fmla="*/ 783 w 1776"/>
              <a:gd name="T59" fmla="*/ 1432 h 1881"/>
              <a:gd name="T60" fmla="*/ 540 w 1776"/>
              <a:gd name="T61" fmla="*/ 1621 h 1881"/>
              <a:gd name="T62" fmla="*/ 371 w 1776"/>
              <a:gd name="T63" fmla="*/ 1736 h 1881"/>
              <a:gd name="T64" fmla="*/ 252 w 1776"/>
              <a:gd name="T65" fmla="*/ 1827 h 1881"/>
              <a:gd name="T66" fmla="*/ 143 w 1776"/>
              <a:gd name="T67" fmla="*/ 1881 h 1881"/>
              <a:gd name="T68" fmla="*/ 47 w 1776"/>
              <a:gd name="T69" fmla="*/ 1832 h 1881"/>
              <a:gd name="T70" fmla="*/ 3 w 1776"/>
              <a:gd name="T71" fmla="*/ 1690 h 1881"/>
              <a:gd name="T72" fmla="*/ 5 w 1776"/>
              <a:gd name="T73" fmla="*/ 1512 h 1881"/>
              <a:gd name="T74" fmla="*/ 47 w 1776"/>
              <a:gd name="T75" fmla="*/ 1285 h 1881"/>
              <a:gd name="T76" fmla="*/ 162 w 1776"/>
              <a:gd name="T77" fmla="*/ 912 h 1881"/>
              <a:gd name="T78" fmla="*/ 311 w 1776"/>
              <a:gd name="T79" fmla="*/ 656 h 1881"/>
              <a:gd name="T80" fmla="*/ 378 w 1776"/>
              <a:gd name="T81" fmla="*/ 563 h 1881"/>
              <a:gd name="T82" fmla="*/ 471 w 1776"/>
              <a:gd name="T83" fmla="*/ 492 h 1881"/>
              <a:gd name="T84" fmla="*/ 582 w 1776"/>
              <a:gd name="T85" fmla="*/ 538 h 1881"/>
              <a:gd name="T86" fmla="*/ 638 w 1776"/>
              <a:gd name="T87" fmla="*/ 660 h 1881"/>
              <a:gd name="T88" fmla="*/ 674 w 1776"/>
              <a:gd name="T89" fmla="*/ 716 h 1881"/>
              <a:gd name="T90" fmla="*/ 694 w 1776"/>
              <a:gd name="T91" fmla="*/ 690 h 1881"/>
              <a:gd name="T92" fmla="*/ 774 w 1776"/>
              <a:gd name="T93" fmla="*/ 632 h 1881"/>
              <a:gd name="T94" fmla="*/ 816 w 1776"/>
              <a:gd name="T95" fmla="*/ 461 h 1881"/>
              <a:gd name="T96" fmla="*/ 811 w 1776"/>
              <a:gd name="T97" fmla="*/ 185 h 1881"/>
              <a:gd name="T98" fmla="*/ 829 w 1776"/>
              <a:gd name="T99" fmla="*/ 16 h 1881"/>
              <a:gd name="T100" fmla="*/ 914 w 1776"/>
              <a:gd name="T101" fmla="*/ 0 h 18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776" h="1881">
                <a:moveTo>
                  <a:pt x="914" y="0"/>
                </a:moveTo>
                <a:lnTo>
                  <a:pt x="940" y="3"/>
                </a:lnTo>
                <a:lnTo>
                  <a:pt x="965" y="10"/>
                </a:lnTo>
                <a:lnTo>
                  <a:pt x="987" y="23"/>
                </a:lnTo>
                <a:lnTo>
                  <a:pt x="991" y="81"/>
                </a:lnTo>
                <a:lnTo>
                  <a:pt x="994" y="147"/>
                </a:lnTo>
                <a:lnTo>
                  <a:pt x="994" y="220"/>
                </a:lnTo>
                <a:lnTo>
                  <a:pt x="994" y="296"/>
                </a:lnTo>
                <a:lnTo>
                  <a:pt x="994" y="376"/>
                </a:lnTo>
                <a:lnTo>
                  <a:pt x="994" y="458"/>
                </a:lnTo>
                <a:lnTo>
                  <a:pt x="994" y="536"/>
                </a:lnTo>
                <a:lnTo>
                  <a:pt x="994" y="612"/>
                </a:lnTo>
                <a:lnTo>
                  <a:pt x="1020" y="629"/>
                </a:lnTo>
                <a:lnTo>
                  <a:pt x="1040" y="641"/>
                </a:lnTo>
                <a:lnTo>
                  <a:pt x="1056" y="652"/>
                </a:lnTo>
                <a:lnTo>
                  <a:pt x="1071" y="663"/>
                </a:lnTo>
                <a:lnTo>
                  <a:pt x="1085" y="674"/>
                </a:lnTo>
                <a:lnTo>
                  <a:pt x="1100" y="689"/>
                </a:lnTo>
                <a:lnTo>
                  <a:pt x="1122" y="629"/>
                </a:lnTo>
                <a:lnTo>
                  <a:pt x="1145" y="580"/>
                </a:lnTo>
                <a:lnTo>
                  <a:pt x="1171" y="543"/>
                </a:lnTo>
                <a:lnTo>
                  <a:pt x="1196" y="516"/>
                </a:lnTo>
                <a:lnTo>
                  <a:pt x="1223" y="498"/>
                </a:lnTo>
                <a:lnTo>
                  <a:pt x="1252" y="490"/>
                </a:lnTo>
                <a:lnTo>
                  <a:pt x="1282" y="494"/>
                </a:lnTo>
                <a:lnTo>
                  <a:pt x="1314" y="505"/>
                </a:lnTo>
                <a:lnTo>
                  <a:pt x="1345" y="525"/>
                </a:lnTo>
                <a:lnTo>
                  <a:pt x="1380" y="556"/>
                </a:lnTo>
                <a:lnTo>
                  <a:pt x="1414" y="594"/>
                </a:lnTo>
                <a:lnTo>
                  <a:pt x="1451" y="640"/>
                </a:lnTo>
                <a:lnTo>
                  <a:pt x="1491" y="683"/>
                </a:lnTo>
                <a:lnTo>
                  <a:pt x="1527" y="729"/>
                </a:lnTo>
                <a:lnTo>
                  <a:pt x="1558" y="778"/>
                </a:lnTo>
                <a:lnTo>
                  <a:pt x="1585" y="832"/>
                </a:lnTo>
                <a:lnTo>
                  <a:pt x="1611" y="890"/>
                </a:lnTo>
                <a:lnTo>
                  <a:pt x="1634" y="956"/>
                </a:lnTo>
                <a:lnTo>
                  <a:pt x="1656" y="1027"/>
                </a:lnTo>
                <a:lnTo>
                  <a:pt x="1678" y="1107"/>
                </a:lnTo>
                <a:lnTo>
                  <a:pt x="1700" y="1196"/>
                </a:lnTo>
                <a:lnTo>
                  <a:pt x="1722" y="1294"/>
                </a:lnTo>
                <a:lnTo>
                  <a:pt x="1747" y="1403"/>
                </a:lnTo>
                <a:lnTo>
                  <a:pt x="1756" y="1450"/>
                </a:lnTo>
                <a:lnTo>
                  <a:pt x="1765" y="1500"/>
                </a:lnTo>
                <a:lnTo>
                  <a:pt x="1771" y="1549"/>
                </a:lnTo>
                <a:lnTo>
                  <a:pt x="1774" y="1598"/>
                </a:lnTo>
                <a:lnTo>
                  <a:pt x="1776" y="1645"/>
                </a:lnTo>
                <a:lnTo>
                  <a:pt x="1774" y="1690"/>
                </a:lnTo>
                <a:lnTo>
                  <a:pt x="1767" y="1734"/>
                </a:lnTo>
                <a:lnTo>
                  <a:pt x="1756" y="1774"/>
                </a:lnTo>
                <a:lnTo>
                  <a:pt x="1742" y="1809"/>
                </a:lnTo>
                <a:lnTo>
                  <a:pt x="1722" y="1838"/>
                </a:lnTo>
                <a:lnTo>
                  <a:pt x="1694" y="1860"/>
                </a:lnTo>
                <a:lnTo>
                  <a:pt x="1674" y="1869"/>
                </a:lnTo>
                <a:lnTo>
                  <a:pt x="1649" y="1869"/>
                </a:lnTo>
                <a:lnTo>
                  <a:pt x="1622" y="1863"/>
                </a:lnTo>
                <a:lnTo>
                  <a:pt x="1591" y="1854"/>
                </a:lnTo>
                <a:lnTo>
                  <a:pt x="1558" y="1840"/>
                </a:lnTo>
                <a:lnTo>
                  <a:pt x="1527" y="1821"/>
                </a:lnTo>
                <a:lnTo>
                  <a:pt x="1494" y="1801"/>
                </a:lnTo>
                <a:lnTo>
                  <a:pt x="1462" y="1781"/>
                </a:lnTo>
                <a:lnTo>
                  <a:pt x="1432" y="1760"/>
                </a:lnTo>
                <a:lnTo>
                  <a:pt x="1405" y="1740"/>
                </a:lnTo>
                <a:lnTo>
                  <a:pt x="1382" y="1723"/>
                </a:lnTo>
                <a:lnTo>
                  <a:pt x="1362" y="1707"/>
                </a:lnTo>
                <a:lnTo>
                  <a:pt x="1347" y="1696"/>
                </a:lnTo>
                <a:lnTo>
                  <a:pt x="1305" y="1663"/>
                </a:lnTo>
                <a:lnTo>
                  <a:pt x="1260" y="1632"/>
                </a:lnTo>
                <a:lnTo>
                  <a:pt x="1212" y="1605"/>
                </a:lnTo>
                <a:lnTo>
                  <a:pt x="1163" y="1580"/>
                </a:lnTo>
                <a:lnTo>
                  <a:pt x="1114" y="1554"/>
                </a:lnTo>
                <a:lnTo>
                  <a:pt x="1071" y="1527"/>
                </a:lnTo>
                <a:lnTo>
                  <a:pt x="1031" y="1500"/>
                </a:lnTo>
                <a:lnTo>
                  <a:pt x="1000" y="1469"/>
                </a:lnTo>
                <a:lnTo>
                  <a:pt x="987" y="1420"/>
                </a:lnTo>
                <a:lnTo>
                  <a:pt x="985" y="1372"/>
                </a:lnTo>
                <a:lnTo>
                  <a:pt x="989" y="1327"/>
                </a:lnTo>
                <a:lnTo>
                  <a:pt x="996" y="1285"/>
                </a:lnTo>
                <a:lnTo>
                  <a:pt x="1003" y="1247"/>
                </a:lnTo>
                <a:lnTo>
                  <a:pt x="1011" y="1212"/>
                </a:lnTo>
                <a:lnTo>
                  <a:pt x="1014" y="1176"/>
                </a:lnTo>
                <a:lnTo>
                  <a:pt x="1009" y="1143"/>
                </a:lnTo>
                <a:lnTo>
                  <a:pt x="1002" y="1114"/>
                </a:lnTo>
                <a:lnTo>
                  <a:pt x="994" y="1089"/>
                </a:lnTo>
                <a:lnTo>
                  <a:pt x="989" y="1036"/>
                </a:lnTo>
                <a:lnTo>
                  <a:pt x="992" y="985"/>
                </a:lnTo>
                <a:lnTo>
                  <a:pt x="1003" y="938"/>
                </a:lnTo>
                <a:lnTo>
                  <a:pt x="1018" y="896"/>
                </a:lnTo>
                <a:lnTo>
                  <a:pt x="1034" y="858"/>
                </a:lnTo>
                <a:lnTo>
                  <a:pt x="1051" y="825"/>
                </a:lnTo>
                <a:lnTo>
                  <a:pt x="1040" y="810"/>
                </a:lnTo>
                <a:lnTo>
                  <a:pt x="1025" y="794"/>
                </a:lnTo>
                <a:lnTo>
                  <a:pt x="1009" y="776"/>
                </a:lnTo>
                <a:lnTo>
                  <a:pt x="989" y="758"/>
                </a:lnTo>
                <a:lnTo>
                  <a:pt x="963" y="743"/>
                </a:lnTo>
                <a:lnTo>
                  <a:pt x="931" y="729"/>
                </a:lnTo>
                <a:lnTo>
                  <a:pt x="891" y="720"/>
                </a:lnTo>
                <a:lnTo>
                  <a:pt x="856" y="732"/>
                </a:lnTo>
                <a:lnTo>
                  <a:pt x="829" y="743"/>
                </a:lnTo>
                <a:lnTo>
                  <a:pt x="805" y="756"/>
                </a:lnTo>
                <a:lnTo>
                  <a:pt x="787" y="770"/>
                </a:lnTo>
                <a:lnTo>
                  <a:pt x="769" y="789"/>
                </a:lnTo>
                <a:lnTo>
                  <a:pt x="751" y="810"/>
                </a:lnTo>
                <a:lnTo>
                  <a:pt x="727" y="840"/>
                </a:lnTo>
                <a:lnTo>
                  <a:pt x="740" y="874"/>
                </a:lnTo>
                <a:lnTo>
                  <a:pt x="752" y="909"/>
                </a:lnTo>
                <a:lnTo>
                  <a:pt x="765" y="945"/>
                </a:lnTo>
                <a:lnTo>
                  <a:pt x="774" y="983"/>
                </a:lnTo>
                <a:lnTo>
                  <a:pt x="778" y="1021"/>
                </a:lnTo>
                <a:lnTo>
                  <a:pt x="776" y="1056"/>
                </a:lnTo>
                <a:lnTo>
                  <a:pt x="769" y="1089"/>
                </a:lnTo>
                <a:lnTo>
                  <a:pt x="762" y="1120"/>
                </a:lnTo>
                <a:lnTo>
                  <a:pt x="754" y="1149"/>
                </a:lnTo>
                <a:lnTo>
                  <a:pt x="752" y="1183"/>
                </a:lnTo>
                <a:lnTo>
                  <a:pt x="754" y="1220"/>
                </a:lnTo>
                <a:lnTo>
                  <a:pt x="760" y="1256"/>
                </a:lnTo>
                <a:lnTo>
                  <a:pt x="767" y="1292"/>
                </a:lnTo>
                <a:lnTo>
                  <a:pt x="774" y="1330"/>
                </a:lnTo>
                <a:lnTo>
                  <a:pt x="782" y="1365"/>
                </a:lnTo>
                <a:lnTo>
                  <a:pt x="785" y="1400"/>
                </a:lnTo>
                <a:lnTo>
                  <a:pt x="783" y="1432"/>
                </a:lnTo>
                <a:lnTo>
                  <a:pt x="774" y="1461"/>
                </a:lnTo>
                <a:lnTo>
                  <a:pt x="760" y="1489"/>
                </a:lnTo>
                <a:lnTo>
                  <a:pt x="651" y="1556"/>
                </a:lnTo>
                <a:lnTo>
                  <a:pt x="540" y="1621"/>
                </a:lnTo>
                <a:lnTo>
                  <a:pt x="431" y="1689"/>
                </a:lnTo>
                <a:lnTo>
                  <a:pt x="416" y="1700"/>
                </a:lnTo>
                <a:lnTo>
                  <a:pt x="396" y="1716"/>
                </a:lnTo>
                <a:lnTo>
                  <a:pt x="371" y="1736"/>
                </a:lnTo>
                <a:lnTo>
                  <a:pt x="343" y="1758"/>
                </a:lnTo>
                <a:lnTo>
                  <a:pt x="314" y="1781"/>
                </a:lnTo>
                <a:lnTo>
                  <a:pt x="283" y="1805"/>
                </a:lnTo>
                <a:lnTo>
                  <a:pt x="252" y="1827"/>
                </a:lnTo>
                <a:lnTo>
                  <a:pt x="222" y="1847"/>
                </a:lnTo>
                <a:lnTo>
                  <a:pt x="192" y="1863"/>
                </a:lnTo>
                <a:lnTo>
                  <a:pt x="167" y="1874"/>
                </a:lnTo>
                <a:lnTo>
                  <a:pt x="143" y="1881"/>
                </a:lnTo>
                <a:lnTo>
                  <a:pt x="123" y="1880"/>
                </a:lnTo>
                <a:lnTo>
                  <a:pt x="92" y="1872"/>
                </a:lnTo>
                <a:lnTo>
                  <a:pt x="69" y="1856"/>
                </a:lnTo>
                <a:lnTo>
                  <a:pt x="47" y="1832"/>
                </a:lnTo>
                <a:lnTo>
                  <a:pt x="31" y="1803"/>
                </a:lnTo>
                <a:lnTo>
                  <a:pt x="18" y="1769"/>
                </a:lnTo>
                <a:lnTo>
                  <a:pt x="9" y="1730"/>
                </a:lnTo>
                <a:lnTo>
                  <a:pt x="3" y="1690"/>
                </a:lnTo>
                <a:lnTo>
                  <a:pt x="0" y="1647"/>
                </a:lnTo>
                <a:lnTo>
                  <a:pt x="0" y="1601"/>
                </a:lnTo>
                <a:lnTo>
                  <a:pt x="2" y="1558"/>
                </a:lnTo>
                <a:lnTo>
                  <a:pt x="5" y="1512"/>
                </a:lnTo>
                <a:lnTo>
                  <a:pt x="9" y="1470"/>
                </a:lnTo>
                <a:lnTo>
                  <a:pt x="16" y="1429"/>
                </a:lnTo>
                <a:lnTo>
                  <a:pt x="23" y="1392"/>
                </a:lnTo>
                <a:lnTo>
                  <a:pt x="47" y="1285"/>
                </a:lnTo>
                <a:lnTo>
                  <a:pt x="72" y="1183"/>
                </a:lnTo>
                <a:lnTo>
                  <a:pt x="100" y="1087"/>
                </a:lnTo>
                <a:lnTo>
                  <a:pt x="129" y="996"/>
                </a:lnTo>
                <a:lnTo>
                  <a:pt x="162" y="912"/>
                </a:lnTo>
                <a:lnTo>
                  <a:pt x="194" y="834"/>
                </a:lnTo>
                <a:lnTo>
                  <a:pt x="231" y="767"/>
                </a:lnTo>
                <a:lnTo>
                  <a:pt x="269" y="707"/>
                </a:lnTo>
                <a:lnTo>
                  <a:pt x="311" y="656"/>
                </a:lnTo>
                <a:lnTo>
                  <a:pt x="327" y="634"/>
                </a:lnTo>
                <a:lnTo>
                  <a:pt x="343" y="610"/>
                </a:lnTo>
                <a:lnTo>
                  <a:pt x="360" y="587"/>
                </a:lnTo>
                <a:lnTo>
                  <a:pt x="378" y="563"/>
                </a:lnTo>
                <a:lnTo>
                  <a:pt x="398" y="541"/>
                </a:lnTo>
                <a:lnTo>
                  <a:pt x="420" y="521"/>
                </a:lnTo>
                <a:lnTo>
                  <a:pt x="443" y="505"/>
                </a:lnTo>
                <a:lnTo>
                  <a:pt x="471" y="492"/>
                </a:lnTo>
                <a:lnTo>
                  <a:pt x="502" y="487"/>
                </a:lnTo>
                <a:lnTo>
                  <a:pt x="534" y="489"/>
                </a:lnTo>
                <a:lnTo>
                  <a:pt x="562" y="510"/>
                </a:lnTo>
                <a:lnTo>
                  <a:pt x="582" y="538"/>
                </a:lnTo>
                <a:lnTo>
                  <a:pt x="596" y="567"/>
                </a:lnTo>
                <a:lnTo>
                  <a:pt x="611" y="598"/>
                </a:lnTo>
                <a:lnTo>
                  <a:pt x="623" y="629"/>
                </a:lnTo>
                <a:lnTo>
                  <a:pt x="638" y="660"/>
                </a:lnTo>
                <a:lnTo>
                  <a:pt x="654" y="689"/>
                </a:lnTo>
                <a:lnTo>
                  <a:pt x="672" y="712"/>
                </a:lnTo>
                <a:lnTo>
                  <a:pt x="671" y="716"/>
                </a:lnTo>
                <a:lnTo>
                  <a:pt x="674" y="716"/>
                </a:lnTo>
                <a:lnTo>
                  <a:pt x="672" y="712"/>
                </a:lnTo>
                <a:lnTo>
                  <a:pt x="672" y="710"/>
                </a:lnTo>
                <a:lnTo>
                  <a:pt x="682" y="701"/>
                </a:lnTo>
                <a:lnTo>
                  <a:pt x="694" y="690"/>
                </a:lnTo>
                <a:lnTo>
                  <a:pt x="711" y="676"/>
                </a:lnTo>
                <a:lnTo>
                  <a:pt x="731" y="661"/>
                </a:lnTo>
                <a:lnTo>
                  <a:pt x="752" y="645"/>
                </a:lnTo>
                <a:lnTo>
                  <a:pt x="774" y="632"/>
                </a:lnTo>
                <a:lnTo>
                  <a:pt x="796" y="620"/>
                </a:lnTo>
                <a:lnTo>
                  <a:pt x="814" y="612"/>
                </a:lnTo>
                <a:lnTo>
                  <a:pt x="816" y="534"/>
                </a:lnTo>
                <a:lnTo>
                  <a:pt x="816" y="461"/>
                </a:lnTo>
                <a:lnTo>
                  <a:pt x="814" y="394"/>
                </a:lnTo>
                <a:lnTo>
                  <a:pt x="812" y="327"/>
                </a:lnTo>
                <a:lnTo>
                  <a:pt x="812" y="258"/>
                </a:lnTo>
                <a:lnTo>
                  <a:pt x="811" y="185"/>
                </a:lnTo>
                <a:lnTo>
                  <a:pt x="812" y="107"/>
                </a:lnTo>
                <a:lnTo>
                  <a:pt x="814" y="20"/>
                </a:lnTo>
                <a:lnTo>
                  <a:pt x="818" y="20"/>
                </a:lnTo>
                <a:lnTo>
                  <a:pt x="829" y="16"/>
                </a:lnTo>
                <a:lnTo>
                  <a:pt x="845" y="10"/>
                </a:lnTo>
                <a:lnTo>
                  <a:pt x="865" y="5"/>
                </a:lnTo>
                <a:lnTo>
                  <a:pt x="889" y="1"/>
                </a:lnTo>
                <a:lnTo>
                  <a:pt x="91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44" name="Freeform 9">
            <a:extLst>
              <a:ext uri="{FF2B5EF4-FFF2-40B4-BE49-F238E27FC236}">
                <a16:creationId xmlns:a16="http://schemas.microsoft.com/office/drawing/2014/main" id="{A769AA2B-743F-4ECC-9AAE-C93108EB02FF}"/>
              </a:ext>
            </a:extLst>
          </p:cNvPr>
          <p:cNvSpPr>
            <a:spLocks noEditPoints="1"/>
          </p:cNvSpPr>
          <p:nvPr/>
        </p:nvSpPr>
        <p:spPr bwMode="auto">
          <a:xfrm>
            <a:off x="10122095" y="2185831"/>
            <a:ext cx="429439" cy="317450"/>
          </a:xfrm>
          <a:custGeom>
            <a:avLst/>
            <a:gdLst>
              <a:gd name="T0" fmla="*/ 1251 w 3501"/>
              <a:gd name="T1" fmla="*/ 1386 h 2588"/>
              <a:gd name="T2" fmla="*/ 1383 w 3501"/>
              <a:gd name="T3" fmla="*/ 1398 h 2588"/>
              <a:gd name="T4" fmla="*/ 1496 w 3501"/>
              <a:gd name="T5" fmla="*/ 1304 h 2588"/>
              <a:gd name="T6" fmla="*/ 1696 w 3501"/>
              <a:gd name="T7" fmla="*/ 104 h 2588"/>
              <a:gd name="T8" fmla="*/ 1696 w 3501"/>
              <a:gd name="T9" fmla="*/ 340 h 2588"/>
              <a:gd name="T10" fmla="*/ 1892 w 3501"/>
              <a:gd name="T11" fmla="*/ 1404 h 2588"/>
              <a:gd name="T12" fmla="*/ 2240 w 3501"/>
              <a:gd name="T13" fmla="*/ 1448 h 2588"/>
              <a:gd name="T14" fmla="*/ 2185 w 3501"/>
              <a:gd name="T15" fmla="*/ 1282 h 2588"/>
              <a:gd name="T16" fmla="*/ 2003 w 3501"/>
              <a:gd name="T17" fmla="*/ 1302 h 2588"/>
              <a:gd name="T18" fmla="*/ 1841 w 3501"/>
              <a:gd name="T19" fmla="*/ 1258 h 2588"/>
              <a:gd name="T20" fmla="*/ 1807 w 3501"/>
              <a:gd name="T21" fmla="*/ 284 h 2588"/>
              <a:gd name="T22" fmla="*/ 1809 w 3501"/>
              <a:gd name="T23" fmla="*/ 77 h 2588"/>
              <a:gd name="T24" fmla="*/ 1925 w 3501"/>
              <a:gd name="T25" fmla="*/ 6 h 2588"/>
              <a:gd name="T26" fmla="*/ 2012 w 3501"/>
              <a:gd name="T27" fmla="*/ 140 h 2588"/>
              <a:gd name="T28" fmla="*/ 2009 w 3501"/>
              <a:gd name="T29" fmla="*/ 1124 h 2588"/>
              <a:gd name="T30" fmla="*/ 2303 w 3501"/>
              <a:gd name="T31" fmla="*/ 1157 h 2588"/>
              <a:gd name="T32" fmla="*/ 2261 w 3501"/>
              <a:gd name="T33" fmla="*/ 1071 h 2588"/>
              <a:gd name="T34" fmla="*/ 2096 w 3501"/>
              <a:gd name="T35" fmla="*/ 911 h 2588"/>
              <a:gd name="T36" fmla="*/ 2061 w 3501"/>
              <a:gd name="T37" fmla="*/ 557 h 2588"/>
              <a:gd name="T38" fmla="*/ 2309 w 3501"/>
              <a:gd name="T39" fmla="*/ 284 h 2588"/>
              <a:gd name="T40" fmla="*/ 2731 w 3501"/>
              <a:gd name="T41" fmla="*/ 273 h 2588"/>
              <a:gd name="T42" fmla="*/ 3158 w 3501"/>
              <a:gd name="T43" fmla="*/ 571 h 2588"/>
              <a:gd name="T44" fmla="*/ 3412 w 3501"/>
              <a:gd name="T45" fmla="*/ 1057 h 2588"/>
              <a:gd name="T46" fmla="*/ 3494 w 3501"/>
              <a:gd name="T47" fmla="*/ 1635 h 2588"/>
              <a:gd name="T48" fmla="*/ 3278 w 3501"/>
              <a:gd name="T49" fmla="*/ 2138 h 2588"/>
              <a:gd name="T50" fmla="*/ 2883 w 3501"/>
              <a:gd name="T51" fmla="*/ 2404 h 2588"/>
              <a:gd name="T52" fmla="*/ 2527 w 3501"/>
              <a:gd name="T53" fmla="*/ 2368 h 2588"/>
              <a:gd name="T54" fmla="*/ 2311 w 3501"/>
              <a:gd name="T55" fmla="*/ 2128 h 2588"/>
              <a:gd name="T56" fmla="*/ 2349 w 3501"/>
              <a:gd name="T57" fmla="*/ 1829 h 2588"/>
              <a:gd name="T58" fmla="*/ 2320 w 3501"/>
              <a:gd name="T59" fmla="*/ 1637 h 2588"/>
              <a:gd name="T60" fmla="*/ 2003 w 3501"/>
              <a:gd name="T61" fmla="*/ 1548 h 2588"/>
              <a:gd name="T62" fmla="*/ 1894 w 3501"/>
              <a:gd name="T63" fmla="*/ 2588 h 2588"/>
              <a:gd name="T64" fmla="*/ 1803 w 3501"/>
              <a:gd name="T65" fmla="*/ 2415 h 2588"/>
              <a:gd name="T66" fmla="*/ 1789 w 3501"/>
              <a:gd name="T67" fmla="*/ 1497 h 2588"/>
              <a:gd name="T68" fmla="*/ 1694 w 3501"/>
              <a:gd name="T69" fmla="*/ 1906 h 2588"/>
              <a:gd name="T70" fmla="*/ 1607 w 3501"/>
              <a:gd name="T71" fmla="*/ 2586 h 2588"/>
              <a:gd name="T72" fmla="*/ 1512 w 3501"/>
              <a:gd name="T73" fmla="*/ 2248 h 2588"/>
              <a:gd name="T74" fmla="*/ 1503 w 3501"/>
              <a:gd name="T75" fmla="*/ 1797 h 2588"/>
              <a:gd name="T76" fmla="*/ 1458 w 3501"/>
              <a:gd name="T77" fmla="*/ 1495 h 2588"/>
              <a:gd name="T78" fmla="*/ 1252 w 3501"/>
              <a:gd name="T79" fmla="*/ 1551 h 2588"/>
              <a:gd name="T80" fmla="*/ 1123 w 3501"/>
              <a:gd name="T81" fmla="*/ 1664 h 2588"/>
              <a:gd name="T82" fmla="*/ 1123 w 3501"/>
              <a:gd name="T83" fmla="*/ 1786 h 2588"/>
              <a:gd name="T84" fmla="*/ 1198 w 3501"/>
              <a:gd name="T85" fmla="*/ 2093 h 2588"/>
              <a:gd name="T86" fmla="*/ 1001 w 3501"/>
              <a:gd name="T87" fmla="*/ 2357 h 2588"/>
              <a:gd name="T88" fmla="*/ 594 w 3501"/>
              <a:gd name="T89" fmla="*/ 2393 h 2588"/>
              <a:gd name="T90" fmla="*/ 183 w 3501"/>
              <a:gd name="T91" fmla="*/ 2086 h 2588"/>
              <a:gd name="T92" fmla="*/ 0 w 3501"/>
              <a:gd name="T93" fmla="*/ 1544 h 2588"/>
              <a:gd name="T94" fmla="*/ 143 w 3501"/>
              <a:gd name="T95" fmla="*/ 909 h 2588"/>
              <a:gd name="T96" fmla="*/ 496 w 3501"/>
              <a:gd name="T97" fmla="*/ 426 h 2588"/>
              <a:gd name="T98" fmla="*/ 823 w 3501"/>
              <a:gd name="T99" fmla="*/ 249 h 2588"/>
              <a:gd name="T100" fmla="*/ 1176 w 3501"/>
              <a:gd name="T101" fmla="*/ 289 h 2588"/>
              <a:gd name="T102" fmla="*/ 1414 w 3501"/>
              <a:gd name="T103" fmla="*/ 493 h 2588"/>
              <a:gd name="T104" fmla="*/ 1441 w 3501"/>
              <a:gd name="T105" fmla="*/ 822 h 2588"/>
              <a:gd name="T106" fmla="*/ 1252 w 3501"/>
              <a:gd name="T107" fmla="*/ 1071 h 2588"/>
              <a:gd name="T108" fmla="*/ 1191 w 3501"/>
              <a:gd name="T109" fmla="*/ 1184 h 2588"/>
              <a:gd name="T110" fmla="*/ 1327 w 3501"/>
              <a:gd name="T111" fmla="*/ 1226 h 2588"/>
              <a:gd name="T112" fmla="*/ 1501 w 3501"/>
              <a:gd name="T113" fmla="*/ 826 h 2588"/>
              <a:gd name="T114" fmla="*/ 1498 w 3501"/>
              <a:gd name="T115" fmla="*/ 184 h 2588"/>
              <a:gd name="T116" fmla="*/ 1600 w 3501"/>
              <a:gd name="T117" fmla="*/ 0 h 2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501" h="2588">
                <a:moveTo>
                  <a:pt x="1496" y="1304"/>
                </a:moveTo>
                <a:lnTo>
                  <a:pt x="1436" y="1317"/>
                </a:lnTo>
                <a:lnTo>
                  <a:pt x="1376" y="1335"/>
                </a:lnTo>
                <a:lnTo>
                  <a:pt x="1316" y="1353"/>
                </a:lnTo>
                <a:lnTo>
                  <a:pt x="1252" y="1368"/>
                </a:lnTo>
                <a:lnTo>
                  <a:pt x="1251" y="1386"/>
                </a:lnTo>
                <a:lnTo>
                  <a:pt x="1251" y="1398"/>
                </a:lnTo>
                <a:lnTo>
                  <a:pt x="1249" y="1411"/>
                </a:lnTo>
                <a:lnTo>
                  <a:pt x="1249" y="1428"/>
                </a:lnTo>
                <a:lnTo>
                  <a:pt x="1296" y="1422"/>
                </a:lnTo>
                <a:lnTo>
                  <a:pt x="1341" y="1413"/>
                </a:lnTo>
                <a:lnTo>
                  <a:pt x="1383" y="1398"/>
                </a:lnTo>
                <a:lnTo>
                  <a:pt x="1423" y="1384"/>
                </a:lnTo>
                <a:lnTo>
                  <a:pt x="1461" y="1368"/>
                </a:lnTo>
                <a:lnTo>
                  <a:pt x="1500" y="1353"/>
                </a:lnTo>
                <a:lnTo>
                  <a:pt x="1503" y="1333"/>
                </a:lnTo>
                <a:lnTo>
                  <a:pt x="1501" y="1318"/>
                </a:lnTo>
                <a:lnTo>
                  <a:pt x="1496" y="1304"/>
                </a:lnTo>
                <a:close/>
                <a:moveTo>
                  <a:pt x="1600" y="0"/>
                </a:moveTo>
                <a:lnTo>
                  <a:pt x="1636" y="4"/>
                </a:lnTo>
                <a:lnTo>
                  <a:pt x="1669" y="17"/>
                </a:lnTo>
                <a:lnTo>
                  <a:pt x="1681" y="40"/>
                </a:lnTo>
                <a:lnTo>
                  <a:pt x="1691" y="69"/>
                </a:lnTo>
                <a:lnTo>
                  <a:pt x="1696" y="104"/>
                </a:lnTo>
                <a:lnTo>
                  <a:pt x="1698" y="142"/>
                </a:lnTo>
                <a:lnTo>
                  <a:pt x="1700" y="182"/>
                </a:lnTo>
                <a:lnTo>
                  <a:pt x="1700" y="222"/>
                </a:lnTo>
                <a:lnTo>
                  <a:pt x="1698" y="264"/>
                </a:lnTo>
                <a:lnTo>
                  <a:pt x="1696" y="304"/>
                </a:lnTo>
                <a:lnTo>
                  <a:pt x="1696" y="340"/>
                </a:lnTo>
                <a:lnTo>
                  <a:pt x="1700" y="1280"/>
                </a:lnTo>
                <a:lnTo>
                  <a:pt x="1723" y="1311"/>
                </a:lnTo>
                <a:lnTo>
                  <a:pt x="1754" y="1340"/>
                </a:lnTo>
                <a:lnTo>
                  <a:pt x="1794" y="1364"/>
                </a:lnTo>
                <a:lnTo>
                  <a:pt x="1841" y="1386"/>
                </a:lnTo>
                <a:lnTo>
                  <a:pt x="1892" y="1404"/>
                </a:lnTo>
                <a:lnTo>
                  <a:pt x="1949" y="1417"/>
                </a:lnTo>
                <a:lnTo>
                  <a:pt x="2005" y="1429"/>
                </a:lnTo>
                <a:lnTo>
                  <a:pt x="2065" y="1438"/>
                </a:lnTo>
                <a:lnTo>
                  <a:pt x="2125" y="1444"/>
                </a:lnTo>
                <a:lnTo>
                  <a:pt x="2183" y="1448"/>
                </a:lnTo>
                <a:lnTo>
                  <a:pt x="2240" y="1448"/>
                </a:lnTo>
                <a:lnTo>
                  <a:pt x="2240" y="1437"/>
                </a:lnTo>
                <a:lnTo>
                  <a:pt x="2232" y="1397"/>
                </a:lnTo>
                <a:lnTo>
                  <a:pt x="2232" y="1358"/>
                </a:lnTo>
                <a:lnTo>
                  <a:pt x="2236" y="1322"/>
                </a:lnTo>
                <a:lnTo>
                  <a:pt x="2243" y="1288"/>
                </a:lnTo>
                <a:lnTo>
                  <a:pt x="2185" y="1282"/>
                </a:lnTo>
                <a:lnTo>
                  <a:pt x="2129" y="1275"/>
                </a:lnTo>
                <a:lnTo>
                  <a:pt x="2074" y="1268"/>
                </a:lnTo>
                <a:lnTo>
                  <a:pt x="2016" y="1260"/>
                </a:lnTo>
                <a:lnTo>
                  <a:pt x="2012" y="1277"/>
                </a:lnTo>
                <a:lnTo>
                  <a:pt x="2009" y="1289"/>
                </a:lnTo>
                <a:lnTo>
                  <a:pt x="2003" y="1302"/>
                </a:lnTo>
                <a:lnTo>
                  <a:pt x="2000" y="1320"/>
                </a:lnTo>
                <a:lnTo>
                  <a:pt x="1996" y="1320"/>
                </a:lnTo>
                <a:lnTo>
                  <a:pt x="1951" y="1309"/>
                </a:lnTo>
                <a:lnTo>
                  <a:pt x="1911" y="1295"/>
                </a:lnTo>
                <a:lnTo>
                  <a:pt x="1874" y="1280"/>
                </a:lnTo>
                <a:lnTo>
                  <a:pt x="1841" y="1258"/>
                </a:lnTo>
                <a:lnTo>
                  <a:pt x="1812" y="1231"/>
                </a:lnTo>
                <a:lnTo>
                  <a:pt x="1811" y="1004"/>
                </a:lnTo>
                <a:lnTo>
                  <a:pt x="1811" y="773"/>
                </a:lnTo>
                <a:lnTo>
                  <a:pt x="1809" y="540"/>
                </a:lnTo>
                <a:lnTo>
                  <a:pt x="1809" y="311"/>
                </a:lnTo>
                <a:lnTo>
                  <a:pt x="1807" y="284"/>
                </a:lnTo>
                <a:lnTo>
                  <a:pt x="1805" y="249"/>
                </a:lnTo>
                <a:lnTo>
                  <a:pt x="1805" y="215"/>
                </a:lnTo>
                <a:lnTo>
                  <a:pt x="1803" y="178"/>
                </a:lnTo>
                <a:lnTo>
                  <a:pt x="1803" y="142"/>
                </a:lnTo>
                <a:lnTo>
                  <a:pt x="1805" y="108"/>
                </a:lnTo>
                <a:lnTo>
                  <a:pt x="1809" y="77"/>
                </a:lnTo>
                <a:lnTo>
                  <a:pt x="1816" y="49"/>
                </a:lnTo>
                <a:lnTo>
                  <a:pt x="1829" y="29"/>
                </a:lnTo>
                <a:lnTo>
                  <a:pt x="1843" y="17"/>
                </a:lnTo>
                <a:lnTo>
                  <a:pt x="1871" y="9"/>
                </a:lnTo>
                <a:lnTo>
                  <a:pt x="1898" y="4"/>
                </a:lnTo>
                <a:lnTo>
                  <a:pt x="1925" y="6"/>
                </a:lnTo>
                <a:lnTo>
                  <a:pt x="1951" y="9"/>
                </a:lnTo>
                <a:lnTo>
                  <a:pt x="1974" y="22"/>
                </a:lnTo>
                <a:lnTo>
                  <a:pt x="1996" y="40"/>
                </a:lnTo>
                <a:lnTo>
                  <a:pt x="2005" y="68"/>
                </a:lnTo>
                <a:lnTo>
                  <a:pt x="2011" y="100"/>
                </a:lnTo>
                <a:lnTo>
                  <a:pt x="2012" y="140"/>
                </a:lnTo>
                <a:lnTo>
                  <a:pt x="2012" y="180"/>
                </a:lnTo>
                <a:lnTo>
                  <a:pt x="2011" y="224"/>
                </a:lnTo>
                <a:lnTo>
                  <a:pt x="2007" y="264"/>
                </a:lnTo>
                <a:lnTo>
                  <a:pt x="2005" y="302"/>
                </a:lnTo>
                <a:lnTo>
                  <a:pt x="2003" y="337"/>
                </a:lnTo>
                <a:lnTo>
                  <a:pt x="2009" y="1124"/>
                </a:lnTo>
                <a:lnTo>
                  <a:pt x="2049" y="1138"/>
                </a:lnTo>
                <a:lnTo>
                  <a:pt x="2094" y="1149"/>
                </a:lnTo>
                <a:lnTo>
                  <a:pt x="2145" y="1157"/>
                </a:lnTo>
                <a:lnTo>
                  <a:pt x="2200" y="1160"/>
                </a:lnTo>
                <a:lnTo>
                  <a:pt x="2252" y="1160"/>
                </a:lnTo>
                <a:lnTo>
                  <a:pt x="2303" y="1157"/>
                </a:lnTo>
                <a:lnTo>
                  <a:pt x="2311" y="1146"/>
                </a:lnTo>
                <a:lnTo>
                  <a:pt x="2316" y="1140"/>
                </a:lnTo>
                <a:lnTo>
                  <a:pt x="2321" y="1133"/>
                </a:lnTo>
                <a:lnTo>
                  <a:pt x="2329" y="1124"/>
                </a:lnTo>
                <a:lnTo>
                  <a:pt x="2294" y="1097"/>
                </a:lnTo>
                <a:lnTo>
                  <a:pt x="2261" y="1071"/>
                </a:lnTo>
                <a:lnTo>
                  <a:pt x="2231" y="1048"/>
                </a:lnTo>
                <a:lnTo>
                  <a:pt x="2200" y="1024"/>
                </a:lnTo>
                <a:lnTo>
                  <a:pt x="2171" y="1000"/>
                </a:lnTo>
                <a:lnTo>
                  <a:pt x="2143" y="975"/>
                </a:lnTo>
                <a:lnTo>
                  <a:pt x="2118" y="946"/>
                </a:lnTo>
                <a:lnTo>
                  <a:pt x="2096" y="911"/>
                </a:lnTo>
                <a:lnTo>
                  <a:pt x="2076" y="871"/>
                </a:lnTo>
                <a:lnTo>
                  <a:pt x="2060" y="824"/>
                </a:lnTo>
                <a:lnTo>
                  <a:pt x="2045" y="753"/>
                </a:lnTo>
                <a:lnTo>
                  <a:pt x="2041" y="686"/>
                </a:lnTo>
                <a:lnTo>
                  <a:pt x="2047" y="620"/>
                </a:lnTo>
                <a:lnTo>
                  <a:pt x="2061" y="557"/>
                </a:lnTo>
                <a:lnTo>
                  <a:pt x="2085" y="498"/>
                </a:lnTo>
                <a:lnTo>
                  <a:pt x="2116" y="444"/>
                </a:lnTo>
                <a:lnTo>
                  <a:pt x="2156" y="395"/>
                </a:lnTo>
                <a:lnTo>
                  <a:pt x="2201" y="351"/>
                </a:lnTo>
                <a:lnTo>
                  <a:pt x="2252" y="315"/>
                </a:lnTo>
                <a:lnTo>
                  <a:pt x="2309" y="284"/>
                </a:lnTo>
                <a:lnTo>
                  <a:pt x="2369" y="260"/>
                </a:lnTo>
                <a:lnTo>
                  <a:pt x="2432" y="244"/>
                </a:lnTo>
                <a:lnTo>
                  <a:pt x="2500" y="237"/>
                </a:lnTo>
                <a:lnTo>
                  <a:pt x="2569" y="237"/>
                </a:lnTo>
                <a:lnTo>
                  <a:pt x="2640" y="248"/>
                </a:lnTo>
                <a:lnTo>
                  <a:pt x="2731" y="273"/>
                </a:lnTo>
                <a:lnTo>
                  <a:pt x="2816" y="306"/>
                </a:lnTo>
                <a:lnTo>
                  <a:pt x="2894" y="346"/>
                </a:lnTo>
                <a:lnTo>
                  <a:pt x="2969" y="393"/>
                </a:lnTo>
                <a:lnTo>
                  <a:pt x="3036" y="446"/>
                </a:lnTo>
                <a:lnTo>
                  <a:pt x="3100" y="506"/>
                </a:lnTo>
                <a:lnTo>
                  <a:pt x="3158" y="571"/>
                </a:lnTo>
                <a:lnTo>
                  <a:pt x="3212" y="642"/>
                </a:lnTo>
                <a:lnTo>
                  <a:pt x="3261" y="717"/>
                </a:lnTo>
                <a:lnTo>
                  <a:pt x="3305" y="797"/>
                </a:lnTo>
                <a:lnTo>
                  <a:pt x="3345" y="880"/>
                </a:lnTo>
                <a:lnTo>
                  <a:pt x="3381" y="966"/>
                </a:lnTo>
                <a:lnTo>
                  <a:pt x="3412" y="1057"/>
                </a:lnTo>
                <a:lnTo>
                  <a:pt x="3440" y="1148"/>
                </a:lnTo>
                <a:lnTo>
                  <a:pt x="3463" y="1240"/>
                </a:lnTo>
                <a:lnTo>
                  <a:pt x="3483" y="1337"/>
                </a:lnTo>
                <a:lnTo>
                  <a:pt x="3498" y="1438"/>
                </a:lnTo>
                <a:lnTo>
                  <a:pt x="3501" y="1537"/>
                </a:lnTo>
                <a:lnTo>
                  <a:pt x="3494" y="1635"/>
                </a:lnTo>
                <a:lnTo>
                  <a:pt x="3478" y="1729"/>
                </a:lnTo>
                <a:lnTo>
                  <a:pt x="3452" y="1820"/>
                </a:lnTo>
                <a:lnTo>
                  <a:pt x="3418" y="1908"/>
                </a:lnTo>
                <a:lnTo>
                  <a:pt x="3378" y="1989"/>
                </a:lnTo>
                <a:lnTo>
                  <a:pt x="3331" y="2068"/>
                </a:lnTo>
                <a:lnTo>
                  <a:pt x="3278" y="2138"/>
                </a:lnTo>
                <a:lnTo>
                  <a:pt x="3220" y="2202"/>
                </a:lnTo>
                <a:lnTo>
                  <a:pt x="3158" y="2260"/>
                </a:lnTo>
                <a:lnTo>
                  <a:pt x="3092" y="2309"/>
                </a:lnTo>
                <a:lnTo>
                  <a:pt x="3025" y="2349"/>
                </a:lnTo>
                <a:lnTo>
                  <a:pt x="2956" y="2382"/>
                </a:lnTo>
                <a:lnTo>
                  <a:pt x="2883" y="2404"/>
                </a:lnTo>
                <a:lnTo>
                  <a:pt x="2821" y="2415"/>
                </a:lnTo>
                <a:lnTo>
                  <a:pt x="2758" y="2418"/>
                </a:lnTo>
                <a:lnTo>
                  <a:pt x="2698" y="2417"/>
                </a:lnTo>
                <a:lnTo>
                  <a:pt x="2638" y="2406"/>
                </a:lnTo>
                <a:lnTo>
                  <a:pt x="2580" y="2389"/>
                </a:lnTo>
                <a:lnTo>
                  <a:pt x="2527" y="2368"/>
                </a:lnTo>
                <a:lnTo>
                  <a:pt x="2476" y="2340"/>
                </a:lnTo>
                <a:lnTo>
                  <a:pt x="2432" y="2306"/>
                </a:lnTo>
                <a:lnTo>
                  <a:pt x="2392" y="2268"/>
                </a:lnTo>
                <a:lnTo>
                  <a:pt x="2358" y="2226"/>
                </a:lnTo>
                <a:lnTo>
                  <a:pt x="2331" y="2178"/>
                </a:lnTo>
                <a:lnTo>
                  <a:pt x="2311" y="2128"/>
                </a:lnTo>
                <a:lnTo>
                  <a:pt x="2298" y="2073"/>
                </a:lnTo>
                <a:lnTo>
                  <a:pt x="2294" y="2015"/>
                </a:lnTo>
                <a:lnTo>
                  <a:pt x="2300" y="1955"/>
                </a:lnTo>
                <a:lnTo>
                  <a:pt x="2316" y="1893"/>
                </a:lnTo>
                <a:lnTo>
                  <a:pt x="2331" y="1858"/>
                </a:lnTo>
                <a:lnTo>
                  <a:pt x="2349" y="1829"/>
                </a:lnTo>
                <a:lnTo>
                  <a:pt x="2369" y="1804"/>
                </a:lnTo>
                <a:lnTo>
                  <a:pt x="2391" y="1780"/>
                </a:lnTo>
                <a:lnTo>
                  <a:pt x="2414" y="1757"/>
                </a:lnTo>
                <a:lnTo>
                  <a:pt x="2436" y="1731"/>
                </a:lnTo>
                <a:lnTo>
                  <a:pt x="2429" y="1731"/>
                </a:lnTo>
                <a:lnTo>
                  <a:pt x="2320" y="1637"/>
                </a:lnTo>
                <a:lnTo>
                  <a:pt x="2307" y="1617"/>
                </a:lnTo>
                <a:lnTo>
                  <a:pt x="2285" y="1588"/>
                </a:lnTo>
                <a:lnTo>
                  <a:pt x="2272" y="1568"/>
                </a:lnTo>
                <a:lnTo>
                  <a:pt x="2183" y="1562"/>
                </a:lnTo>
                <a:lnTo>
                  <a:pt x="2092" y="1553"/>
                </a:lnTo>
                <a:lnTo>
                  <a:pt x="2003" y="1548"/>
                </a:lnTo>
                <a:lnTo>
                  <a:pt x="2003" y="2537"/>
                </a:lnTo>
                <a:lnTo>
                  <a:pt x="1991" y="2558"/>
                </a:lnTo>
                <a:lnTo>
                  <a:pt x="1971" y="2573"/>
                </a:lnTo>
                <a:lnTo>
                  <a:pt x="1947" y="2584"/>
                </a:lnTo>
                <a:lnTo>
                  <a:pt x="1921" y="2588"/>
                </a:lnTo>
                <a:lnTo>
                  <a:pt x="1894" y="2588"/>
                </a:lnTo>
                <a:lnTo>
                  <a:pt x="1867" y="2582"/>
                </a:lnTo>
                <a:lnTo>
                  <a:pt x="1841" y="2573"/>
                </a:lnTo>
                <a:lnTo>
                  <a:pt x="1820" y="2560"/>
                </a:lnTo>
                <a:lnTo>
                  <a:pt x="1811" y="2517"/>
                </a:lnTo>
                <a:lnTo>
                  <a:pt x="1805" y="2468"/>
                </a:lnTo>
                <a:lnTo>
                  <a:pt x="1803" y="2415"/>
                </a:lnTo>
                <a:lnTo>
                  <a:pt x="1803" y="2360"/>
                </a:lnTo>
                <a:lnTo>
                  <a:pt x="1805" y="2306"/>
                </a:lnTo>
                <a:lnTo>
                  <a:pt x="1807" y="2251"/>
                </a:lnTo>
                <a:lnTo>
                  <a:pt x="1809" y="2200"/>
                </a:lnTo>
                <a:lnTo>
                  <a:pt x="1809" y="1508"/>
                </a:lnTo>
                <a:lnTo>
                  <a:pt x="1789" y="1497"/>
                </a:lnTo>
                <a:lnTo>
                  <a:pt x="1767" y="1484"/>
                </a:lnTo>
                <a:lnTo>
                  <a:pt x="1743" y="1475"/>
                </a:lnTo>
                <a:lnTo>
                  <a:pt x="1720" y="1468"/>
                </a:lnTo>
                <a:lnTo>
                  <a:pt x="1696" y="1468"/>
                </a:lnTo>
                <a:lnTo>
                  <a:pt x="1696" y="1689"/>
                </a:lnTo>
                <a:lnTo>
                  <a:pt x="1694" y="1906"/>
                </a:lnTo>
                <a:lnTo>
                  <a:pt x="1694" y="2118"/>
                </a:lnTo>
                <a:lnTo>
                  <a:pt x="1692" y="2335"/>
                </a:lnTo>
                <a:lnTo>
                  <a:pt x="1692" y="2557"/>
                </a:lnTo>
                <a:lnTo>
                  <a:pt x="1667" y="2571"/>
                </a:lnTo>
                <a:lnTo>
                  <a:pt x="1638" y="2582"/>
                </a:lnTo>
                <a:lnTo>
                  <a:pt x="1607" y="2586"/>
                </a:lnTo>
                <a:lnTo>
                  <a:pt x="1576" y="2586"/>
                </a:lnTo>
                <a:lnTo>
                  <a:pt x="1545" y="2578"/>
                </a:lnTo>
                <a:lnTo>
                  <a:pt x="1516" y="2564"/>
                </a:lnTo>
                <a:lnTo>
                  <a:pt x="1514" y="2448"/>
                </a:lnTo>
                <a:lnTo>
                  <a:pt x="1512" y="2344"/>
                </a:lnTo>
                <a:lnTo>
                  <a:pt x="1512" y="2248"/>
                </a:lnTo>
                <a:lnTo>
                  <a:pt x="1511" y="2162"/>
                </a:lnTo>
                <a:lnTo>
                  <a:pt x="1509" y="2082"/>
                </a:lnTo>
                <a:lnTo>
                  <a:pt x="1509" y="2008"/>
                </a:lnTo>
                <a:lnTo>
                  <a:pt x="1507" y="1937"/>
                </a:lnTo>
                <a:lnTo>
                  <a:pt x="1505" y="1866"/>
                </a:lnTo>
                <a:lnTo>
                  <a:pt x="1503" y="1797"/>
                </a:lnTo>
                <a:lnTo>
                  <a:pt x="1501" y="1726"/>
                </a:lnTo>
                <a:lnTo>
                  <a:pt x="1498" y="1651"/>
                </a:lnTo>
                <a:lnTo>
                  <a:pt x="1496" y="1571"/>
                </a:lnTo>
                <a:lnTo>
                  <a:pt x="1492" y="1484"/>
                </a:lnTo>
                <a:lnTo>
                  <a:pt x="1480" y="1489"/>
                </a:lnTo>
                <a:lnTo>
                  <a:pt x="1458" y="1495"/>
                </a:lnTo>
                <a:lnTo>
                  <a:pt x="1429" y="1504"/>
                </a:lnTo>
                <a:lnTo>
                  <a:pt x="1396" y="1513"/>
                </a:lnTo>
                <a:lnTo>
                  <a:pt x="1360" y="1524"/>
                </a:lnTo>
                <a:lnTo>
                  <a:pt x="1323" y="1533"/>
                </a:lnTo>
                <a:lnTo>
                  <a:pt x="1287" y="1544"/>
                </a:lnTo>
                <a:lnTo>
                  <a:pt x="1252" y="1551"/>
                </a:lnTo>
                <a:lnTo>
                  <a:pt x="1223" y="1558"/>
                </a:lnTo>
                <a:lnTo>
                  <a:pt x="1200" y="1564"/>
                </a:lnTo>
                <a:lnTo>
                  <a:pt x="1185" y="1595"/>
                </a:lnTo>
                <a:lnTo>
                  <a:pt x="1167" y="1620"/>
                </a:lnTo>
                <a:lnTo>
                  <a:pt x="1147" y="1642"/>
                </a:lnTo>
                <a:lnTo>
                  <a:pt x="1123" y="1664"/>
                </a:lnTo>
                <a:lnTo>
                  <a:pt x="1100" y="1682"/>
                </a:lnTo>
                <a:lnTo>
                  <a:pt x="1074" y="1702"/>
                </a:lnTo>
                <a:lnTo>
                  <a:pt x="1052" y="1724"/>
                </a:lnTo>
                <a:lnTo>
                  <a:pt x="1056" y="1731"/>
                </a:lnTo>
                <a:lnTo>
                  <a:pt x="1091" y="1755"/>
                </a:lnTo>
                <a:lnTo>
                  <a:pt x="1123" y="1786"/>
                </a:lnTo>
                <a:lnTo>
                  <a:pt x="1151" y="1826"/>
                </a:lnTo>
                <a:lnTo>
                  <a:pt x="1174" y="1873"/>
                </a:lnTo>
                <a:lnTo>
                  <a:pt x="1191" y="1924"/>
                </a:lnTo>
                <a:lnTo>
                  <a:pt x="1201" y="1978"/>
                </a:lnTo>
                <a:lnTo>
                  <a:pt x="1203" y="2035"/>
                </a:lnTo>
                <a:lnTo>
                  <a:pt x="1198" y="2093"/>
                </a:lnTo>
                <a:lnTo>
                  <a:pt x="1183" y="2148"/>
                </a:lnTo>
                <a:lnTo>
                  <a:pt x="1163" y="2195"/>
                </a:lnTo>
                <a:lnTo>
                  <a:pt x="1132" y="2242"/>
                </a:lnTo>
                <a:lnTo>
                  <a:pt x="1096" y="2284"/>
                </a:lnTo>
                <a:lnTo>
                  <a:pt x="1052" y="2322"/>
                </a:lnTo>
                <a:lnTo>
                  <a:pt x="1001" y="2357"/>
                </a:lnTo>
                <a:lnTo>
                  <a:pt x="945" y="2384"/>
                </a:lnTo>
                <a:lnTo>
                  <a:pt x="883" y="2404"/>
                </a:lnTo>
                <a:lnTo>
                  <a:pt x="816" y="2417"/>
                </a:lnTo>
                <a:lnTo>
                  <a:pt x="745" y="2420"/>
                </a:lnTo>
                <a:lnTo>
                  <a:pt x="672" y="2411"/>
                </a:lnTo>
                <a:lnTo>
                  <a:pt x="594" y="2393"/>
                </a:lnTo>
                <a:lnTo>
                  <a:pt x="516" y="2364"/>
                </a:lnTo>
                <a:lnTo>
                  <a:pt x="443" y="2326"/>
                </a:lnTo>
                <a:lnTo>
                  <a:pt x="371" y="2277"/>
                </a:lnTo>
                <a:lnTo>
                  <a:pt x="303" y="2220"/>
                </a:lnTo>
                <a:lnTo>
                  <a:pt x="241" y="2157"/>
                </a:lnTo>
                <a:lnTo>
                  <a:pt x="183" y="2086"/>
                </a:lnTo>
                <a:lnTo>
                  <a:pt x="132" y="2008"/>
                </a:lnTo>
                <a:lnTo>
                  <a:pt x="89" y="1924"/>
                </a:lnTo>
                <a:lnTo>
                  <a:pt x="52" y="1835"/>
                </a:lnTo>
                <a:lnTo>
                  <a:pt x="25" y="1742"/>
                </a:lnTo>
                <a:lnTo>
                  <a:pt x="7" y="1644"/>
                </a:lnTo>
                <a:lnTo>
                  <a:pt x="0" y="1544"/>
                </a:lnTo>
                <a:lnTo>
                  <a:pt x="1" y="1440"/>
                </a:lnTo>
                <a:lnTo>
                  <a:pt x="16" y="1337"/>
                </a:lnTo>
                <a:lnTo>
                  <a:pt x="41" y="1224"/>
                </a:lnTo>
                <a:lnTo>
                  <a:pt x="71" y="1115"/>
                </a:lnTo>
                <a:lnTo>
                  <a:pt x="105" y="1009"/>
                </a:lnTo>
                <a:lnTo>
                  <a:pt x="143" y="909"/>
                </a:lnTo>
                <a:lnTo>
                  <a:pt x="189" y="815"/>
                </a:lnTo>
                <a:lnTo>
                  <a:pt x="240" y="726"/>
                </a:lnTo>
                <a:lnTo>
                  <a:pt x="294" y="642"/>
                </a:lnTo>
                <a:lnTo>
                  <a:pt x="356" y="564"/>
                </a:lnTo>
                <a:lnTo>
                  <a:pt x="423" y="491"/>
                </a:lnTo>
                <a:lnTo>
                  <a:pt x="496" y="426"/>
                </a:lnTo>
                <a:lnTo>
                  <a:pt x="576" y="368"/>
                </a:lnTo>
                <a:lnTo>
                  <a:pt x="614" y="344"/>
                </a:lnTo>
                <a:lnTo>
                  <a:pt x="660" y="317"/>
                </a:lnTo>
                <a:lnTo>
                  <a:pt x="711" y="291"/>
                </a:lnTo>
                <a:lnTo>
                  <a:pt x="765" y="268"/>
                </a:lnTo>
                <a:lnTo>
                  <a:pt x="823" y="249"/>
                </a:lnTo>
                <a:lnTo>
                  <a:pt x="885" y="238"/>
                </a:lnTo>
                <a:lnTo>
                  <a:pt x="951" y="233"/>
                </a:lnTo>
                <a:lnTo>
                  <a:pt x="1016" y="240"/>
                </a:lnTo>
                <a:lnTo>
                  <a:pt x="1071" y="253"/>
                </a:lnTo>
                <a:lnTo>
                  <a:pt x="1123" y="268"/>
                </a:lnTo>
                <a:lnTo>
                  <a:pt x="1176" y="289"/>
                </a:lnTo>
                <a:lnTo>
                  <a:pt x="1225" y="313"/>
                </a:lnTo>
                <a:lnTo>
                  <a:pt x="1271" y="342"/>
                </a:lnTo>
                <a:lnTo>
                  <a:pt x="1314" y="373"/>
                </a:lnTo>
                <a:lnTo>
                  <a:pt x="1352" y="409"/>
                </a:lnTo>
                <a:lnTo>
                  <a:pt x="1385" y="449"/>
                </a:lnTo>
                <a:lnTo>
                  <a:pt x="1414" y="493"/>
                </a:lnTo>
                <a:lnTo>
                  <a:pt x="1438" y="538"/>
                </a:lnTo>
                <a:lnTo>
                  <a:pt x="1452" y="589"/>
                </a:lnTo>
                <a:lnTo>
                  <a:pt x="1461" y="642"/>
                </a:lnTo>
                <a:lnTo>
                  <a:pt x="1463" y="700"/>
                </a:lnTo>
                <a:lnTo>
                  <a:pt x="1456" y="758"/>
                </a:lnTo>
                <a:lnTo>
                  <a:pt x="1441" y="822"/>
                </a:lnTo>
                <a:lnTo>
                  <a:pt x="1416" y="888"/>
                </a:lnTo>
                <a:lnTo>
                  <a:pt x="1392" y="933"/>
                </a:lnTo>
                <a:lnTo>
                  <a:pt x="1363" y="973"/>
                </a:lnTo>
                <a:lnTo>
                  <a:pt x="1331" y="1009"/>
                </a:lnTo>
                <a:lnTo>
                  <a:pt x="1292" y="1042"/>
                </a:lnTo>
                <a:lnTo>
                  <a:pt x="1252" y="1071"/>
                </a:lnTo>
                <a:lnTo>
                  <a:pt x="1211" y="1098"/>
                </a:lnTo>
                <a:lnTo>
                  <a:pt x="1169" y="1124"/>
                </a:lnTo>
                <a:lnTo>
                  <a:pt x="1169" y="1128"/>
                </a:lnTo>
                <a:lnTo>
                  <a:pt x="1176" y="1144"/>
                </a:lnTo>
                <a:lnTo>
                  <a:pt x="1185" y="1162"/>
                </a:lnTo>
                <a:lnTo>
                  <a:pt x="1191" y="1184"/>
                </a:lnTo>
                <a:lnTo>
                  <a:pt x="1200" y="1206"/>
                </a:lnTo>
                <a:lnTo>
                  <a:pt x="1207" y="1226"/>
                </a:lnTo>
                <a:lnTo>
                  <a:pt x="1218" y="1240"/>
                </a:lnTo>
                <a:lnTo>
                  <a:pt x="1232" y="1248"/>
                </a:lnTo>
                <a:lnTo>
                  <a:pt x="1278" y="1237"/>
                </a:lnTo>
                <a:lnTo>
                  <a:pt x="1327" y="1226"/>
                </a:lnTo>
                <a:lnTo>
                  <a:pt x="1374" y="1215"/>
                </a:lnTo>
                <a:lnTo>
                  <a:pt x="1421" y="1200"/>
                </a:lnTo>
                <a:lnTo>
                  <a:pt x="1463" y="1184"/>
                </a:lnTo>
                <a:lnTo>
                  <a:pt x="1500" y="1164"/>
                </a:lnTo>
                <a:lnTo>
                  <a:pt x="1500" y="993"/>
                </a:lnTo>
                <a:lnTo>
                  <a:pt x="1501" y="826"/>
                </a:lnTo>
                <a:lnTo>
                  <a:pt x="1503" y="662"/>
                </a:lnTo>
                <a:lnTo>
                  <a:pt x="1503" y="495"/>
                </a:lnTo>
                <a:lnTo>
                  <a:pt x="1503" y="324"/>
                </a:lnTo>
                <a:lnTo>
                  <a:pt x="1503" y="275"/>
                </a:lnTo>
                <a:lnTo>
                  <a:pt x="1501" y="228"/>
                </a:lnTo>
                <a:lnTo>
                  <a:pt x="1498" y="184"/>
                </a:lnTo>
                <a:lnTo>
                  <a:pt x="1496" y="140"/>
                </a:lnTo>
                <a:lnTo>
                  <a:pt x="1498" y="98"/>
                </a:lnTo>
                <a:lnTo>
                  <a:pt x="1505" y="60"/>
                </a:lnTo>
                <a:lnTo>
                  <a:pt x="1520" y="24"/>
                </a:lnTo>
                <a:lnTo>
                  <a:pt x="1561" y="8"/>
                </a:lnTo>
                <a:lnTo>
                  <a:pt x="160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ko-KR" altLang="en-US" sz="2701" dirty="0">
              <a:cs typeface="B Nazanin" panose="00000400000000000000" pitchFamily="2" charset="-78"/>
            </a:endParaRPr>
          </a:p>
        </p:txBody>
      </p:sp>
      <p:sp>
        <p:nvSpPr>
          <p:cNvPr id="45" name="Freeform 18">
            <a:extLst>
              <a:ext uri="{FF2B5EF4-FFF2-40B4-BE49-F238E27FC236}">
                <a16:creationId xmlns:a16="http://schemas.microsoft.com/office/drawing/2014/main" id="{2B43F627-95E4-4791-A1F3-0F039F2A73F4}"/>
              </a:ext>
            </a:extLst>
          </p:cNvPr>
          <p:cNvSpPr>
            <a:spLocks/>
          </p:cNvSpPr>
          <p:nvPr/>
        </p:nvSpPr>
        <p:spPr bwMode="auto">
          <a:xfrm>
            <a:off x="8211989" y="2143649"/>
            <a:ext cx="344458" cy="392709"/>
          </a:xfrm>
          <a:custGeom>
            <a:avLst/>
            <a:gdLst>
              <a:gd name="T0" fmla="*/ 1764 w 2942"/>
              <a:gd name="T1" fmla="*/ 10 h 3247"/>
              <a:gd name="T2" fmla="*/ 2091 w 2942"/>
              <a:gd name="T3" fmla="*/ 74 h 3247"/>
              <a:gd name="T4" fmla="*/ 2365 w 2942"/>
              <a:gd name="T5" fmla="*/ 192 h 3247"/>
              <a:gd name="T6" fmla="*/ 2591 w 2942"/>
              <a:gd name="T7" fmla="*/ 361 h 3247"/>
              <a:gd name="T8" fmla="*/ 2765 w 2942"/>
              <a:gd name="T9" fmla="*/ 576 h 3247"/>
              <a:gd name="T10" fmla="*/ 2873 w 2942"/>
              <a:gd name="T11" fmla="*/ 798 h 3247"/>
              <a:gd name="T12" fmla="*/ 2933 w 2942"/>
              <a:gd name="T13" fmla="*/ 1060 h 3247"/>
              <a:gd name="T14" fmla="*/ 2936 w 2942"/>
              <a:gd name="T15" fmla="*/ 1345 h 3247"/>
              <a:gd name="T16" fmla="*/ 2873 w 2942"/>
              <a:gd name="T17" fmla="*/ 1607 h 3247"/>
              <a:gd name="T18" fmla="*/ 2753 w 2942"/>
              <a:gd name="T19" fmla="*/ 1812 h 3247"/>
              <a:gd name="T20" fmla="*/ 2611 w 2942"/>
              <a:gd name="T21" fmla="*/ 1998 h 3247"/>
              <a:gd name="T22" fmla="*/ 2509 w 2942"/>
              <a:gd name="T23" fmla="*/ 2167 h 3247"/>
              <a:gd name="T24" fmla="*/ 2471 w 2942"/>
              <a:gd name="T25" fmla="*/ 2323 h 3247"/>
              <a:gd name="T26" fmla="*/ 2485 w 2942"/>
              <a:gd name="T27" fmla="*/ 2452 h 3247"/>
              <a:gd name="T28" fmla="*/ 2522 w 2942"/>
              <a:gd name="T29" fmla="*/ 2603 h 3247"/>
              <a:gd name="T30" fmla="*/ 2562 w 2942"/>
              <a:gd name="T31" fmla="*/ 2729 h 3247"/>
              <a:gd name="T32" fmla="*/ 2604 w 2942"/>
              <a:gd name="T33" fmla="*/ 2845 h 3247"/>
              <a:gd name="T34" fmla="*/ 2654 w 2942"/>
              <a:gd name="T35" fmla="*/ 3007 h 3247"/>
              <a:gd name="T36" fmla="*/ 2336 w 2942"/>
              <a:gd name="T37" fmla="*/ 3154 h 3247"/>
              <a:gd name="T38" fmla="*/ 1874 w 2942"/>
              <a:gd name="T39" fmla="*/ 3240 h 3247"/>
              <a:gd name="T40" fmla="*/ 1449 w 2942"/>
              <a:gd name="T41" fmla="*/ 3232 h 3247"/>
              <a:gd name="T42" fmla="*/ 1300 w 2942"/>
              <a:gd name="T43" fmla="*/ 3138 h 3247"/>
              <a:gd name="T44" fmla="*/ 1274 w 2942"/>
              <a:gd name="T45" fmla="*/ 2990 h 3247"/>
              <a:gd name="T46" fmla="*/ 1240 w 2942"/>
              <a:gd name="T47" fmla="*/ 2832 h 3247"/>
              <a:gd name="T48" fmla="*/ 1194 w 2942"/>
              <a:gd name="T49" fmla="*/ 2703 h 3247"/>
              <a:gd name="T50" fmla="*/ 1134 w 2942"/>
              <a:gd name="T51" fmla="*/ 2647 h 3247"/>
              <a:gd name="T52" fmla="*/ 1051 w 2942"/>
              <a:gd name="T53" fmla="*/ 2649 h 3247"/>
              <a:gd name="T54" fmla="*/ 974 w 2942"/>
              <a:gd name="T55" fmla="*/ 2670 h 3247"/>
              <a:gd name="T56" fmla="*/ 864 w 2942"/>
              <a:gd name="T57" fmla="*/ 2703 h 3247"/>
              <a:gd name="T58" fmla="*/ 693 w 2942"/>
              <a:gd name="T59" fmla="*/ 2727 h 3247"/>
              <a:gd name="T60" fmla="*/ 525 w 2942"/>
              <a:gd name="T61" fmla="*/ 2716 h 3247"/>
              <a:gd name="T62" fmla="*/ 438 w 2942"/>
              <a:gd name="T63" fmla="*/ 2681 h 3247"/>
              <a:gd name="T64" fmla="*/ 367 w 2942"/>
              <a:gd name="T65" fmla="*/ 2618 h 3247"/>
              <a:gd name="T66" fmla="*/ 338 w 2942"/>
              <a:gd name="T67" fmla="*/ 2520 h 3247"/>
              <a:gd name="T68" fmla="*/ 354 w 2942"/>
              <a:gd name="T69" fmla="*/ 2421 h 3247"/>
              <a:gd name="T70" fmla="*/ 365 w 2942"/>
              <a:gd name="T71" fmla="*/ 2325 h 3247"/>
              <a:gd name="T72" fmla="*/ 331 w 2942"/>
              <a:gd name="T73" fmla="*/ 2265 h 3247"/>
              <a:gd name="T74" fmla="*/ 278 w 2942"/>
              <a:gd name="T75" fmla="*/ 2232 h 3247"/>
              <a:gd name="T76" fmla="*/ 249 w 2942"/>
              <a:gd name="T77" fmla="*/ 2180 h 3247"/>
              <a:gd name="T78" fmla="*/ 267 w 2942"/>
              <a:gd name="T79" fmla="*/ 2125 h 3247"/>
              <a:gd name="T80" fmla="*/ 224 w 2942"/>
              <a:gd name="T81" fmla="*/ 2069 h 3247"/>
              <a:gd name="T82" fmla="*/ 214 w 2942"/>
              <a:gd name="T83" fmla="*/ 2007 h 3247"/>
              <a:gd name="T84" fmla="*/ 245 w 2942"/>
              <a:gd name="T85" fmla="*/ 1941 h 3247"/>
              <a:gd name="T86" fmla="*/ 273 w 2942"/>
              <a:gd name="T87" fmla="*/ 1872 h 3247"/>
              <a:gd name="T88" fmla="*/ 194 w 2942"/>
              <a:gd name="T89" fmla="*/ 1827 h 3247"/>
              <a:gd name="T90" fmla="*/ 96 w 2942"/>
              <a:gd name="T91" fmla="*/ 1794 h 3247"/>
              <a:gd name="T92" fmla="*/ 18 w 2942"/>
              <a:gd name="T93" fmla="*/ 1747 h 3247"/>
              <a:gd name="T94" fmla="*/ 4 w 2942"/>
              <a:gd name="T95" fmla="*/ 1674 h 3247"/>
              <a:gd name="T96" fmla="*/ 44 w 2942"/>
              <a:gd name="T97" fmla="*/ 1616 h 3247"/>
              <a:gd name="T98" fmla="*/ 111 w 2942"/>
              <a:gd name="T99" fmla="*/ 1545 h 3247"/>
              <a:gd name="T100" fmla="*/ 229 w 2942"/>
              <a:gd name="T101" fmla="*/ 1421 h 3247"/>
              <a:gd name="T102" fmla="*/ 325 w 2942"/>
              <a:gd name="T103" fmla="*/ 1276 h 3247"/>
              <a:gd name="T104" fmla="*/ 345 w 2942"/>
              <a:gd name="T105" fmla="*/ 1143 h 3247"/>
              <a:gd name="T106" fmla="*/ 344 w 2942"/>
              <a:gd name="T107" fmla="*/ 992 h 3247"/>
              <a:gd name="T108" fmla="*/ 440 w 2942"/>
              <a:gd name="T109" fmla="*/ 621 h 3247"/>
              <a:gd name="T110" fmla="*/ 587 w 2942"/>
              <a:gd name="T111" fmla="*/ 401 h 3247"/>
              <a:gd name="T112" fmla="*/ 789 w 2942"/>
              <a:gd name="T113" fmla="*/ 227 h 3247"/>
              <a:gd name="T114" fmla="*/ 1031 w 2942"/>
              <a:gd name="T115" fmla="*/ 103 h 3247"/>
              <a:gd name="T116" fmla="*/ 1516 w 2942"/>
              <a:gd name="T117" fmla="*/ 0 h 3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942" h="3247">
                <a:moveTo>
                  <a:pt x="1516" y="0"/>
                </a:moveTo>
                <a:lnTo>
                  <a:pt x="1644" y="1"/>
                </a:lnTo>
                <a:lnTo>
                  <a:pt x="1764" y="10"/>
                </a:lnTo>
                <a:lnTo>
                  <a:pt x="1878" y="25"/>
                </a:lnTo>
                <a:lnTo>
                  <a:pt x="1987" y="47"/>
                </a:lnTo>
                <a:lnTo>
                  <a:pt x="2091" y="74"/>
                </a:lnTo>
                <a:lnTo>
                  <a:pt x="2187" y="109"/>
                </a:lnTo>
                <a:lnTo>
                  <a:pt x="2280" y="147"/>
                </a:lnTo>
                <a:lnTo>
                  <a:pt x="2365" y="192"/>
                </a:lnTo>
                <a:lnTo>
                  <a:pt x="2445" y="243"/>
                </a:lnTo>
                <a:lnTo>
                  <a:pt x="2522" y="300"/>
                </a:lnTo>
                <a:lnTo>
                  <a:pt x="2591" y="361"/>
                </a:lnTo>
                <a:lnTo>
                  <a:pt x="2654" y="429"/>
                </a:lnTo>
                <a:lnTo>
                  <a:pt x="2713" y="500"/>
                </a:lnTo>
                <a:lnTo>
                  <a:pt x="2765" y="576"/>
                </a:lnTo>
                <a:lnTo>
                  <a:pt x="2813" y="656"/>
                </a:lnTo>
                <a:lnTo>
                  <a:pt x="2845" y="723"/>
                </a:lnTo>
                <a:lnTo>
                  <a:pt x="2873" y="798"/>
                </a:lnTo>
                <a:lnTo>
                  <a:pt x="2898" y="880"/>
                </a:lnTo>
                <a:lnTo>
                  <a:pt x="2918" y="969"/>
                </a:lnTo>
                <a:lnTo>
                  <a:pt x="2933" y="1060"/>
                </a:lnTo>
                <a:lnTo>
                  <a:pt x="2940" y="1154"/>
                </a:lnTo>
                <a:lnTo>
                  <a:pt x="2942" y="1250"/>
                </a:lnTo>
                <a:lnTo>
                  <a:pt x="2936" y="1345"/>
                </a:lnTo>
                <a:lnTo>
                  <a:pt x="2924" y="1438"/>
                </a:lnTo>
                <a:lnTo>
                  <a:pt x="2902" y="1529"/>
                </a:lnTo>
                <a:lnTo>
                  <a:pt x="2873" y="1607"/>
                </a:lnTo>
                <a:lnTo>
                  <a:pt x="2838" y="1680"/>
                </a:lnTo>
                <a:lnTo>
                  <a:pt x="2796" y="1747"/>
                </a:lnTo>
                <a:lnTo>
                  <a:pt x="2753" y="1812"/>
                </a:lnTo>
                <a:lnTo>
                  <a:pt x="2705" y="1876"/>
                </a:lnTo>
                <a:lnTo>
                  <a:pt x="2658" y="1936"/>
                </a:lnTo>
                <a:lnTo>
                  <a:pt x="2611" y="1998"/>
                </a:lnTo>
                <a:lnTo>
                  <a:pt x="2565" y="2060"/>
                </a:lnTo>
                <a:lnTo>
                  <a:pt x="2534" y="2110"/>
                </a:lnTo>
                <a:lnTo>
                  <a:pt x="2509" y="2167"/>
                </a:lnTo>
                <a:lnTo>
                  <a:pt x="2489" y="2227"/>
                </a:lnTo>
                <a:lnTo>
                  <a:pt x="2473" y="2292"/>
                </a:lnTo>
                <a:lnTo>
                  <a:pt x="2471" y="2323"/>
                </a:lnTo>
                <a:lnTo>
                  <a:pt x="2473" y="2360"/>
                </a:lnTo>
                <a:lnTo>
                  <a:pt x="2478" y="2405"/>
                </a:lnTo>
                <a:lnTo>
                  <a:pt x="2485" y="2452"/>
                </a:lnTo>
                <a:lnTo>
                  <a:pt x="2496" y="2503"/>
                </a:lnTo>
                <a:lnTo>
                  <a:pt x="2509" y="2554"/>
                </a:lnTo>
                <a:lnTo>
                  <a:pt x="2522" y="2603"/>
                </a:lnTo>
                <a:lnTo>
                  <a:pt x="2536" y="2650"/>
                </a:lnTo>
                <a:lnTo>
                  <a:pt x="2549" y="2692"/>
                </a:lnTo>
                <a:lnTo>
                  <a:pt x="2562" y="2729"/>
                </a:lnTo>
                <a:lnTo>
                  <a:pt x="2573" y="2756"/>
                </a:lnTo>
                <a:lnTo>
                  <a:pt x="2589" y="2796"/>
                </a:lnTo>
                <a:lnTo>
                  <a:pt x="2604" y="2845"/>
                </a:lnTo>
                <a:lnTo>
                  <a:pt x="2620" y="2900"/>
                </a:lnTo>
                <a:lnTo>
                  <a:pt x="2636" y="2956"/>
                </a:lnTo>
                <a:lnTo>
                  <a:pt x="2654" y="3007"/>
                </a:lnTo>
                <a:lnTo>
                  <a:pt x="2673" y="3052"/>
                </a:lnTo>
                <a:lnTo>
                  <a:pt x="2502" y="3107"/>
                </a:lnTo>
                <a:lnTo>
                  <a:pt x="2336" y="3154"/>
                </a:lnTo>
                <a:lnTo>
                  <a:pt x="2178" y="3192"/>
                </a:lnTo>
                <a:lnTo>
                  <a:pt x="2024" y="3220"/>
                </a:lnTo>
                <a:lnTo>
                  <a:pt x="1874" y="3240"/>
                </a:lnTo>
                <a:lnTo>
                  <a:pt x="1729" y="3247"/>
                </a:lnTo>
                <a:lnTo>
                  <a:pt x="1587" y="3245"/>
                </a:lnTo>
                <a:lnTo>
                  <a:pt x="1449" y="3232"/>
                </a:lnTo>
                <a:lnTo>
                  <a:pt x="1313" y="3209"/>
                </a:lnTo>
                <a:lnTo>
                  <a:pt x="1307" y="3176"/>
                </a:lnTo>
                <a:lnTo>
                  <a:pt x="1300" y="3138"/>
                </a:lnTo>
                <a:lnTo>
                  <a:pt x="1291" y="3092"/>
                </a:lnTo>
                <a:lnTo>
                  <a:pt x="1284" y="3043"/>
                </a:lnTo>
                <a:lnTo>
                  <a:pt x="1274" y="2990"/>
                </a:lnTo>
                <a:lnTo>
                  <a:pt x="1264" y="2936"/>
                </a:lnTo>
                <a:lnTo>
                  <a:pt x="1253" y="2883"/>
                </a:lnTo>
                <a:lnTo>
                  <a:pt x="1240" y="2832"/>
                </a:lnTo>
                <a:lnTo>
                  <a:pt x="1227" y="2783"/>
                </a:lnTo>
                <a:lnTo>
                  <a:pt x="1211" y="2740"/>
                </a:lnTo>
                <a:lnTo>
                  <a:pt x="1194" y="2703"/>
                </a:lnTo>
                <a:lnTo>
                  <a:pt x="1176" y="2674"/>
                </a:lnTo>
                <a:lnTo>
                  <a:pt x="1156" y="2656"/>
                </a:lnTo>
                <a:lnTo>
                  <a:pt x="1134" y="2647"/>
                </a:lnTo>
                <a:lnTo>
                  <a:pt x="1109" y="2643"/>
                </a:lnTo>
                <a:lnTo>
                  <a:pt x="1080" y="2645"/>
                </a:lnTo>
                <a:lnTo>
                  <a:pt x="1051" y="2649"/>
                </a:lnTo>
                <a:lnTo>
                  <a:pt x="1024" y="2656"/>
                </a:lnTo>
                <a:lnTo>
                  <a:pt x="998" y="2663"/>
                </a:lnTo>
                <a:lnTo>
                  <a:pt x="974" y="2670"/>
                </a:lnTo>
                <a:lnTo>
                  <a:pt x="956" y="2676"/>
                </a:lnTo>
                <a:lnTo>
                  <a:pt x="913" y="2690"/>
                </a:lnTo>
                <a:lnTo>
                  <a:pt x="864" y="2703"/>
                </a:lnTo>
                <a:lnTo>
                  <a:pt x="809" y="2714"/>
                </a:lnTo>
                <a:lnTo>
                  <a:pt x="751" y="2721"/>
                </a:lnTo>
                <a:lnTo>
                  <a:pt x="693" y="2727"/>
                </a:lnTo>
                <a:lnTo>
                  <a:pt x="634" y="2729"/>
                </a:lnTo>
                <a:lnTo>
                  <a:pt x="578" y="2725"/>
                </a:lnTo>
                <a:lnTo>
                  <a:pt x="525" y="2716"/>
                </a:lnTo>
                <a:lnTo>
                  <a:pt x="496" y="2709"/>
                </a:lnTo>
                <a:lnTo>
                  <a:pt x="467" y="2696"/>
                </a:lnTo>
                <a:lnTo>
                  <a:pt x="438" y="2681"/>
                </a:lnTo>
                <a:lnTo>
                  <a:pt x="413" y="2663"/>
                </a:lnTo>
                <a:lnTo>
                  <a:pt x="387" y="2641"/>
                </a:lnTo>
                <a:lnTo>
                  <a:pt x="367" y="2618"/>
                </a:lnTo>
                <a:lnTo>
                  <a:pt x="353" y="2589"/>
                </a:lnTo>
                <a:lnTo>
                  <a:pt x="342" y="2556"/>
                </a:lnTo>
                <a:lnTo>
                  <a:pt x="338" y="2520"/>
                </a:lnTo>
                <a:lnTo>
                  <a:pt x="342" y="2480"/>
                </a:lnTo>
                <a:lnTo>
                  <a:pt x="347" y="2452"/>
                </a:lnTo>
                <a:lnTo>
                  <a:pt x="354" y="2421"/>
                </a:lnTo>
                <a:lnTo>
                  <a:pt x="362" y="2389"/>
                </a:lnTo>
                <a:lnTo>
                  <a:pt x="365" y="2358"/>
                </a:lnTo>
                <a:lnTo>
                  <a:pt x="365" y="2325"/>
                </a:lnTo>
                <a:lnTo>
                  <a:pt x="356" y="2296"/>
                </a:lnTo>
                <a:lnTo>
                  <a:pt x="347" y="2280"/>
                </a:lnTo>
                <a:lnTo>
                  <a:pt x="331" y="2265"/>
                </a:lnTo>
                <a:lnTo>
                  <a:pt x="314" y="2254"/>
                </a:lnTo>
                <a:lnTo>
                  <a:pt x="296" y="2245"/>
                </a:lnTo>
                <a:lnTo>
                  <a:pt x="278" y="2232"/>
                </a:lnTo>
                <a:lnTo>
                  <a:pt x="264" y="2218"/>
                </a:lnTo>
                <a:lnTo>
                  <a:pt x="253" y="2200"/>
                </a:lnTo>
                <a:lnTo>
                  <a:pt x="249" y="2180"/>
                </a:lnTo>
                <a:lnTo>
                  <a:pt x="251" y="2160"/>
                </a:lnTo>
                <a:lnTo>
                  <a:pt x="258" y="2141"/>
                </a:lnTo>
                <a:lnTo>
                  <a:pt x="267" y="2125"/>
                </a:lnTo>
                <a:lnTo>
                  <a:pt x="273" y="2109"/>
                </a:lnTo>
                <a:lnTo>
                  <a:pt x="244" y="2089"/>
                </a:lnTo>
                <a:lnTo>
                  <a:pt x="224" y="2069"/>
                </a:lnTo>
                <a:lnTo>
                  <a:pt x="213" y="2049"/>
                </a:lnTo>
                <a:lnTo>
                  <a:pt x="211" y="2027"/>
                </a:lnTo>
                <a:lnTo>
                  <a:pt x="214" y="2007"/>
                </a:lnTo>
                <a:lnTo>
                  <a:pt x="222" y="1985"/>
                </a:lnTo>
                <a:lnTo>
                  <a:pt x="233" y="1963"/>
                </a:lnTo>
                <a:lnTo>
                  <a:pt x="245" y="1941"/>
                </a:lnTo>
                <a:lnTo>
                  <a:pt x="256" y="1918"/>
                </a:lnTo>
                <a:lnTo>
                  <a:pt x="267" y="1896"/>
                </a:lnTo>
                <a:lnTo>
                  <a:pt x="273" y="1872"/>
                </a:lnTo>
                <a:lnTo>
                  <a:pt x="253" y="1854"/>
                </a:lnTo>
                <a:lnTo>
                  <a:pt x="225" y="1840"/>
                </a:lnTo>
                <a:lnTo>
                  <a:pt x="194" y="1827"/>
                </a:lnTo>
                <a:lnTo>
                  <a:pt x="162" y="1816"/>
                </a:lnTo>
                <a:lnTo>
                  <a:pt x="129" y="1805"/>
                </a:lnTo>
                <a:lnTo>
                  <a:pt x="96" y="1794"/>
                </a:lnTo>
                <a:lnTo>
                  <a:pt x="65" y="1781"/>
                </a:lnTo>
                <a:lnTo>
                  <a:pt x="40" y="1767"/>
                </a:lnTo>
                <a:lnTo>
                  <a:pt x="18" y="1747"/>
                </a:lnTo>
                <a:lnTo>
                  <a:pt x="5" y="1723"/>
                </a:lnTo>
                <a:lnTo>
                  <a:pt x="0" y="1698"/>
                </a:lnTo>
                <a:lnTo>
                  <a:pt x="4" y="1674"/>
                </a:lnTo>
                <a:lnTo>
                  <a:pt x="13" y="1652"/>
                </a:lnTo>
                <a:lnTo>
                  <a:pt x="27" y="1634"/>
                </a:lnTo>
                <a:lnTo>
                  <a:pt x="44" y="1616"/>
                </a:lnTo>
                <a:lnTo>
                  <a:pt x="60" y="1601"/>
                </a:lnTo>
                <a:lnTo>
                  <a:pt x="73" y="1589"/>
                </a:lnTo>
                <a:lnTo>
                  <a:pt x="111" y="1545"/>
                </a:lnTo>
                <a:lnTo>
                  <a:pt x="151" y="1505"/>
                </a:lnTo>
                <a:lnTo>
                  <a:pt x="191" y="1465"/>
                </a:lnTo>
                <a:lnTo>
                  <a:pt x="229" y="1421"/>
                </a:lnTo>
                <a:lnTo>
                  <a:pt x="265" y="1378"/>
                </a:lnTo>
                <a:lnTo>
                  <a:pt x="298" y="1329"/>
                </a:lnTo>
                <a:lnTo>
                  <a:pt x="325" y="1276"/>
                </a:lnTo>
                <a:lnTo>
                  <a:pt x="340" y="1232"/>
                </a:lnTo>
                <a:lnTo>
                  <a:pt x="345" y="1189"/>
                </a:lnTo>
                <a:lnTo>
                  <a:pt x="345" y="1143"/>
                </a:lnTo>
                <a:lnTo>
                  <a:pt x="344" y="1094"/>
                </a:lnTo>
                <a:lnTo>
                  <a:pt x="342" y="1045"/>
                </a:lnTo>
                <a:lnTo>
                  <a:pt x="344" y="992"/>
                </a:lnTo>
                <a:lnTo>
                  <a:pt x="349" y="936"/>
                </a:lnTo>
                <a:lnTo>
                  <a:pt x="405" y="705"/>
                </a:lnTo>
                <a:lnTo>
                  <a:pt x="440" y="621"/>
                </a:lnTo>
                <a:lnTo>
                  <a:pt x="482" y="543"/>
                </a:lnTo>
                <a:lnTo>
                  <a:pt x="531" y="470"/>
                </a:lnTo>
                <a:lnTo>
                  <a:pt x="587" y="401"/>
                </a:lnTo>
                <a:lnTo>
                  <a:pt x="649" y="338"/>
                </a:lnTo>
                <a:lnTo>
                  <a:pt x="716" y="280"/>
                </a:lnTo>
                <a:lnTo>
                  <a:pt x="789" y="227"/>
                </a:lnTo>
                <a:lnTo>
                  <a:pt x="865" y="180"/>
                </a:lnTo>
                <a:lnTo>
                  <a:pt x="947" y="138"/>
                </a:lnTo>
                <a:lnTo>
                  <a:pt x="1031" y="103"/>
                </a:lnTo>
                <a:lnTo>
                  <a:pt x="1116" y="72"/>
                </a:lnTo>
                <a:lnTo>
                  <a:pt x="1402" y="9"/>
                </a:lnTo>
                <a:lnTo>
                  <a:pt x="151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46" name="Freeform 9">
            <a:extLst>
              <a:ext uri="{FF2B5EF4-FFF2-40B4-BE49-F238E27FC236}">
                <a16:creationId xmlns:a16="http://schemas.microsoft.com/office/drawing/2014/main" id="{8065E060-ED20-4CBA-9287-D4BC106589F7}"/>
              </a:ext>
            </a:extLst>
          </p:cNvPr>
          <p:cNvSpPr>
            <a:spLocks/>
          </p:cNvSpPr>
          <p:nvPr/>
        </p:nvSpPr>
        <p:spPr bwMode="auto">
          <a:xfrm>
            <a:off x="9238369" y="1930806"/>
            <a:ext cx="269307" cy="349526"/>
          </a:xfrm>
          <a:custGeom>
            <a:avLst/>
            <a:gdLst>
              <a:gd name="T0" fmla="*/ 536 w 1882"/>
              <a:gd name="T1" fmla="*/ 10 h 2443"/>
              <a:gd name="T2" fmla="*/ 642 w 1882"/>
              <a:gd name="T3" fmla="*/ 32 h 2443"/>
              <a:gd name="T4" fmla="*/ 821 w 1882"/>
              <a:gd name="T5" fmla="*/ 80 h 2443"/>
              <a:gd name="T6" fmla="*/ 1054 w 1882"/>
              <a:gd name="T7" fmla="*/ 87 h 2443"/>
              <a:gd name="T8" fmla="*/ 1196 w 1882"/>
              <a:gd name="T9" fmla="*/ 59 h 2443"/>
              <a:gd name="T10" fmla="*/ 1321 w 1882"/>
              <a:gd name="T11" fmla="*/ 24 h 2443"/>
              <a:gd name="T12" fmla="*/ 1495 w 1882"/>
              <a:gd name="T13" fmla="*/ 8 h 2443"/>
              <a:gd name="T14" fmla="*/ 1566 w 1882"/>
              <a:gd name="T15" fmla="*/ 20 h 2443"/>
              <a:gd name="T16" fmla="*/ 1705 w 1882"/>
              <a:gd name="T17" fmla="*/ 69 h 2443"/>
              <a:gd name="T18" fmla="*/ 1811 w 1882"/>
              <a:gd name="T19" fmla="*/ 201 h 2443"/>
              <a:gd name="T20" fmla="*/ 1864 w 1882"/>
              <a:gd name="T21" fmla="*/ 359 h 2443"/>
              <a:gd name="T22" fmla="*/ 1881 w 1882"/>
              <a:gd name="T23" fmla="*/ 493 h 2443"/>
              <a:gd name="T24" fmla="*/ 1882 w 1882"/>
              <a:gd name="T25" fmla="*/ 550 h 2443"/>
              <a:gd name="T26" fmla="*/ 1842 w 1882"/>
              <a:gd name="T27" fmla="*/ 801 h 2443"/>
              <a:gd name="T28" fmla="*/ 1802 w 1882"/>
              <a:gd name="T29" fmla="*/ 923 h 2443"/>
              <a:gd name="T30" fmla="*/ 1727 w 1882"/>
              <a:gd name="T31" fmla="*/ 1080 h 2443"/>
              <a:gd name="T32" fmla="*/ 1661 w 1882"/>
              <a:gd name="T33" fmla="*/ 1268 h 2443"/>
              <a:gd name="T34" fmla="*/ 1644 w 1882"/>
              <a:gd name="T35" fmla="*/ 1341 h 2443"/>
              <a:gd name="T36" fmla="*/ 1636 w 1882"/>
              <a:gd name="T37" fmla="*/ 1465 h 2443"/>
              <a:gd name="T38" fmla="*/ 1614 w 1882"/>
              <a:gd name="T39" fmla="*/ 1657 h 2443"/>
              <a:gd name="T40" fmla="*/ 1567 w 1882"/>
              <a:gd name="T41" fmla="*/ 1913 h 2443"/>
              <a:gd name="T42" fmla="*/ 1526 w 1882"/>
              <a:gd name="T43" fmla="*/ 2084 h 2443"/>
              <a:gd name="T44" fmla="*/ 1493 w 1882"/>
              <a:gd name="T45" fmla="*/ 2189 h 2443"/>
              <a:gd name="T46" fmla="*/ 1400 w 1882"/>
              <a:gd name="T47" fmla="*/ 2375 h 2443"/>
              <a:gd name="T48" fmla="*/ 1327 w 1882"/>
              <a:gd name="T49" fmla="*/ 2438 h 2443"/>
              <a:gd name="T50" fmla="*/ 1287 w 1882"/>
              <a:gd name="T51" fmla="*/ 2441 h 2443"/>
              <a:gd name="T52" fmla="*/ 1243 w 1882"/>
              <a:gd name="T53" fmla="*/ 2407 h 2443"/>
              <a:gd name="T54" fmla="*/ 1201 w 1882"/>
              <a:gd name="T55" fmla="*/ 2280 h 2443"/>
              <a:gd name="T56" fmla="*/ 1180 w 1882"/>
              <a:gd name="T57" fmla="*/ 2148 h 2443"/>
              <a:gd name="T58" fmla="*/ 1174 w 1882"/>
              <a:gd name="T59" fmla="*/ 2039 h 2443"/>
              <a:gd name="T60" fmla="*/ 1152 w 1882"/>
              <a:gd name="T61" fmla="*/ 1785 h 2443"/>
              <a:gd name="T62" fmla="*/ 1125 w 1882"/>
              <a:gd name="T63" fmla="*/ 1654 h 2443"/>
              <a:gd name="T64" fmla="*/ 1089 w 1882"/>
              <a:gd name="T65" fmla="*/ 1553 h 2443"/>
              <a:gd name="T66" fmla="*/ 1008 w 1882"/>
              <a:gd name="T67" fmla="*/ 1480 h 2443"/>
              <a:gd name="T68" fmla="*/ 945 w 1882"/>
              <a:gd name="T69" fmla="*/ 1464 h 2443"/>
              <a:gd name="T70" fmla="*/ 860 w 1882"/>
              <a:gd name="T71" fmla="*/ 1476 h 2443"/>
              <a:gd name="T72" fmla="*/ 785 w 1882"/>
              <a:gd name="T73" fmla="*/ 1545 h 2443"/>
              <a:gd name="T74" fmla="*/ 761 w 1882"/>
              <a:gd name="T75" fmla="*/ 1600 h 2443"/>
              <a:gd name="T76" fmla="*/ 736 w 1882"/>
              <a:gd name="T77" fmla="*/ 1692 h 2443"/>
              <a:gd name="T78" fmla="*/ 711 w 1882"/>
              <a:gd name="T79" fmla="*/ 1877 h 2443"/>
              <a:gd name="T80" fmla="*/ 695 w 1882"/>
              <a:gd name="T81" fmla="*/ 2046 h 2443"/>
              <a:gd name="T82" fmla="*/ 690 w 1882"/>
              <a:gd name="T83" fmla="*/ 2157 h 2443"/>
              <a:gd name="T84" fmla="*/ 657 w 1882"/>
              <a:gd name="T85" fmla="*/ 2345 h 2443"/>
              <a:gd name="T86" fmla="*/ 613 w 1882"/>
              <a:gd name="T87" fmla="*/ 2424 h 2443"/>
              <a:gd name="T88" fmla="*/ 592 w 1882"/>
              <a:gd name="T89" fmla="*/ 2439 h 2443"/>
              <a:gd name="T90" fmla="*/ 481 w 1882"/>
              <a:gd name="T91" fmla="*/ 2389 h 2443"/>
              <a:gd name="T92" fmla="*/ 415 w 1882"/>
              <a:gd name="T93" fmla="*/ 2278 h 2443"/>
              <a:gd name="T94" fmla="*/ 392 w 1882"/>
              <a:gd name="T95" fmla="*/ 2217 h 2443"/>
              <a:gd name="T96" fmla="*/ 332 w 1882"/>
              <a:gd name="T97" fmla="*/ 2029 h 2443"/>
              <a:gd name="T98" fmla="*/ 286 w 1882"/>
              <a:gd name="T99" fmla="*/ 1821 h 2443"/>
              <a:gd name="T100" fmla="*/ 259 w 1882"/>
              <a:gd name="T101" fmla="*/ 1671 h 2443"/>
              <a:gd name="T102" fmla="*/ 240 w 1882"/>
              <a:gd name="T103" fmla="*/ 1555 h 2443"/>
              <a:gd name="T104" fmla="*/ 229 w 1882"/>
              <a:gd name="T105" fmla="*/ 1385 h 2443"/>
              <a:gd name="T106" fmla="*/ 218 w 1882"/>
              <a:gd name="T107" fmla="*/ 1279 h 2443"/>
              <a:gd name="T108" fmla="*/ 158 w 1882"/>
              <a:gd name="T109" fmla="*/ 1075 h 2443"/>
              <a:gd name="T110" fmla="*/ 131 w 1882"/>
              <a:gd name="T111" fmla="*/ 1004 h 2443"/>
              <a:gd name="T112" fmla="*/ 29 w 1882"/>
              <a:gd name="T113" fmla="*/ 722 h 2443"/>
              <a:gd name="T114" fmla="*/ 1 w 1882"/>
              <a:gd name="T115" fmla="*/ 565 h 2443"/>
              <a:gd name="T116" fmla="*/ 10 w 1882"/>
              <a:gd name="T117" fmla="*/ 393 h 2443"/>
              <a:gd name="T118" fmla="*/ 69 w 1882"/>
              <a:gd name="T119" fmla="*/ 212 h 2443"/>
              <a:gd name="T120" fmla="*/ 137 w 1882"/>
              <a:gd name="T121" fmla="*/ 118 h 2443"/>
              <a:gd name="T122" fmla="*/ 184 w 1882"/>
              <a:gd name="T123" fmla="*/ 71 h 2443"/>
              <a:gd name="T124" fmla="*/ 336 w 1882"/>
              <a:gd name="T125" fmla="*/ 6 h 2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882" h="2443">
                <a:moveTo>
                  <a:pt x="405" y="0"/>
                </a:moveTo>
                <a:lnTo>
                  <a:pt x="440" y="0"/>
                </a:lnTo>
                <a:lnTo>
                  <a:pt x="473" y="2"/>
                </a:lnTo>
                <a:lnTo>
                  <a:pt x="506" y="6"/>
                </a:lnTo>
                <a:lnTo>
                  <a:pt x="536" y="10"/>
                </a:lnTo>
                <a:lnTo>
                  <a:pt x="564" y="14"/>
                </a:lnTo>
                <a:lnTo>
                  <a:pt x="589" y="20"/>
                </a:lnTo>
                <a:lnTo>
                  <a:pt x="611" y="24"/>
                </a:lnTo>
                <a:lnTo>
                  <a:pt x="628" y="29"/>
                </a:lnTo>
                <a:lnTo>
                  <a:pt x="642" y="32"/>
                </a:lnTo>
                <a:lnTo>
                  <a:pt x="650" y="35"/>
                </a:lnTo>
                <a:lnTo>
                  <a:pt x="654" y="35"/>
                </a:lnTo>
                <a:lnTo>
                  <a:pt x="711" y="55"/>
                </a:lnTo>
                <a:lnTo>
                  <a:pt x="766" y="69"/>
                </a:lnTo>
                <a:lnTo>
                  <a:pt x="821" y="80"/>
                </a:lnTo>
                <a:lnTo>
                  <a:pt x="873" y="87"/>
                </a:lnTo>
                <a:lnTo>
                  <a:pt x="922" y="90"/>
                </a:lnTo>
                <a:lnTo>
                  <a:pt x="969" y="91"/>
                </a:lnTo>
                <a:lnTo>
                  <a:pt x="1013" y="90"/>
                </a:lnTo>
                <a:lnTo>
                  <a:pt x="1054" y="87"/>
                </a:lnTo>
                <a:lnTo>
                  <a:pt x="1091" y="82"/>
                </a:lnTo>
                <a:lnTo>
                  <a:pt x="1124" y="77"/>
                </a:lnTo>
                <a:lnTo>
                  <a:pt x="1152" y="70"/>
                </a:lnTo>
                <a:lnTo>
                  <a:pt x="1176" y="65"/>
                </a:lnTo>
                <a:lnTo>
                  <a:pt x="1196" y="59"/>
                </a:lnTo>
                <a:lnTo>
                  <a:pt x="1210" y="55"/>
                </a:lnTo>
                <a:lnTo>
                  <a:pt x="1219" y="52"/>
                </a:lnTo>
                <a:lnTo>
                  <a:pt x="1221" y="50"/>
                </a:lnTo>
                <a:lnTo>
                  <a:pt x="1274" y="36"/>
                </a:lnTo>
                <a:lnTo>
                  <a:pt x="1321" y="24"/>
                </a:lnTo>
                <a:lnTo>
                  <a:pt x="1365" y="17"/>
                </a:lnTo>
                <a:lnTo>
                  <a:pt x="1404" y="11"/>
                </a:lnTo>
                <a:lnTo>
                  <a:pt x="1438" y="9"/>
                </a:lnTo>
                <a:lnTo>
                  <a:pt x="1469" y="8"/>
                </a:lnTo>
                <a:lnTo>
                  <a:pt x="1495" y="8"/>
                </a:lnTo>
                <a:lnTo>
                  <a:pt x="1517" y="10"/>
                </a:lnTo>
                <a:lnTo>
                  <a:pt x="1536" y="12"/>
                </a:lnTo>
                <a:lnTo>
                  <a:pt x="1550" y="15"/>
                </a:lnTo>
                <a:lnTo>
                  <a:pt x="1560" y="18"/>
                </a:lnTo>
                <a:lnTo>
                  <a:pt x="1566" y="20"/>
                </a:lnTo>
                <a:lnTo>
                  <a:pt x="1568" y="20"/>
                </a:lnTo>
                <a:lnTo>
                  <a:pt x="1607" y="26"/>
                </a:lnTo>
                <a:lnTo>
                  <a:pt x="1642" y="36"/>
                </a:lnTo>
                <a:lnTo>
                  <a:pt x="1675" y="52"/>
                </a:lnTo>
                <a:lnTo>
                  <a:pt x="1705" y="69"/>
                </a:lnTo>
                <a:lnTo>
                  <a:pt x="1731" y="91"/>
                </a:lnTo>
                <a:lnTo>
                  <a:pt x="1755" y="115"/>
                </a:lnTo>
                <a:lnTo>
                  <a:pt x="1776" y="141"/>
                </a:lnTo>
                <a:lnTo>
                  <a:pt x="1795" y="170"/>
                </a:lnTo>
                <a:lnTo>
                  <a:pt x="1811" y="201"/>
                </a:lnTo>
                <a:lnTo>
                  <a:pt x="1825" y="231"/>
                </a:lnTo>
                <a:lnTo>
                  <a:pt x="1837" y="263"/>
                </a:lnTo>
                <a:lnTo>
                  <a:pt x="1848" y="296"/>
                </a:lnTo>
                <a:lnTo>
                  <a:pt x="1856" y="328"/>
                </a:lnTo>
                <a:lnTo>
                  <a:pt x="1864" y="359"/>
                </a:lnTo>
                <a:lnTo>
                  <a:pt x="1869" y="390"/>
                </a:lnTo>
                <a:lnTo>
                  <a:pt x="1874" y="419"/>
                </a:lnTo>
                <a:lnTo>
                  <a:pt x="1877" y="446"/>
                </a:lnTo>
                <a:lnTo>
                  <a:pt x="1879" y="471"/>
                </a:lnTo>
                <a:lnTo>
                  <a:pt x="1881" y="493"/>
                </a:lnTo>
                <a:lnTo>
                  <a:pt x="1882" y="513"/>
                </a:lnTo>
                <a:lnTo>
                  <a:pt x="1882" y="528"/>
                </a:lnTo>
                <a:lnTo>
                  <a:pt x="1882" y="540"/>
                </a:lnTo>
                <a:lnTo>
                  <a:pt x="1882" y="548"/>
                </a:lnTo>
                <a:lnTo>
                  <a:pt x="1882" y="550"/>
                </a:lnTo>
                <a:lnTo>
                  <a:pt x="1877" y="610"/>
                </a:lnTo>
                <a:lnTo>
                  <a:pt x="1869" y="665"/>
                </a:lnTo>
                <a:lnTo>
                  <a:pt x="1860" y="716"/>
                </a:lnTo>
                <a:lnTo>
                  <a:pt x="1852" y="762"/>
                </a:lnTo>
                <a:lnTo>
                  <a:pt x="1842" y="801"/>
                </a:lnTo>
                <a:lnTo>
                  <a:pt x="1833" y="836"/>
                </a:lnTo>
                <a:lnTo>
                  <a:pt x="1823" y="866"/>
                </a:lnTo>
                <a:lnTo>
                  <a:pt x="1815" y="890"/>
                </a:lnTo>
                <a:lnTo>
                  <a:pt x="1808" y="910"/>
                </a:lnTo>
                <a:lnTo>
                  <a:pt x="1802" y="923"/>
                </a:lnTo>
                <a:lnTo>
                  <a:pt x="1799" y="931"/>
                </a:lnTo>
                <a:lnTo>
                  <a:pt x="1798" y="934"/>
                </a:lnTo>
                <a:lnTo>
                  <a:pt x="1772" y="985"/>
                </a:lnTo>
                <a:lnTo>
                  <a:pt x="1747" y="1033"/>
                </a:lnTo>
                <a:lnTo>
                  <a:pt x="1727" y="1080"/>
                </a:lnTo>
                <a:lnTo>
                  <a:pt x="1709" y="1124"/>
                </a:lnTo>
                <a:lnTo>
                  <a:pt x="1694" y="1166"/>
                </a:lnTo>
                <a:lnTo>
                  <a:pt x="1681" y="1203"/>
                </a:lnTo>
                <a:lnTo>
                  <a:pt x="1670" y="1237"/>
                </a:lnTo>
                <a:lnTo>
                  <a:pt x="1661" y="1268"/>
                </a:lnTo>
                <a:lnTo>
                  <a:pt x="1654" y="1293"/>
                </a:lnTo>
                <a:lnTo>
                  <a:pt x="1650" y="1314"/>
                </a:lnTo>
                <a:lnTo>
                  <a:pt x="1647" y="1328"/>
                </a:lnTo>
                <a:lnTo>
                  <a:pt x="1644" y="1338"/>
                </a:lnTo>
                <a:lnTo>
                  <a:pt x="1644" y="1341"/>
                </a:lnTo>
                <a:lnTo>
                  <a:pt x="1640" y="1373"/>
                </a:lnTo>
                <a:lnTo>
                  <a:pt x="1637" y="1403"/>
                </a:lnTo>
                <a:lnTo>
                  <a:pt x="1636" y="1428"/>
                </a:lnTo>
                <a:lnTo>
                  <a:pt x="1636" y="1449"/>
                </a:lnTo>
                <a:lnTo>
                  <a:pt x="1636" y="1465"/>
                </a:lnTo>
                <a:lnTo>
                  <a:pt x="1637" y="1476"/>
                </a:lnTo>
                <a:lnTo>
                  <a:pt x="1637" y="1479"/>
                </a:lnTo>
                <a:lnTo>
                  <a:pt x="1630" y="1540"/>
                </a:lnTo>
                <a:lnTo>
                  <a:pt x="1623" y="1600"/>
                </a:lnTo>
                <a:lnTo>
                  <a:pt x="1614" y="1657"/>
                </a:lnTo>
                <a:lnTo>
                  <a:pt x="1605" y="1714"/>
                </a:lnTo>
                <a:lnTo>
                  <a:pt x="1595" y="1768"/>
                </a:lnTo>
                <a:lnTo>
                  <a:pt x="1585" y="1819"/>
                </a:lnTo>
                <a:lnTo>
                  <a:pt x="1575" y="1868"/>
                </a:lnTo>
                <a:lnTo>
                  <a:pt x="1567" y="1913"/>
                </a:lnTo>
                <a:lnTo>
                  <a:pt x="1557" y="1956"/>
                </a:lnTo>
                <a:lnTo>
                  <a:pt x="1548" y="1994"/>
                </a:lnTo>
                <a:lnTo>
                  <a:pt x="1540" y="2029"/>
                </a:lnTo>
                <a:lnTo>
                  <a:pt x="1533" y="2059"/>
                </a:lnTo>
                <a:lnTo>
                  <a:pt x="1526" y="2084"/>
                </a:lnTo>
                <a:lnTo>
                  <a:pt x="1521" y="2105"/>
                </a:lnTo>
                <a:lnTo>
                  <a:pt x="1517" y="2120"/>
                </a:lnTo>
                <a:lnTo>
                  <a:pt x="1514" y="2129"/>
                </a:lnTo>
                <a:lnTo>
                  <a:pt x="1514" y="2132"/>
                </a:lnTo>
                <a:lnTo>
                  <a:pt x="1493" y="2189"/>
                </a:lnTo>
                <a:lnTo>
                  <a:pt x="1473" y="2240"/>
                </a:lnTo>
                <a:lnTo>
                  <a:pt x="1455" y="2283"/>
                </a:lnTo>
                <a:lnTo>
                  <a:pt x="1435" y="2319"/>
                </a:lnTo>
                <a:lnTo>
                  <a:pt x="1418" y="2349"/>
                </a:lnTo>
                <a:lnTo>
                  <a:pt x="1400" y="2375"/>
                </a:lnTo>
                <a:lnTo>
                  <a:pt x="1384" y="2395"/>
                </a:lnTo>
                <a:lnTo>
                  <a:pt x="1367" y="2412"/>
                </a:lnTo>
                <a:lnTo>
                  <a:pt x="1353" y="2424"/>
                </a:lnTo>
                <a:lnTo>
                  <a:pt x="1340" y="2433"/>
                </a:lnTo>
                <a:lnTo>
                  <a:pt x="1327" y="2438"/>
                </a:lnTo>
                <a:lnTo>
                  <a:pt x="1316" y="2441"/>
                </a:lnTo>
                <a:lnTo>
                  <a:pt x="1307" y="2443"/>
                </a:lnTo>
                <a:lnTo>
                  <a:pt x="1298" y="2443"/>
                </a:lnTo>
                <a:lnTo>
                  <a:pt x="1291" y="2443"/>
                </a:lnTo>
                <a:lnTo>
                  <a:pt x="1287" y="2441"/>
                </a:lnTo>
                <a:lnTo>
                  <a:pt x="1284" y="2440"/>
                </a:lnTo>
                <a:lnTo>
                  <a:pt x="1283" y="2439"/>
                </a:lnTo>
                <a:lnTo>
                  <a:pt x="1268" y="2434"/>
                </a:lnTo>
                <a:lnTo>
                  <a:pt x="1255" y="2423"/>
                </a:lnTo>
                <a:lnTo>
                  <a:pt x="1243" y="2407"/>
                </a:lnTo>
                <a:lnTo>
                  <a:pt x="1232" y="2388"/>
                </a:lnTo>
                <a:lnTo>
                  <a:pt x="1224" y="2364"/>
                </a:lnTo>
                <a:lnTo>
                  <a:pt x="1215" y="2337"/>
                </a:lnTo>
                <a:lnTo>
                  <a:pt x="1207" y="2310"/>
                </a:lnTo>
                <a:lnTo>
                  <a:pt x="1201" y="2280"/>
                </a:lnTo>
                <a:lnTo>
                  <a:pt x="1194" y="2252"/>
                </a:lnTo>
                <a:lnTo>
                  <a:pt x="1190" y="2222"/>
                </a:lnTo>
                <a:lnTo>
                  <a:pt x="1185" y="2195"/>
                </a:lnTo>
                <a:lnTo>
                  <a:pt x="1182" y="2170"/>
                </a:lnTo>
                <a:lnTo>
                  <a:pt x="1180" y="2148"/>
                </a:lnTo>
                <a:lnTo>
                  <a:pt x="1177" y="2128"/>
                </a:lnTo>
                <a:lnTo>
                  <a:pt x="1176" y="2114"/>
                </a:lnTo>
                <a:lnTo>
                  <a:pt x="1175" y="2105"/>
                </a:lnTo>
                <a:lnTo>
                  <a:pt x="1175" y="2102"/>
                </a:lnTo>
                <a:lnTo>
                  <a:pt x="1174" y="2039"/>
                </a:lnTo>
                <a:lnTo>
                  <a:pt x="1172" y="1980"/>
                </a:lnTo>
                <a:lnTo>
                  <a:pt x="1169" y="1925"/>
                </a:lnTo>
                <a:lnTo>
                  <a:pt x="1163" y="1874"/>
                </a:lnTo>
                <a:lnTo>
                  <a:pt x="1158" y="1828"/>
                </a:lnTo>
                <a:lnTo>
                  <a:pt x="1152" y="1785"/>
                </a:lnTo>
                <a:lnTo>
                  <a:pt x="1146" y="1749"/>
                </a:lnTo>
                <a:lnTo>
                  <a:pt x="1139" y="1716"/>
                </a:lnTo>
                <a:lnTo>
                  <a:pt x="1134" y="1690"/>
                </a:lnTo>
                <a:lnTo>
                  <a:pt x="1129" y="1669"/>
                </a:lnTo>
                <a:lnTo>
                  <a:pt x="1125" y="1654"/>
                </a:lnTo>
                <a:lnTo>
                  <a:pt x="1123" y="1644"/>
                </a:lnTo>
                <a:lnTo>
                  <a:pt x="1122" y="1640"/>
                </a:lnTo>
                <a:lnTo>
                  <a:pt x="1113" y="1606"/>
                </a:lnTo>
                <a:lnTo>
                  <a:pt x="1102" y="1578"/>
                </a:lnTo>
                <a:lnTo>
                  <a:pt x="1089" y="1553"/>
                </a:lnTo>
                <a:lnTo>
                  <a:pt x="1074" y="1532"/>
                </a:lnTo>
                <a:lnTo>
                  <a:pt x="1058" y="1514"/>
                </a:lnTo>
                <a:lnTo>
                  <a:pt x="1042" y="1500"/>
                </a:lnTo>
                <a:lnTo>
                  <a:pt x="1024" y="1489"/>
                </a:lnTo>
                <a:lnTo>
                  <a:pt x="1008" y="1480"/>
                </a:lnTo>
                <a:lnTo>
                  <a:pt x="992" y="1474"/>
                </a:lnTo>
                <a:lnTo>
                  <a:pt x="977" y="1469"/>
                </a:lnTo>
                <a:lnTo>
                  <a:pt x="964" y="1466"/>
                </a:lnTo>
                <a:lnTo>
                  <a:pt x="953" y="1465"/>
                </a:lnTo>
                <a:lnTo>
                  <a:pt x="945" y="1464"/>
                </a:lnTo>
                <a:lnTo>
                  <a:pt x="940" y="1464"/>
                </a:lnTo>
                <a:lnTo>
                  <a:pt x="937" y="1464"/>
                </a:lnTo>
                <a:lnTo>
                  <a:pt x="908" y="1464"/>
                </a:lnTo>
                <a:lnTo>
                  <a:pt x="883" y="1468"/>
                </a:lnTo>
                <a:lnTo>
                  <a:pt x="860" y="1476"/>
                </a:lnTo>
                <a:lnTo>
                  <a:pt x="840" y="1487"/>
                </a:lnTo>
                <a:lnTo>
                  <a:pt x="822" y="1500"/>
                </a:lnTo>
                <a:lnTo>
                  <a:pt x="808" y="1514"/>
                </a:lnTo>
                <a:lnTo>
                  <a:pt x="795" y="1530"/>
                </a:lnTo>
                <a:lnTo>
                  <a:pt x="785" y="1545"/>
                </a:lnTo>
                <a:lnTo>
                  <a:pt x="777" y="1559"/>
                </a:lnTo>
                <a:lnTo>
                  <a:pt x="771" y="1574"/>
                </a:lnTo>
                <a:lnTo>
                  <a:pt x="766" y="1585"/>
                </a:lnTo>
                <a:lnTo>
                  <a:pt x="763" y="1594"/>
                </a:lnTo>
                <a:lnTo>
                  <a:pt x="761" y="1600"/>
                </a:lnTo>
                <a:lnTo>
                  <a:pt x="761" y="1602"/>
                </a:lnTo>
                <a:lnTo>
                  <a:pt x="754" y="1616"/>
                </a:lnTo>
                <a:lnTo>
                  <a:pt x="748" y="1637"/>
                </a:lnTo>
                <a:lnTo>
                  <a:pt x="741" y="1662"/>
                </a:lnTo>
                <a:lnTo>
                  <a:pt x="736" y="1692"/>
                </a:lnTo>
                <a:lnTo>
                  <a:pt x="730" y="1726"/>
                </a:lnTo>
                <a:lnTo>
                  <a:pt x="725" y="1761"/>
                </a:lnTo>
                <a:lnTo>
                  <a:pt x="719" y="1799"/>
                </a:lnTo>
                <a:lnTo>
                  <a:pt x="715" y="1838"/>
                </a:lnTo>
                <a:lnTo>
                  <a:pt x="711" y="1877"/>
                </a:lnTo>
                <a:lnTo>
                  <a:pt x="707" y="1915"/>
                </a:lnTo>
                <a:lnTo>
                  <a:pt x="704" y="1953"/>
                </a:lnTo>
                <a:lnTo>
                  <a:pt x="701" y="1987"/>
                </a:lnTo>
                <a:lnTo>
                  <a:pt x="697" y="2018"/>
                </a:lnTo>
                <a:lnTo>
                  <a:pt x="695" y="2046"/>
                </a:lnTo>
                <a:lnTo>
                  <a:pt x="694" y="2069"/>
                </a:lnTo>
                <a:lnTo>
                  <a:pt x="693" y="2086"/>
                </a:lnTo>
                <a:lnTo>
                  <a:pt x="692" y="2097"/>
                </a:lnTo>
                <a:lnTo>
                  <a:pt x="692" y="2102"/>
                </a:lnTo>
                <a:lnTo>
                  <a:pt x="690" y="2157"/>
                </a:lnTo>
                <a:lnTo>
                  <a:pt x="685" y="2205"/>
                </a:lnTo>
                <a:lnTo>
                  <a:pt x="680" y="2247"/>
                </a:lnTo>
                <a:lnTo>
                  <a:pt x="673" y="2285"/>
                </a:lnTo>
                <a:lnTo>
                  <a:pt x="665" y="2318"/>
                </a:lnTo>
                <a:lnTo>
                  <a:pt x="657" y="2345"/>
                </a:lnTo>
                <a:lnTo>
                  <a:pt x="648" y="2368"/>
                </a:lnTo>
                <a:lnTo>
                  <a:pt x="639" y="2387"/>
                </a:lnTo>
                <a:lnTo>
                  <a:pt x="629" y="2402"/>
                </a:lnTo>
                <a:lnTo>
                  <a:pt x="622" y="2414"/>
                </a:lnTo>
                <a:lnTo>
                  <a:pt x="613" y="2424"/>
                </a:lnTo>
                <a:lnTo>
                  <a:pt x="606" y="2430"/>
                </a:lnTo>
                <a:lnTo>
                  <a:pt x="600" y="2435"/>
                </a:lnTo>
                <a:lnTo>
                  <a:pt x="595" y="2438"/>
                </a:lnTo>
                <a:lnTo>
                  <a:pt x="593" y="2439"/>
                </a:lnTo>
                <a:lnTo>
                  <a:pt x="592" y="2439"/>
                </a:lnTo>
                <a:lnTo>
                  <a:pt x="566" y="2439"/>
                </a:lnTo>
                <a:lnTo>
                  <a:pt x="543" y="2434"/>
                </a:lnTo>
                <a:lnTo>
                  <a:pt x="520" y="2423"/>
                </a:lnTo>
                <a:lnTo>
                  <a:pt x="500" y="2407"/>
                </a:lnTo>
                <a:lnTo>
                  <a:pt x="481" y="2389"/>
                </a:lnTo>
                <a:lnTo>
                  <a:pt x="464" y="2368"/>
                </a:lnTo>
                <a:lnTo>
                  <a:pt x="450" y="2346"/>
                </a:lnTo>
                <a:lnTo>
                  <a:pt x="435" y="2323"/>
                </a:lnTo>
                <a:lnTo>
                  <a:pt x="424" y="2300"/>
                </a:lnTo>
                <a:lnTo>
                  <a:pt x="415" y="2278"/>
                </a:lnTo>
                <a:lnTo>
                  <a:pt x="407" y="2258"/>
                </a:lnTo>
                <a:lnTo>
                  <a:pt x="400" y="2242"/>
                </a:lnTo>
                <a:lnTo>
                  <a:pt x="396" y="2228"/>
                </a:lnTo>
                <a:lnTo>
                  <a:pt x="393" y="2220"/>
                </a:lnTo>
                <a:lnTo>
                  <a:pt x="392" y="2217"/>
                </a:lnTo>
                <a:lnTo>
                  <a:pt x="380" y="2185"/>
                </a:lnTo>
                <a:lnTo>
                  <a:pt x="367" y="2149"/>
                </a:lnTo>
                <a:lnTo>
                  <a:pt x="355" y="2110"/>
                </a:lnTo>
                <a:lnTo>
                  <a:pt x="343" y="2071"/>
                </a:lnTo>
                <a:lnTo>
                  <a:pt x="332" y="2029"/>
                </a:lnTo>
                <a:lnTo>
                  <a:pt x="323" y="1987"/>
                </a:lnTo>
                <a:lnTo>
                  <a:pt x="312" y="1944"/>
                </a:lnTo>
                <a:lnTo>
                  <a:pt x="303" y="1901"/>
                </a:lnTo>
                <a:lnTo>
                  <a:pt x="294" y="1861"/>
                </a:lnTo>
                <a:lnTo>
                  <a:pt x="286" y="1821"/>
                </a:lnTo>
                <a:lnTo>
                  <a:pt x="279" y="1784"/>
                </a:lnTo>
                <a:lnTo>
                  <a:pt x="272" y="1750"/>
                </a:lnTo>
                <a:lnTo>
                  <a:pt x="267" y="1719"/>
                </a:lnTo>
                <a:lnTo>
                  <a:pt x="262" y="1692"/>
                </a:lnTo>
                <a:lnTo>
                  <a:pt x="259" y="1671"/>
                </a:lnTo>
                <a:lnTo>
                  <a:pt x="256" y="1655"/>
                </a:lnTo>
                <a:lnTo>
                  <a:pt x="255" y="1644"/>
                </a:lnTo>
                <a:lnTo>
                  <a:pt x="253" y="1640"/>
                </a:lnTo>
                <a:lnTo>
                  <a:pt x="246" y="1598"/>
                </a:lnTo>
                <a:lnTo>
                  <a:pt x="240" y="1555"/>
                </a:lnTo>
                <a:lnTo>
                  <a:pt x="236" y="1514"/>
                </a:lnTo>
                <a:lnTo>
                  <a:pt x="234" y="1477"/>
                </a:lnTo>
                <a:lnTo>
                  <a:pt x="232" y="1442"/>
                </a:lnTo>
                <a:lnTo>
                  <a:pt x="230" y="1411"/>
                </a:lnTo>
                <a:lnTo>
                  <a:pt x="229" y="1385"/>
                </a:lnTo>
                <a:lnTo>
                  <a:pt x="229" y="1363"/>
                </a:lnTo>
                <a:lnTo>
                  <a:pt x="230" y="1347"/>
                </a:lnTo>
                <a:lnTo>
                  <a:pt x="230" y="1337"/>
                </a:lnTo>
                <a:lnTo>
                  <a:pt x="230" y="1334"/>
                </a:lnTo>
                <a:lnTo>
                  <a:pt x="218" y="1279"/>
                </a:lnTo>
                <a:lnTo>
                  <a:pt x="205" y="1228"/>
                </a:lnTo>
                <a:lnTo>
                  <a:pt x="192" y="1182"/>
                </a:lnTo>
                <a:lnTo>
                  <a:pt x="180" y="1142"/>
                </a:lnTo>
                <a:lnTo>
                  <a:pt x="169" y="1106"/>
                </a:lnTo>
                <a:lnTo>
                  <a:pt x="158" y="1075"/>
                </a:lnTo>
                <a:lnTo>
                  <a:pt x="149" y="1050"/>
                </a:lnTo>
                <a:lnTo>
                  <a:pt x="142" y="1029"/>
                </a:lnTo>
                <a:lnTo>
                  <a:pt x="136" y="1015"/>
                </a:lnTo>
                <a:lnTo>
                  <a:pt x="132" y="1006"/>
                </a:lnTo>
                <a:lnTo>
                  <a:pt x="131" y="1004"/>
                </a:lnTo>
                <a:lnTo>
                  <a:pt x="102" y="939"/>
                </a:lnTo>
                <a:lnTo>
                  <a:pt x="77" y="879"/>
                </a:lnTo>
                <a:lnTo>
                  <a:pt x="57" y="822"/>
                </a:lnTo>
                <a:lnTo>
                  <a:pt x="41" y="769"/>
                </a:lnTo>
                <a:lnTo>
                  <a:pt x="29" y="722"/>
                </a:lnTo>
                <a:lnTo>
                  <a:pt x="19" y="678"/>
                </a:lnTo>
                <a:lnTo>
                  <a:pt x="11" y="641"/>
                </a:lnTo>
                <a:lnTo>
                  <a:pt x="6" y="609"/>
                </a:lnTo>
                <a:lnTo>
                  <a:pt x="2" y="584"/>
                </a:lnTo>
                <a:lnTo>
                  <a:pt x="1" y="565"/>
                </a:lnTo>
                <a:lnTo>
                  <a:pt x="0" y="555"/>
                </a:lnTo>
                <a:lnTo>
                  <a:pt x="0" y="550"/>
                </a:lnTo>
                <a:lnTo>
                  <a:pt x="0" y="493"/>
                </a:lnTo>
                <a:lnTo>
                  <a:pt x="4" y="442"/>
                </a:lnTo>
                <a:lnTo>
                  <a:pt x="10" y="393"/>
                </a:lnTo>
                <a:lnTo>
                  <a:pt x="19" y="350"/>
                </a:lnTo>
                <a:lnTo>
                  <a:pt x="30" y="309"/>
                </a:lnTo>
                <a:lnTo>
                  <a:pt x="42" y="273"/>
                </a:lnTo>
                <a:lnTo>
                  <a:pt x="55" y="241"/>
                </a:lnTo>
                <a:lnTo>
                  <a:pt x="69" y="212"/>
                </a:lnTo>
                <a:lnTo>
                  <a:pt x="85" y="186"/>
                </a:lnTo>
                <a:lnTo>
                  <a:pt x="99" y="164"/>
                </a:lnTo>
                <a:lnTo>
                  <a:pt x="113" y="146"/>
                </a:lnTo>
                <a:lnTo>
                  <a:pt x="126" y="130"/>
                </a:lnTo>
                <a:lnTo>
                  <a:pt x="137" y="118"/>
                </a:lnTo>
                <a:lnTo>
                  <a:pt x="147" y="109"/>
                </a:lnTo>
                <a:lnTo>
                  <a:pt x="155" y="102"/>
                </a:lnTo>
                <a:lnTo>
                  <a:pt x="160" y="99"/>
                </a:lnTo>
                <a:lnTo>
                  <a:pt x="161" y="96"/>
                </a:lnTo>
                <a:lnTo>
                  <a:pt x="184" y="71"/>
                </a:lnTo>
                <a:lnTo>
                  <a:pt x="210" y="52"/>
                </a:lnTo>
                <a:lnTo>
                  <a:pt x="238" y="34"/>
                </a:lnTo>
                <a:lnTo>
                  <a:pt x="269" y="22"/>
                </a:lnTo>
                <a:lnTo>
                  <a:pt x="302" y="12"/>
                </a:lnTo>
                <a:lnTo>
                  <a:pt x="336" y="6"/>
                </a:lnTo>
                <a:lnTo>
                  <a:pt x="370" y="1"/>
                </a:lnTo>
                <a:lnTo>
                  <a:pt x="40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ko-KR" altLang="en-US" sz="2701">
              <a:latin typeface="Arial" pitchFamily="34" charset="0"/>
              <a:cs typeface="B Nazanin" panose="00000400000000000000" pitchFamily="2" charset="-78"/>
            </a:endParaRPr>
          </a:p>
        </p:txBody>
      </p:sp>
      <p:sp>
        <p:nvSpPr>
          <p:cNvPr id="47" name="Freeform 9">
            <a:extLst>
              <a:ext uri="{FF2B5EF4-FFF2-40B4-BE49-F238E27FC236}">
                <a16:creationId xmlns:a16="http://schemas.microsoft.com/office/drawing/2014/main" id="{73555D6E-7B55-470A-980A-5A0CB3641745}"/>
              </a:ext>
            </a:extLst>
          </p:cNvPr>
          <p:cNvSpPr>
            <a:spLocks/>
          </p:cNvSpPr>
          <p:nvPr/>
        </p:nvSpPr>
        <p:spPr bwMode="auto">
          <a:xfrm>
            <a:off x="10613276" y="2838864"/>
            <a:ext cx="383048" cy="392258"/>
          </a:xfrm>
          <a:custGeom>
            <a:avLst/>
            <a:gdLst>
              <a:gd name="T0" fmla="*/ 1754 w 3785"/>
              <a:gd name="T1" fmla="*/ 114 h 3876"/>
              <a:gd name="T2" fmla="*/ 1771 w 3785"/>
              <a:gd name="T3" fmla="*/ 367 h 3876"/>
              <a:gd name="T4" fmla="*/ 1818 w 3785"/>
              <a:gd name="T5" fmla="*/ 614 h 3876"/>
              <a:gd name="T6" fmla="*/ 1902 w 3785"/>
              <a:gd name="T7" fmla="*/ 796 h 3876"/>
              <a:gd name="T8" fmla="*/ 2038 w 3785"/>
              <a:gd name="T9" fmla="*/ 858 h 3876"/>
              <a:gd name="T10" fmla="*/ 2180 w 3785"/>
              <a:gd name="T11" fmla="*/ 802 h 3876"/>
              <a:gd name="T12" fmla="*/ 2320 w 3785"/>
              <a:gd name="T13" fmla="*/ 722 h 3876"/>
              <a:gd name="T14" fmla="*/ 2609 w 3785"/>
              <a:gd name="T15" fmla="*/ 640 h 3876"/>
              <a:gd name="T16" fmla="*/ 2954 w 3785"/>
              <a:gd name="T17" fmla="*/ 674 h 3876"/>
              <a:gd name="T18" fmla="*/ 3298 w 3785"/>
              <a:gd name="T19" fmla="*/ 856 h 3876"/>
              <a:gd name="T20" fmla="*/ 3556 w 3785"/>
              <a:gd name="T21" fmla="*/ 1133 h 3876"/>
              <a:gd name="T22" fmla="*/ 3704 w 3785"/>
              <a:gd name="T23" fmla="*/ 1473 h 3876"/>
              <a:gd name="T24" fmla="*/ 3776 w 3785"/>
              <a:gd name="T25" fmla="*/ 1871 h 3876"/>
              <a:gd name="T26" fmla="*/ 3771 w 3785"/>
              <a:gd name="T27" fmla="*/ 2284 h 3876"/>
              <a:gd name="T28" fmla="*/ 3674 w 3785"/>
              <a:gd name="T29" fmla="*/ 2671 h 3876"/>
              <a:gd name="T30" fmla="*/ 3467 w 3785"/>
              <a:gd name="T31" fmla="*/ 3049 h 3876"/>
              <a:gd name="T32" fmla="*/ 3198 w 3785"/>
              <a:gd name="T33" fmla="*/ 3334 h 3876"/>
              <a:gd name="T34" fmla="*/ 2900 w 3785"/>
              <a:gd name="T35" fmla="*/ 3536 h 3876"/>
              <a:gd name="T36" fmla="*/ 2609 w 3785"/>
              <a:gd name="T37" fmla="*/ 3667 h 3876"/>
              <a:gd name="T38" fmla="*/ 2300 w 3785"/>
              <a:gd name="T39" fmla="*/ 3738 h 3876"/>
              <a:gd name="T40" fmla="*/ 1933 w 3785"/>
              <a:gd name="T41" fmla="*/ 3720 h 3876"/>
              <a:gd name="T42" fmla="*/ 1602 w 3785"/>
              <a:gd name="T43" fmla="*/ 3634 h 3876"/>
              <a:gd name="T44" fmla="*/ 1262 w 3785"/>
              <a:gd name="T45" fmla="*/ 3469 h 3876"/>
              <a:gd name="T46" fmla="*/ 913 w 3785"/>
              <a:gd name="T47" fmla="*/ 3256 h 3876"/>
              <a:gd name="T48" fmla="*/ 842 w 3785"/>
              <a:gd name="T49" fmla="*/ 3214 h 3876"/>
              <a:gd name="T50" fmla="*/ 753 w 3785"/>
              <a:gd name="T51" fmla="*/ 3174 h 3876"/>
              <a:gd name="T52" fmla="*/ 658 w 3785"/>
              <a:gd name="T53" fmla="*/ 3164 h 3876"/>
              <a:gd name="T54" fmla="*/ 571 w 3785"/>
              <a:gd name="T55" fmla="*/ 3213 h 3876"/>
              <a:gd name="T56" fmla="*/ 504 w 3785"/>
              <a:gd name="T57" fmla="*/ 3347 h 3876"/>
              <a:gd name="T58" fmla="*/ 467 w 3785"/>
              <a:gd name="T59" fmla="*/ 3596 h 3876"/>
              <a:gd name="T60" fmla="*/ 382 w 3785"/>
              <a:gd name="T61" fmla="*/ 3873 h 3876"/>
              <a:gd name="T62" fmla="*/ 16 w 3785"/>
              <a:gd name="T63" fmla="*/ 3869 h 3876"/>
              <a:gd name="T64" fmla="*/ 2 w 3785"/>
              <a:gd name="T65" fmla="*/ 3682 h 3876"/>
              <a:gd name="T66" fmla="*/ 9 w 3785"/>
              <a:gd name="T67" fmla="*/ 3413 h 3876"/>
              <a:gd name="T68" fmla="*/ 64 w 3785"/>
              <a:gd name="T69" fmla="*/ 3125 h 3876"/>
              <a:gd name="T70" fmla="*/ 182 w 3785"/>
              <a:gd name="T71" fmla="*/ 2867 h 3876"/>
              <a:gd name="T72" fmla="*/ 382 w 3785"/>
              <a:gd name="T73" fmla="*/ 2689 h 3876"/>
              <a:gd name="T74" fmla="*/ 556 w 3785"/>
              <a:gd name="T75" fmla="*/ 2647 h 3876"/>
              <a:gd name="T76" fmla="*/ 714 w 3785"/>
              <a:gd name="T77" fmla="*/ 2684 h 3876"/>
              <a:gd name="T78" fmla="*/ 971 w 3785"/>
              <a:gd name="T79" fmla="*/ 2734 h 3876"/>
              <a:gd name="T80" fmla="*/ 1387 w 3785"/>
              <a:gd name="T81" fmla="*/ 2694 h 3876"/>
              <a:gd name="T82" fmla="*/ 1711 w 3785"/>
              <a:gd name="T83" fmla="*/ 2527 h 3876"/>
              <a:gd name="T84" fmla="*/ 1909 w 3785"/>
              <a:gd name="T85" fmla="*/ 2273 h 3876"/>
              <a:gd name="T86" fmla="*/ 1973 w 3785"/>
              <a:gd name="T87" fmla="*/ 1993 h 3876"/>
              <a:gd name="T88" fmla="*/ 1916 w 3785"/>
              <a:gd name="T89" fmla="*/ 1658 h 3876"/>
              <a:gd name="T90" fmla="*/ 1760 w 3785"/>
              <a:gd name="T91" fmla="*/ 1404 h 3876"/>
              <a:gd name="T92" fmla="*/ 1564 w 3785"/>
              <a:gd name="T93" fmla="*/ 1238 h 3876"/>
              <a:gd name="T94" fmla="*/ 1387 w 3785"/>
              <a:gd name="T95" fmla="*/ 1056 h 3876"/>
              <a:gd name="T96" fmla="*/ 1300 w 3785"/>
              <a:gd name="T97" fmla="*/ 807 h 3876"/>
              <a:gd name="T98" fmla="*/ 1260 w 3785"/>
              <a:gd name="T99" fmla="*/ 585 h 3876"/>
              <a:gd name="T100" fmla="*/ 1251 w 3785"/>
              <a:gd name="T101" fmla="*/ 485 h 3876"/>
              <a:gd name="T102" fmla="*/ 1236 w 3785"/>
              <a:gd name="T103" fmla="*/ 293 h 3876"/>
              <a:gd name="T104" fmla="*/ 1236 w 3785"/>
              <a:gd name="T105" fmla="*/ 85 h 3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785" h="3876">
                <a:moveTo>
                  <a:pt x="1245" y="0"/>
                </a:moveTo>
                <a:lnTo>
                  <a:pt x="1753" y="4"/>
                </a:lnTo>
                <a:lnTo>
                  <a:pt x="1753" y="56"/>
                </a:lnTo>
                <a:lnTo>
                  <a:pt x="1754" y="114"/>
                </a:lnTo>
                <a:lnTo>
                  <a:pt x="1756" y="174"/>
                </a:lnTo>
                <a:lnTo>
                  <a:pt x="1760" y="238"/>
                </a:lnTo>
                <a:lnTo>
                  <a:pt x="1765" y="302"/>
                </a:lnTo>
                <a:lnTo>
                  <a:pt x="1771" y="367"/>
                </a:lnTo>
                <a:lnTo>
                  <a:pt x="1780" y="433"/>
                </a:lnTo>
                <a:lnTo>
                  <a:pt x="1791" y="494"/>
                </a:lnTo>
                <a:lnTo>
                  <a:pt x="1804" y="556"/>
                </a:lnTo>
                <a:lnTo>
                  <a:pt x="1818" y="614"/>
                </a:lnTo>
                <a:lnTo>
                  <a:pt x="1836" y="669"/>
                </a:lnTo>
                <a:lnTo>
                  <a:pt x="1854" y="718"/>
                </a:lnTo>
                <a:lnTo>
                  <a:pt x="1878" y="760"/>
                </a:lnTo>
                <a:lnTo>
                  <a:pt x="1902" y="796"/>
                </a:lnTo>
                <a:lnTo>
                  <a:pt x="1931" y="825"/>
                </a:lnTo>
                <a:lnTo>
                  <a:pt x="1962" y="844"/>
                </a:lnTo>
                <a:lnTo>
                  <a:pt x="2000" y="856"/>
                </a:lnTo>
                <a:lnTo>
                  <a:pt x="2038" y="858"/>
                </a:lnTo>
                <a:lnTo>
                  <a:pt x="2076" y="851"/>
                </a:lnTo>
                <a:lnTo>
                  <a:pt x="2113" y="838"/>
                </a:lnTo>
                <a:lnTo>
                  <a:pt x="2147" y="822"/>
                </a:lnTo>
                <a:lnTo>
                  <a:pt x="2180" y="802"/>
                </a:lnTo>
                <a:lnTo>
                  <a:pt x="2211" y="782"/>
                </a:lnTo>
                <a:lnTo>
                  <a:pt x="2240" y="764"/>
                </a:lnTo>
                <a:lnTo>
                  <a:pt x="2265" y="747"/>
                </a:lnTo>
                <a:lnTo>
                  <a:pt x="2320" y="722"/>
                </a:lnTo>
                <a:lnTo>
                  <a:pt x="2384" y="696"/>
                </a:lnTo>
                <a:lnTo>
                  <a:pt x="2454" y="673"/>
                </a:lnTo>
                <a:lnTo>
                  <a:pt x="2531" y="653"/>
                </a:lnTo>
                <a:lnTo>
                  <a:pt x="2609" y="640"/>
                </a:lnTo>
                <a:lnTo>
                  <a:pt x="2693" y="633"/>
                </a:lnTo>
                <a:lnTo>
                  <a:pt x="2774" y="636"/>
                </a:lnTo>
                <a:lnTo>
                  <a:pt x="2856" y="649"/>
                </a:lnTo>
                <a:lnTo>
                  <a:pt x="2954" y="674"/>
                </a:lnTo>
                <a:lnTo>
                  <a:pt x="3047" y="709"/>
                </a:lnTo>
                <a:lnTo>
                  <a:pt x="3136" y="751"/>
                </a:lnTo>
                <a:lnTo>
                  <a:pt x="3220" y="800"/>
                </a:lnTo>
                <a:lnTo>
                  <a:pt x="3298" y="856"/>
                </a:lnTo>
                <a:lnTo>
                  <a:pt x="3373" y="918"/>
                </a:lnTo>
                <a:lnTo>
                  <a:pt x="3440" y="985"/>
                </a:lnTo>
                <a:lnTo>
                  <a:pt x="3502" y="1056"/>
                </a:lnTo>
                <a:lnTo>
                  <a:pt x="3556" y="1133"/>
                </a:lnTo>
                <a:lnTo>
                  <a:pt x="3604" y="1213"/>
                </a:lnTo>
                <a:lnTo>
                  <a:pt x="3645" y="1296"/>
                </a:lnTo>
                <a:lnTo>
                  <a:pt x="3678" y="1384"/>
                </a:lnTo>
                <a:lnTo>
                  <a:pt x="3704" y="1473"/>
                </a:lnTo>
                <a:lnTo>
                  <a:pt x="3724" y="1567"/>
                </a:lnTo>
                <a:lnTo>
                  <a:pt x="3744" y="1665"/>
                </a:lnTo>
                <a:lnTo>
                  <a:pt x="3762" y="1769"/>
                </a:lnTo>
                <a:lnTo>
                  <a:pt x="3776" y="1871"/>
                </a:lnTo>
                <a:lnTo>
                  <a:pt x="3784" y="1974"/>
                </a:lnTo>
                <a:lnTo>
                  <a:pt x="3785" y="2078"/>
                </a:lnTo>
                <a:lnTo>
                  <a:pt x="3780" y="2182"/>
                </a:lnTo>
                <a:lnTo>
                  <a:pt x="3771" y="2284"/>
                </a:lnTo>
                <a:lnTo>
                  <a:pt x="3756" y="2380"/>
                </a:lnTo>
                <a:lnTo>
                  <a:pt x="3736" y="2473"/>
                </a:lnTo>
                <a:lnTo>
                  <a:pt x="3713" y="2560"/>
                </a:lnTo>
                <a:lnTo>
                  <a:pt x="3674" y="2671"/>
                </a:lnTo>
                <a:lnTo>
                  <a:pt x="3631" y="2774"/>
                </a:lnTo>
                <a:lnTo>
                  <a:pt x="3582" y="2873"/>
                </a:lnTo>
                <a:lnTo>
                  <a:pt x="3527" y="2964"/>
                </a:lnTo>
                <a:lnTo>
                  <a:pt x="3467" y="3049"/>
                </a:lnTo>
                <a:lnTo>
                  <a:pt x="3404" y="3129"/>
                </a:lnTo>
                <a:lnTo>
                  <a:pt x="3338" y="3204"/>
                </a:lnTo>
                <a:lnTo>
                  <a:pt x="3269" y="3271"/>
                </a:lnTo>
                <a:lnTo>
                  <a:pt x="3198" y="3334"/>
                </a:lnTo>
                <a:lnTo>
                  <a:pt x="3124" y="3393"/>
                </a:lnTo>
                <a:lnTo>
                  <a:pt x="3049" y="3445"/>
                </a:lnTo>
                <a:lnTo>
                  <a:pt x="2974" y="3493"/>
                </a:lnTo>
                <a:lnTo>
                  <a:pt x="2900" y="3536"/>
                </a:lnTo>
                <a:lnTo>
                  <a:pt x="2825" y="3576"/>
                </a:lnTo>
                <a:lnTo>
                  <a:pt x="2751" y="3611"/>
                </a:lnTo>
                <a:lnTo>
                  <a:pt x="2680" y="3640"/>
                </a:lnTo>
                <a:lnTo>
                  <a:pt x="2609" y="3667"/>
                </a:lnTo>
                <a:lnTo>
                  <a:pt x="2542" y="3689"/>
                </a:lnTo>
                <a:lnTo>
                  <a:pt x="2476" y="3709"/>
                </a:lnTo>
                <a:lnTo>
                  <a:pt x="2391" y="3727"/>
                </a:lnTo>
                <a:lnTo>
                  <a:pt x="2300" y="3738"/>
                </a:lnTo>
                <a:lnTo>
                  <a:pt x="2209" y="3742"/>
                </a:lnTo>
                <a:lnTo>
                  <a:pt x="2116" y="3740"/>
                </a:lnTo>
                <a:lnTo>
                  <a:pt x="2025" y="3733"/>
                </a:lnTo>
                <a:lnTo>
                  <a:pt x="1933" y="3720"/>
                </a:lnTo>
                <a:lnTo>
                  <a:pt x="1845" y="3704"/>
                </a:lnTo>
                <a:lnTo>
                  <a:pt x="1760" y="3682"/>
                </a:lnTo>
                <a:lnTo>
                  <a:pt x="1678" y="3660"/>
                </a:lnTo>
                <a:lnTo>
                  <a:pt x="1602" y="3634"/>
                </a:lnTo>
                <a:lnTo>
                  <a:pt x="1533" y="3607"/>
                </a:lnTo>
                <a:lnTo>
                  <a:pt x="1438" y="3565"/>
                </a:lnTo>
                <a:lnTo>
                  <a:pt x="1347" y="3518"/>
                </a:lnTo>
                <a:lnTo>
                  <a:pt x="1262" y="3469"/>
                </a:lnTo>
                <a:lnTo>
                  <a:pt x="1176" y="3416"/>
                </a:lnTo>
                <a:lnTo>
                  <a:pt x="1093" y="3364"/>
                </a:lnTo>
                <a:lnTo>
                  <a:pt x="1005" y="3309"/>
                </a:lnTo>
                <a:lnTo>
                  <a:pt x="913" y="3256"/>
                </a:lnTo>
                <a:lnTo>
                  <a:pt x="898" y="3247"/>
                </a:lnTo>
                <a:lnTo>
                  <a:pt x="880" y="3236"/>
                </a:lnTo>
                <a:lnTo>
                  <a:pt x="862" y="3225"/>
                </a:lnTo>
                <a:lnTo>
                  <a:pt x="842" y="3214"/>
                </a:lnTo>
                <a:lnTo>
                  <a:pt x="820" y="3204"/>
                </a:lnTo>
                <a:lnTo>
                  <a:pt x="798" y="3193"/>
                </a:lnTo>
                <a:lnTo>
                  <a:pt x="776" y="3184"/>
                </a:lnTo>
                <a:lnTo>
                  <a:pt x="753" y="3174"/>
                </a:lnTo>
                <a:lnTo>
                  <a:pt x="729" y="3167"/>
                </a:lnTo>
                <a:lnTo>
                  <a:pt x="705" y="3164"/>
                </a:lnTo>
                <a:lnTo>
                  <a:pt x="682" y="3162"/>
                </a:lnTo>
                <a:lnTo>
                  <a:pt x="658" y="3164"/>
                </a:lnTo>
                <a:lnTo>
                  <a:pt x="636" y="3169"/>
                </a:lnTo>
                <a:lnTo>
                  <a:pt x="613" y="3178"/>
                </a:lnTo>
                <a:lnTo>
                  <a:pt x="591" y="3193"/>
                </a:lnTo>
                <a:lnTo>
                  <a:pt x="571" y="3213"/>
                </a:lnTo>
                <a:lnTo>
                  <a:pt x="553" y="3236"/>
                </a:lnTo>
                <a:lnTo>
                  <a:pt x="534" y="3267"/>
                </a:lnTo>
                <a:lnTo>
                  <a:pt x="518" y="3304"/>
                </a:lnTo>
                <a:lnTo>
                  <a:pt x="504" y="3347"/>
                </a:lnTo>
                <a:lnTo>
                  <a:pt x="491" y="3396"/>
                </a:lnTo>
                <a:lnTo>
                  <a:pt x="482" y="3454"/>
                </a:lnTo>
                <a:lnTo>
                  <a:pt x="473" y="3522"/>
                </a:lnTo>
                <a:lnTo>
                  <a:pt x="467" y="3596"/>
                </a:lnTo>
                <a:lnTo>
                  <a:pt x="465" y="3680"/>
                </a:lnTo>
                <a:lnTo>
                  <a:pt x="465" y="3773"/>
                </a:lnTo>
                <a:lnTo>
                  <a:pt x="469" y="3876"/>
                </a:lnTo>
                <a:lnTo>
                  <a:pt x="382" y="3873"/>
                </a:lnTo>
                <a:lnTo>
                  <a:pt x="291" y="3865"/>
                </a:lnTo>
                <a:lnTo>
                  <a:pt x="200" y="3862"/>
                </a:lnTo>
                <a:lnTo>
                  <a:pt x="107" y="3862"/>
                </a:lnTo>
                <a:lnTo>
                  <a:pt x="16" y="3869"/>
                </a:lnTo>
                <a:lnTo>
                  <a:pt x="16" y="3840"/>
                </a:lnTo>
                <a:lnTo>
                  <a:pt x="11" y="3793"/>
                </a:lnTo>
                <a:lnTo>
                  <a:pt x="5" y="3740"/>
                </a:lnTo>
                <a:lnTo>
                  <a:pt x="2" y="3682"/>
                </a:lnTo>
                <a:lnTo>
                  <a:pt x="0" y="3618"/>
                </a:lnTo>
                <a:lnTo>
                  <a:pt x="0" y="3553"/>
                </a:lnTo>
                <a:lnTo>
                  <a:pt x="4" y="3484"/>
                </a:lnTo>
                <a:lnTo>
                  <a:pt x="9" y="3413"/>
                </a:lnTo>
                <a:lnTo>
                  <a:pt x="16" y="3342"/>
                </a:lnTo>
                <a:lnTo>
                  <a:pt x="29" y="3269"/>
                </a:lnTo>
                <a:lnTo>
                  <a:pt x="44" y="3196"/>
                </a:lnTo>
                <a:lnTo>
                  <a:pt x="64" y="3125"/>
                </a:lnTo>
                <a:lnTo>
                  <a:pt x="85" y="3056"/>
                </a:lnTo>
                <a:lnTo>
                  <a:pt x="113" y="2989"/>
                </a:lnTo>
                <a:lnTo>
                  <a:pt x="145" y="2925"/>
                </a:lnTo>
                <a:lnTo>
                  <a:pt x="182" y="2867"/>
                </a:lnTo>
                <a:lnTo>
                  <a:pt x="224" y="2813"/>
                </a:lnTo>
                <a:lnTo>
                  <a:pt x="271" y="2765"/>
                </a:lnTo>
                <a:lnTo>
                  <a:pt x="324" y="2724"/>
                </a:lnTo>
                <a:lnTo>
                  <a:pt x="382" y="2689"/>
                </a:lnTo>
                <a:lnTo>
                  <a:pt x="429" y="2667"/>
                </a:lnTo>
                <a:lnTo>
                  <a:pt x="474" y="2654"/>
                </a:lnTo>
                <a:lnTo>
                  <a:pt x="516" y="2649"/>
                </a:lnTo>
                <a:lnTo>
                  <a:pt x="556" y="2647"/>
                </a:lnTo>
                <a:lnTo>
                  <a:pt x="594" y="2653"/>
                </a:lnTo>
                <a:lnTo>
                  <a:pt x="633" y="2662"/>
                </a:lnTo>
                <a:lnTo>
                  <a:pt x="673" y="2673"/>
                </a:lnTo>
                <a:lnTo>
                  <a:pt x="714" y="2684"/>
                </a:lnTo>
                <a:lnTo>
                  <a:pt x="758" y="2698"/>
                </a:lnTo>
                <a:lnTo>
                  <a:pt x="805" y="2709"/>
                </a:lnTo>
                <a:lnTo>
                  <a:pt x="856" y="2720"/>
                </a:lnTo>
                <a:lnTo>
                  <a:pt x="971" y="2734"/>
                </a:lnTo>
                <a:lnTo>
                  <a:pt x="1082" y="2738"/>
                </a:lnTo>
                <a:lnTo>
                  <a:pt x="1189" y="2733"/>
                </a:lnTo>
                <a:lnTo>
                  <a:pt x="1291" y="2718"/>
                </a:lnTo>
                <a:lnTo>
                  <a:pt x="1387" y="2694"/>
                </a:lnTo>
                <a:lnTo>
                  <a:pt x="1478" y="2664"/>
                </a:lnTo>
                <a:lnTo>
                  <a:pt x="1562" y="2625"/>
                </a:lnTo>
                <a:lnTo>
                  <a:pt x="1640" y="2580"/>
                </a:lnTo>
                <a:lnTo>
                  <a:pt x="1711" y="2527"/>
                </a:lnTo>
                <a:lnTo>
                  <a:pt x="1773" y="2471"/>
                </a:lnTo>
                <a:lnTo>
                  <a:pt x="1827" y="2409"/>
                </a:lnTo>
                <a:lnTo>
                  <a:pt x="1873" y="2342"/>
                </a:lnTo>
                <a:lnTo>
                  <a:pt x="1909" y="2273"/>
                </a:lnTo>
                <a:lnTo>
                  <a:pt x="1931" y="2213"/>
                </a:lnTo>
                <a:lnTo>
                  <a:pt x="1947" y="2149"/>
                </a:lnTo>
                <a:lnTo>
                  <a:pt x="1962" y="2084"/>
                </a:lnTo>
                <a:lnTo>
                  <a:pt x="1973" y="1993"/>
                </a:lnTo>
                <a:lnTo>
                  <a:pt x="1971" y="1904"/>
                </a:lnTo>
                <a:lnTo>
                  <a:pt x="1962" y="1818"/>
                </a:lnTo>
                <a:lnTo>
                  <a:pt x="1942" y="1736"/>
                </a:lnTo>
                <a:lnTo>
                  <a:pt x="1916" y="1658"/>
                </a:lnTo>
                <a:lnTo>
                  <a:pt x="1884" y="1585"/>
                </a:lnTo>
                <a:lnTo>
                  <a:pt x="1845" y="1518"/>
                </a:lnTo>
                <a:lnTo>
                  <a:pt x="1804" y="1458"/>
                </a:lnTo>
                <a:lnTo>
                  <a:pt x="1760" y="1404"/>
                </a:lnTo>
                <a:lnTo>
                  <a:pt x="1714" y="1356"/>
                </a:lnTo>
                <a:lnTo>
                  <a:pt x="1669" y="1316"/>
                </a:lnTo>
                <a:lnTo>
                  <a:pt x="1618" y="1278"/>
                </a:lnTo>
                <a:lnTo>
                  <a:pt x="1564" y="1238"/>
                </a:lnTo>
                <a:lnTo>
                  <a:pt x="1513" y="1198"/>
                </a:lnTo>
                <a:lnTo>
                  <a:pt x="1464" y="1156"/>
                </a:lnTo>
                <a:lnTo>
                  <a:pt x="1422" y="1107"/>
                </a:lnTo>
                <a:lnTo>
                  <a:pt x="1387" y="1056"/>
                </a:lnTo>
                <a:lnTo>
                  <a:pt x="1358" y="1000"/>
                </a:lnTo>
                <a:lnTo>
                  <a:pt x="1334" y="938"/>
                </a:lnTo>
                <a:lnTo>
                  <a:pt x="1316" y="874"/>
                </a:lnTo>
                <a:lnTo>
                  <a:pt x="1300" y="807"/>
                </a:lnTo>
                <a:lnTo>
                  <a:pt x="1285" y="736"/>
                </a:lnTo>
                <a:lnTo>
                  <a:pt x="1273" y="664"/>
                </a:lnTo>
                <a:lnTo>
                  <a:pt x="1262" y="589"/>
                </a:lnTo>
                <a:lnTo>
                  <a:pt x="1260" y="585"/>
                </a:lnTo>
                <a:lnTo>
                  <a:pt x="1258" y="574"/>
                </a:lnTo>
                <a:lnTo>
                  <a:pt x="1256" y="553"/>
                </a:lnTo>
                <a:lnTo>
                  <a:pt x="1253" y="522"/>
                </a:lnTo>
                <a:lnTo>
                  <a:pt x="1251" y="485"/>
                </a:lnTo>
                <a:lnTo>
                  <a:pt x="1247" y="442"/>
                </a:lnTo>
                <a:lnTo>
                  <a:pt x="1244" y="394"/>
                </a:lnTo>
                <a:lnTo>
                  <a:pt x="1240" y="345"/>
                </a:lnTo>
                <a:lnTo>
                  <a:pt x="1236" y="293"/>
                </a:lnTo>
                <a:lnTo>
                  <a:pt x="1234" y="238"/>
                </a:lnTo>
                <a:lnTo>
                  <a:pt x="1234" y="185"/>
                </a:lnTo>
                <a:lnTo>
                  <a:pt x="1234" y="134"/>
                </a:lnTo>
                <a:lnTo>
                  <a:pt x="1236" y="85"/>
                </a:lnTo>
                <a:lnTo>
                  <a:pt x="1240" y="40"/>
                </a:lnTo>
                <a:lnTo>
                  <a:pt x="124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ko-KR" altLang="en-US" sz="2701" dirty="0">
              <a:cs typeface="B Nazanin" panose="00000400000000000000" pitchFamily="2" charset="-78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651E3195-0B58-40E6-B1E7-A1CE7FD323AF}"/>
              </a:ext>
            </a:extLst>
          </p:cNvPr>
          <p:cNvCxnSpPr>
            <a:cxnSpLocks/>
            <a:stCxn id="57" idx="0"/>
            <a:endCxn id="39" idx="4"/>
          </p:cNvCxnSpPr>
          <p:nvPr/>
        </p:nvCxnSpPr>
        <p:spPr>
          <a:xfrm flipH="1" flipV="1">
            <a:off x="9362814" y="2429306"/>
            <a:ext cx="2" cy="1507405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79FA5806-E324-40A3-9A9A-8FC41E2A2C13}"/>
              </a:ext>
            </a:extLst>
          </p:cNvPr>
          <p:cNvCxnSpPr>
            <a:cxnSpLocks/>
            <a:stCxn id="57" idx="0"/>
            <a:endCxn id="62" idx="4"/>
          </p:cNvCxnSpPr>
          <p:nvPr/>
        </p:nvCxnSpPr>
        <p:spPr>
          <a:xfrm flipH="1" flipV="1">
            <a:off x="8882068" y="3257398"/>
            <a:ext cx="480749" cy="679312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ACD33BC-7736-4BFF-870C-7504F8BE9426}"/>
              </a:ext>
            </a:extLst>
          </p:cNvPr>
          <p:cNvCxnSpPr>
            <a:cxnSpLocks/>
            <a:stCxn id="57" idx="0"/>
            <a:endCxn id="63" idx="4"/>
          </p:cNvCxnSpPr>
          <p:nvPr/>
        </p:nvCxnSpPr>
        <p:spPr>
          <a:xfrm flipV="1">
            <a:off x="9362818" y="3257398"/>
            <a:ext cx="480749" cy="679312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D33F58F-7B4B-4C2C-BE4B-98B7D688ED60}"/>
              </a:ext>
            </a:extLst>
          </p:cNvPr>
          <p:cNvCxnSpPr>
            <a:cxnSpLocks/>
            <a:stCxn id="57" idx="0"/>
            <a:endCxn id="42" idx="2"/>
          </p:cNvCxnSpPr>
          <p:nvPr/>
        </p:nvCxnSpPr>
        <p:spPr>
          <a:xfrm flipV="1">
            <a:off x="9362814" y="3034995"/>
            <a:ext cx="1118210" cy="901718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 81">
            <a:extLst>
              <a:ext uri="{FF2B5EF4-FFF2-40B4-BE49-F238E27FC236}">
                <a16:creationId xmlns:a16="http://schemas.microsoft.com/office/drawing/2014/main" id="{4FF7E25F-472F-4228-A9DE-5168CF5C808A}"/>
              </a:ext>
            </a:extLst>
          </p:cNvPr>
          <p:cNvSpPr/>
          <p:nvPr/>
        </p:nvSpPr>
        <p:spPr>
          <a:xfrm>
            <a:off x="8720130" y="2343757"/>
            <a:ext cx="611784" cy="1566250"/>
          </a:xfrm>
          <a:custGeom>
            <a:avLst/>
            <a:gdLst>
              <a:gd name="connsiteX0" fmla="*/ 506994 w 506994"/>
              <a:gd name="connsiteY0" fmla="*/ 1566249 h 1566249"/>
              <a:gd name="connsiteX1" fmla="*/ 321398 w 506994"/>
              <a:gd name="connsiteY1" fmla="*/ 113168 h 1566249"/>
              <a:gd name="connsiteX2" fmla="*/ 0 w 506994"/>
              <a:gd name="connsiteY2" fmla="*/ 0 h 1566249"/>
              <a:gd name="connsiteX3" fmla="*/ 0 w 506994"/>
              <a:gd name="connsiteY3" fmla="*/ 0 h 1566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6994" h="1566249">
                <a:moveTo>
                  <a:pt x="506994" y="1566249"/>
                </a:moveTo>
                <a:lnTo>
                  <a:pt x="321398" y="113168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53" name="Freeform 114">
            <a:extLst>
              <a:ext uri="{FF2B5EF4-FFF2-40B4-BE49-F238E27FC236}">
                <a16:creationId xmlns:a16="http://schemas.microsoft.com/office/drawing/2014/main" id="{143FB8E0-49EC-4D40-B327-0A89028470D8}"/>
              </a:ext>
            </a:extLst>
          </p:cNvPr>
          <p:cNvSpPr/>
          <p:nvPr/>
        </p:nvSpPr>
        <p:spPr>
          <a:xfrm flipH="1">
            <a:off x="9400241" y="2343757"/>
            <a:ext cx="611784" cy="1566250"/>
          </a:xfrm>
          <a:custGeom>
            <a:avLst/>
            <a:gdLst>
              <a:gd name="connsiteX0" fmla="*/ 506994 w 506994"/>
              <a:gd name="connsiteY0" fmla="*/ 1566249 h 1566249"/>
              <a:gd name="connsiteX1" fmla="*/ 321398 w 506994"/>
              <a:gd name="connsiteY1" fmla="*/ 113168 h 1566249"/>
              <a:gd name="connsiteX2" fmla="*/ 0 w 506994"/>
              <a:gd name="connsiteY2" fmla="*/ 0 h 1566249"/>
              <a:gd name="connsiteX3" fmla="*/ 0 w 506994"/>
              <a:gd name="connsiteY3" fmla="*/ 0 h 1566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6994" h="1566249">
                <a:moveTo>
                  <a:pt x="506994" y="1566249"/>
                </a:moveTo>
                <a:lnTo>
                  <a:pt x="321398" y="113168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1"/>
            <a:endParaRPr lang="ko-KR" altLang="en-US" sz="2701" dirty="0">
              <a:cs typeface="B Nazanin" panose="00000400000000000000" pitchFamily="2" charset="-78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904E957-F793-4E63-939E-A1AE230979BC}"/>
              </a:ext>
            </a:extLst>
          </p:cNvPr>
          <p:cNvCxnSpPr>
            <a:cxnSpLocks/>
            <a:stCxn id="38" idx="6"/>
            <a:endCxn id="57" idx="0"/>
          </p:cNvCxnSpPr>
          <p:nvPr/>
        </p:nvCxnSpPr>
        <p:spPr>
          <a:xfrm>
            <a:off x="8244605" y="3034995"/>
            <a:ext cx="1118211" cy="901718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6871E30-14F0-48BC-9C66-A3F379717F7A}"/>
              </a:ext>
            </a:extLst>
          </p:cNvPr>
          <p:cNvCxnSpPr>
            <a:stCxn id="57" idx="0"/>
            <a:endCxn id="60" idx="7"/>
          </p:cNvCxnSpPr>
          <p:nvPr/>
        </p:nvCxnSpPr>
        <p:spPr>
          <a:xfrm flipH="1" flipV="1">
            <a:off x="8630445" y="3461990"/>
            <a:ext cx="732370" cy="47472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16CEB2B-D271-4FA4-A05B-C80701C0722E}"/>
              </a:ext>
            </a:extLst>
          </p:cNvPr>
          <p:cNvCxnSpPr>
            <a:cxnSpLocks/>
            <a:stCxn id="57" idx="0"/>
            <a:endCxn id="58" idx="1"/>
          </p:cNvCxnSpPr>
          <p:nvPr/>
        </p:nvCxnSpPr>
        <p:spPr>
          <a:xfrm flipV="1">
            <a:off x="9362814" y="3461990"/>
            <a:ext cx="732370" cy="47472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>
            <a:extLst>
              <a:ext uri="{FF2B5EF4-FFF2-40B4-BE49-F238E27FC236}">
                <a16:creationId xmlns:a16="http://schemas.microsoft.com/office/drawing/2014/main" id="{CEC265C8-B298-4055-AD38-90755612C8E2}"/>
              </a:ext>
            </a:extLst>
          </p:cNvPr>
          <p:cNvSpPr/>
          <p:nvPr/>
        </p:nvSpPr>
        <p:spPr>
          <a:xfrm>
            <a:off x="9255482" y="3936714"/>
            <a:ext cx="214669" cy="21466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2B3BD6B8-9221-4EBA-8A44-2E856F680296}"/>
              </a:ext>
            </a:extLst>
          </p:cNvPr>
          <p:cNvSpPr/>
          <p:nvPr/>
        </p:nvSpPr>
        <p:spPr>
          <a:xfrm>
            <a:off x="10000278" y="3367084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59" name="Freeform 18">
            <a:extLst>
              <a:ext uri="{FF2B5EF4-FFF2-40B4-BE49-F238E27FC236}">
                <a16:creationId xmlns:a16="http://schemas.microsoft.com/office/drawing/2014/main" id="{521D987E-F80C-4DB4-AB24-1357C4FC9B9C}"/>
              </a:ext>
            </a:extLst>
          </p:cNvPr>
          <p:cNvSpPr>
            <a:spLocks/>
          </p:cNvSpPr>
          <p:nvPr/>
        </p:nvSpPr>
        <p:spPr bwMode="auto">
          <a:xfrm>
            <a:off x="10152158" y="3512140"/>
            <a:ext cx="346341" cy="394856"/>
          </a:xfrm>
          <a:custGeom>
            <a:avLst/>
            <a:gdLst/>
            <a:ahLst/>
            <a:cxnLst/>
            <a:rect l="l" t="t" r="r" b="b"/>
            <a:pathLst>
              <a:path w="3384376" h="3858469">
                <a:moveTo>
                  <a:pt x="1740934" y="236685"/>
                </a:moveTo>
                <a:lnTo>
                  <a:pt x="1571200" y="249050"/>
                </a:lnTo>
                <a:lnTo>
                  <a:pt x="1377859" y="294013"/>
                </a:lnTo>
                <a:lnTo>
                  <a:pt x="1316035" y="316494"/>
                </a:lnTo>
                <a:lnTo>
                  <a:pt x="1250839" y="341224"/>
                </a:lnTo>
                <a:lnTo>
                  <a:pt x="1187891" y="369326"/>
                </a:lnTo>
                <a:lnTo>
                  <a:pt x="1123819" y="403048"/>
                </a:lnTo>
                <a:lnTo>
                  <a:pt x="1063119" y="439018"/>
                </a:lnTo>
                <a:lnTo>
                  <a:pt x="1003544" y="478360"/>
                </a:lnTo>
                <a:lnTo>
                  <a:pt x="948464" y="523323"/>
                </a:lnTo>
                <a:lnTo>
                  <a:pt x="896757" y="571658"/>
                </a:lnTo>
                <a:lnTo>
                  <a:pt x="850670" y="625614"/>
                </a:lnTo>
                <a:lnTo>
                  <a:pt x="809079" y="680693"/>
                </a:lnTo>
                <a:lnTo>
                  <a:pt x="776481" y="741393"/>
                </a:lnTo>
                <a:lnTo>
                  <a:pt x="749504" y="807713"/>
                </a:lnTo>
                <a:lnTo>
                  <a:pt x="733767" y="876282"/>
                </a:lnTo>
                <a:lnTo>
                  <a:pt x="725898" y="952718"/>
                </a:lnTo>
                <a:lnTo>
                  <a:pt x="729270" y="1005550"/>
                </a:lnTo>
                <a:lnTo>
                  <a:pt x="743883" y="1055009"/>
                </a:lnTo>
                <a:lnTo>
                  <a:pt x="764117" y="1099972"/>
                </a:lnTo>
                <a:lnTo>
                  <a:pt x="793342" y="1140438"/>
                </a:lnTo>
                <a:lnTo>
                  <a:pt x="823692" y="1178657"/>
                </a:lnTo>
                <a:lnTo>
                  <a:pt x="858539" y="1212379"/>
                </a:lnTo>
                <a:lnTo>
                  <a:pt x="893385" y="1238232"/>
                </a:lnTo>
                <a:lnTo>
                  <a:pt x="929355" y="1262962"/>
                </a:lnTo>
                <a:lnTo>
                  <a:pt x="976566" y="1280947"/>
                </a:lnTo>
                <a:lnTo>
                  <a:pt x="1028273" y="1293312"/>
                </a:lnTo>
                <a:lnTo>
                  <a:pt x="1085601" y="1302304"/>
                </a:lnTo>
                <a:lnTo>
                  <a:pt x="1146301" y="1307925"/>
                </a:lnTo>
                <a:lnTo>
                  <a:pt x="1210373" y="1312421"/>
                </a:lnTo>
                <a:lnTo>
                  <a:pt x="1273321" y="1313545"/>
                </a:lnTo>
                <a:lnTo>
                  <a:pt x="1338517" y="1313545"/>
                </a:lnTo>
                <a:lnTo>
                  <a:pt x="1403713" y="1315793"/>
                </a:lnTo>
                <a:lnTo>
                  <a:pt x="1465537" y="1320290"/>
                </a:lnTo>
                <a:lnTo>
                  <a:pt x="1522865" y="1324786"/>
                </a:lnTo>
                <a:lnTo>
                  <a:pt x="1575696" y="1332654"/>
                </a:lnTo>
                <a:lnTo>
                  <a:pt x="1625155" y="1345019"/>
                </a:lnTo>
                <a:lnTo>
                  <a:pt x="1665622" y="1360756"/>
                </a:lnTo>
                <a:lnTo>
                  <a:pt x="1695971" y="1383238"/>
                </a:lnTo>
                <a:lnTo>
                  <a:pt x="1720701" y="1407967"/>
                </a:lnTo>
                <a:lnTo>
                  <a:pt x="1743182" y="1437193"/>
                </a:lnTo>
                <a:lnTo>
                  <a:pt x="1760043" y="1465295"/>
                </a:lnTo>
                <a:lnTo>
                  <a:pt x="1775780" y="1497893"/>
                </a:lnTo>
                <a:lnTo>
                  <a:pt x="1788145" y="1528243"/>
                </a:lnTo>
                <a:lnTo>
                  <a:pt x="1800510" y="1560841"/>
                </a:lnTo>
                <a:lnTo>
                  <a:pt x="1812875" y="1594563"/>
                </a:lnTo>
                <a:lnTo>
                  <a:pt x="1827488" y="1624913"/>
                </a:lnTo>
                <a:lnTo>
                  <a:pt x="1840977" y="1655263"/>
                </a:lnTo>
                <a:lnTo>
                  <a:pt x="1857838" y="1684489"/>
                </a:lnTo>
                <a:lnTo>
                  <a:pt x="1875823" y="1710342"/>
                </a:lnTo>
                <a:lnTo>
                  <a:pt x="1898304" y="1735072"/>
                </a:lnTo>
                <a:lnTo>
                  <a:pt x="1925282" y="1755305"/>
                </a:lnTo>
                <a:lnTo>
                  <a:pt x="1957880" y="1772166"/>
                </a:lnTo>
                <a:lnTo>
                  <a:pt x="1997222" y="1785655"/>
                </a:lnTo>
                <a:lnTo>
                  <a:pt x="2039937" y="1794647"/>
                </a:lnTo>
                <a:lnTo>
                  <a:pt x="2090520" y="1798020"/>
                </a:lnTo>
                <a:lnTo>
                  <a:pt x="2152344" y="1796896"/>
                </a:lnTo>
                <a:lnTo>
                  <a:pt x="2178198" y="1837362"/>
                </a:lnTo>
                <a:lnTo>
                  <a:pt x="2209672" y="1880077"/>
                </a:lnTo>
                <a:lnTo>
                  <a:pt x="2245642" y="1925040"/>
                </a:lnTo>
                <a:lnTo>
                  <a:pt x="2287233" y="1967754"/>
                </a:lnTo>
                <a:lnTo>
                  <a:pt x="2329947" y="2009345"/>
                </a:lnTo>
                <a:lnTo>
                  <a:pt x="2372662" y="2039695"/>
                </a:lnTo>
                <a:lnTo>
                  <a:pt x="2415377" y="2062176"/>
                </a:lnTo>
                <a:lnTo>
                  <a:pt x="2452471" y="2072293"/>
                </a:lnTo>
                <a:lnTo>
                  <a:pt x="2495186" y="2074541"/>
                </a:lnTo>
                <a:lnTo>
                  <a:pt x="2542397" y="2072293"/>
                </a:lnTo>
                <a:lnTo>
                  <a:pt x="2591856" y="2067797"/>
                </a:lnTo>
                <a:lnTo>
                  <a:pt x="2642439" y="2057680"/>
                </a:lnTo>
                <a:lnTo>
                  <a:pt x="2691898" y="2045315"/>
                </a:lnTo>
                <a:lnTo>
                  <a:pt x="2740233" y="2031826"/>
                </a:lnTo>
                <a:lnTo>
                  <a:pt x="2784072" y="2014965"/>
                </a:lnTo>
                <a:lnTo>
                  <a:pt x="2824539" y="1999228"/>
                </a:lnTo>
                <a:lnTo>
                  <a:pt x="2854888" y="1982367"/>
                </a:lnTo>
                <a:lnTo>
                  <a:pt x="2879618" y="1967754"/>
                </a:lnTo>
                <a:lnTo>
                  <a:pt x="2916712" y="1939653"/>
                </a:lnTo>
                <a:lnTo>
                  <a:pt x="2952683" y="1907055"/>
                </a:lnTo>
                <a:lnTo>
                  <a:pt x="2987529" y="1872208"/>
                </a:lnTo>
                <a:lnTo>
                  <a:pt x="3022375" y="1835114"/>
                </a:lnTo>
                <a:lnTo>
                  <a:pt x="3054973" y="1792399"/>
                </a:lnTo>
                <a:lnTo>
                  <a:pt x="3084199" y="1747437"/>
                </a:lnTo>
                <a:lnTo>
                  <a:pt x="3110053" y="1697977"/>
                </a:lnTo>
                <a:lnTo>
                  <a:pt x="3132534" y="1642898"/>
                </a:lnTo>
                <a:lnTo>
                  <a:pt x="3149395" y="1585570"/>
                </a:lnTo>
                <a:lnTo>
                  <a:pt x="3161760" y="1520374"/>
                </a:lnTo>
                <a:lnTo>
                  <a:pt x="3166256" y="1452930"/>
                </a:lnTo>
                <a:lnTo>
                  <a:pt x="3164008" y="1377617"/>
                </a:lnTo>
                <a:lnTo>
                  <a:pt x="3153891" y="1297808"/>
                </a:lnTo>
                <a:lnTo>
                  <a:pt x="3129162" y="1178657"/>
                </a:lnTo>
                <a:lnTo>
                  <a:pt x="3098812" y="1068498"/>
                </a:lnTo>
                <a:lnTo>
                  <a:pt x="3059469" y="962835"/>
                </a:lnTo>
                <a:lnTo>
                  <a:pt x="3012258" y="863917"/>
                </a:lnTo>
                <a:lnTo>
                  <a:pt x="2959427" y="772867"/>
                </a:lnTo>
                <a:lnTo>
                  <a:pt x="2896479" y="686314"/>
                </a:lnTo>
                <a:lnTo>
                  <a:pt x="2829035" y="608753"/>
                </a:lnTo>
                <a:lnTo>
                  <a:pt x="2750350" y="539060"/>
                </a:lnTo>
                <a:lnTo>
                  <a:pt x="2669417" y="473864"/>
                </a:lnTo>
                <a:lnTo>
                  <a:pt x="2577243" y="418785"/>
                </a:lnTo>
                <a:lnTo>
                  <a:pt x="2479449" y="369326"/>
                </a:lnTo>
                <a:lnTo>
                  <a:pt x="2374910" y="326611"/>
                </a:lnTo>
                <a:lnTo>
                  <a:pt x="2262503" y="294013"/>
                </a:lnTo>
                <a:lnTo>
                  <a:pt x="2142228" y="268159"/>
                </a:lnTo>
                <a:lnTo>
                  <a:pt x="2017456" y="249050"/>
                </a:lnTo>
                <a:lnTo>
                  <a:pt x="1882567" y="238933"/>
                </a:lnTo>
                <a:close/>
                <a:moveTo>
                  <a:pt x="1743955" y="0"/>
                </a:moveTo>
                <a:lnTo>
                  <a:pt x="1891201" y="1188"/>
                </a:lnTo>
                <a:lnTo>
                  <a:pt x="2029245" y="11883"/>
                </a:lnTo>
                <a:lnTo>
                  <a:pt x="2160387" y="29708"/>
                </a:lnTo>
                <a:lnTo>
                  <a:pt x="2285777" y="55851"/>
                </a:lnTo>
                <a:lnTo>
                  <a:pt x="2405415" y="87936"/>
                </a:lnTo>
                <a:lnTo>
                  <a:pt x="2515850" y="129527"/>
                </a:lnTo>
                <a:lnTo>
                  <a:pt x="2622834" y="174683"/>
                </a:lnTo>
                <a:lnTo>
                  <a:pt x="2720615" y="228157"/>
                </a:lnTo>
                <a:lnTo>
                  <a:pt x="2812644" y="288761"/>
                </a:lnTo>
                <a:lnTo>
                  <a:pt x="2901222" y="356496"/>
                </a:lnTo>
                <a:lnTo>
                  <a:pt x="2980598" y="428983"/>
                </a:lnTo>
                <a:lnTo>
                  <a:pt x="3053071" y="509789"/>
                </a:lnTo>
                <a:lnTo>
                  <a:pt x="3120942" y="594159"/>
                </a:lnTo>
                <a:lnTo>
                  <a:pt x="3180761" y="684471"/>
                </a:lnTo>
                <a:lnTo>
                  <a:pt x="3235979" y="779537"/>
                </a:lnTo>
                <a:lnTo>
                  <a:pt x="3272791" y="859154"/>
                </a:lnTo>
                <a:lnTo>
                  <a:pt x="3305001" y="948278"/>
                </a:lnTo>
                <a:lnTo>
                  <a:pt x="3333760" y="1045720"/>
                </a:lnTo>
                <a:lnTo>
                  <a:pt x="3356767" y="1151480"/>
                </a:lnTo>
                <a:lnTo>
                  <a:pt x="3374023" y="1259617"/>
                </a:lnTo>
                <a:lnTo>
                  <a:pt x="3382075" y="1371319"/>
                </a:lnTo>
                <a:lnTo>
                  <a:pt x="3384376" y="1485398"/>
                </a:lnTo>
                <a:lnTo>
                  <a:pt x="3377474" y="1598288"/>
                </a:lnTo>
                <a:lnTo>
                  <a:pt x="3363669" y="1708802"/>
                </a:lnTo>
                <a:lnTo>
                  <a:pt x="3338361" y="1816939"/>
                </a:lnTo>
                <a:lnTo>
                  <a:pt x="3305001" y="1909627"/>
                </a:lnTo>
                <a:lnTo>
                  <a:pt x="3264738" y="1996375"/>
                </a:lnTo>
                <a:lnTo>
                  <a:pt x="3216423" y="2075992"/>
                </a:lnTo>
                <a:lnTo>
                  <a:pt x="3166957" y="2153233"/>
                </a:lnTo>
                <a:lnTo>
                  <a:pt x="3111739" y="2229285"/>
                </a:lnTo>
                <a:lnTo>
                  <a:pt x="3057672" y="2300584"/>
                </a:lnTo>
                <a:lnTo>
                  <a:pt x="3003605" y="2374260"/>
                </a:lnTo>
                <a:lnTo>
                  <a:pt x="2950688" y="2447935"/>
                </a:lnTo>
                <a:lnTo>
                  <a:pt x="2915027" y="2507351"/>
                </a:lnTo>
                <a:lnTo>
                  <a:pt x="2886268" y="2575085"/>
                </a:lnTo>
                <a:lnTo>
                  <a:pt x="2863260" y="2646385"/>
                </a:lnTo>
                <a:lnTo>
                  <a:pt x="2844855" y="2723625"/>
                </a:lnTo>
                <a:lnTo>
                  <a:pt x="2842554" y="2760463"/>
                </a:lnTo>
                <a:lnTo>
                  <a:pt x="2844855" y="2804431"/>
                </a:lnTo>
                <a:lnTo>
                  <a:pt x="2850606" y="2857905"/>
                </a:lnTo>
                <a:lnTo>
                  <a:pt x="2858659" y="2913756"/>
                </a:lnTo>
                <a:lnTo>
                  <a:pt x="2871313" y="2974360"/>
                </a:lnTo>
                <a:lnTo>
                  <a:pt x="2886268" y="3034965"/>
                </a:lnTo>
                <a:lnTo>
                  <a:pt x="2901222" y="3093192"/>
                </a:lnTo>
                <a:lnTo>
                  <a:pt x="2917328" y="3149043"/>
                </a:lnTo>
                <a:lnTo>
                  <a:pt x="2932282" y="3198952"/>
                </a:lnTo>
                <a:lnTo>
                  <a:pt x="2947237" y="3242920"/>
                </a:lnTo>
                <a:lnTo>
                  <a:pt x="2959891" y="3275005"/>
                </a:lnTo>
                <a:lnTo>
                  <a:pt x="2978297" y="3322538"/>
                </a:lnTo>
                <a:lnTo>
                  <a:pt x="2995552" y="3380765"/>
                </a:lnTo>
                <a:lnTo>
                  <a:pt x="3013958" y="3446123"/>
                </a:lnTo>
                <a:lnTo>
                  <a:pt x="3032364" y="3512668"/>
                </a:lnTo>
                <a:lnTo>
                  <a:pt x="3053071" y="3573273"/>
                </a:lnTo>
                <a:lnTo>
                  <a:pt x="3074928" y="3626747"/>
                </a:lnTo>
                <a:lnTo>
                  <a:pt x="2878215" y="3692105"/>
                </a:lnTo>
                <a:lnTo>
                  <a:pt x="2687254" y="3747955"/>
                </a:lnTo>
                <a:lnTo>
                  <a:pt x="2505497" y="3793112"/>
                </a:lnTo>
                <a:lnTo>
                  <a:pt x="2328340" y="3826384"/>
                </a:lnTo>
                <a:lnTo>
                  <a:pt x="2155785" y="3850151"/>
                </a:lnTo>
                <a:lnTo>
                  <a:pt x="1988983" y="3858469"/>
                </a:lnTo>
                <a:lnTo>
                  <a:pt x="1825631" y="3856092"/>
                </a:lnTo>
                <a:lnTo>
                  <a:pt x="1666880" y="3840644"/>
                </a:lnTo>
                <a:lnTo>
                  <a:pt x="1510430" y="3813313"/>
                </a:lnTo>
                <a:lnTo>
                  <a:pt x="1503528" y="3774098"/>
                </a:lnTo>
                <a:lnTo>
                  <a:pt x="1495476" y="3728942"/>
                </a:lnTo>
                <a:lnTo>
                  <a:pt x="1485122" y="3674280"/>
                </a:lnTo>
                <a:lnTo>
                  <a:pt x="1477070" y="3616052"/>
                </a:lnTo>
                <a:lnTo>
                  <a:pt x="1465566" y="3553071"/>
                </a:lnTo>
                <a:lnTo>
                  <a:pt x="1454062" y="3488902"/>
                </a:lnTo>
                <a:lnTo>
                  <a:pt x="1441408" y="3425921"/>
                </a:lnTo>
                <a:lnTo>
                  <a:pt x="1426454" y="3365317"/>
                </a:lnTo>
                <a:lnTo>
                  <a:pt x="1411499" y="3307089"/>
                </a:lnTo>
                <a:lnTo>
                  <a:pt x="1393093" y="3255992"/>
                </a:lnTo>
                <a:lnTo>
                  <a:pt x="1373537" y="3212024"/>
                </a:lnTo>
                <a:lnTo>
                  <a:pt x="1352830" y="3177563"/>
                </a:lnTo>
                <a:lnTo>
                  <a:pt x="1329823" y="3156173"/>
                </a:lnTo>
                <a:lnTo>
                  <a:pt x="1304515" y="3145478"/>
                </a:lnTo>
                <a:lnTo>
                  <a:pt x="1275756" y="3140725"/>
                </a:lnTo>
                <a:lnTo>
                  <a:pt x="1242395" y="3143102"/>
                </a:lnTo>
                <a:lnTo>
                  <a:pt x="1209035" y="3147855"/>
                </a:lnTo>
                <a:lnTo>
                  <a:pt x="1177975" y="3156173"/>
                </a:lnTo>
                <a:lnTo>
                  <a:pt x="1148065" y="3164491"/>
                </a:lnTo>
                <a:lnTo>
                  <a:pt x="1120456" y="3172809"/>
                </a:lnTo>
                <a:lnTo>
                  <a:pt x="1099750" y="3179939"/>
                </a:lnTo>
                <a:lnTo>
                  <a:pt x="1050284" y="3196576"/>
                </a:lnTo>
                <a:lnTo>
                  <a:pt x="993916" y="3212024"/>
                </a:lnTo>
                <a:lnTo>
                  <a:pt x="930646" y="3225095"/>
                </a:lnTo>
                <a:lnTo>
                  <a:pt x="863925" y="3233414"/>
                </a:lnTo>
                <a:lnTo>
                  <a:pt x="797204" y="3240544"/>
                </a:lnTo>
                <a:lnTo>
                  <a:pt x="729332" y="3242920"/>
                </a:lnTo>
                <a:lnTo>
                  <a:pt x="664912" y="3238167"/>
                </a:lnTo>
                <a:lnTo>
                  <a:pt x="603942" y="3227472"/>
                </a:lnTo>
                <a:lnTo>
                  <a:pt x="570582" y="3219154"/>
                </a:lnTo>
                <a:lnTo>
                  <a:pt x="537221" y="3203706"/>
                </a:lnTo>
                <a:lnTo>
                  <a:pt x="503860" y="3185881"/>
                </a:lnTo>
                <a:lnTo>
                  <a:pt x="475101" y="3164491"/>
                </a:lnTo>
                <a:lnTo>
                  <a:pt x="445192" y="3138348"/>
                </a:lnTo>
                <a:lnTo>
                  <a:pt x="422184" y="3111017"/>
                </a:lnTo>
                <a:lnTo>
                  <a:pt x="406079" y="3076556"/>
                </a:lnTo>
                <a:lnTo>
                  <a:pt x="393425" y="3037341"/>
                </a:lnTo>
                <a:lnTo>
                  <a:pt x="388824" y="2994562"/>
                </a:lnTo>
                <a:lnTo>
                  <a:pt x="393425" y="2947029"/>
                </a:lnTo>
                <a:lnTo>
                  <a:pt x="399177" y="2913756"/>
                </a:lnTo>
                <a:lnTo>
                  <a:pt x="407230" y="2876918"/>
                </a:lnTo>
                <a:lnTo>
                  <a:pt x="416433" y="2838892"/>
                </a:lnTo>
                <a:lnTo>
                  <a:pt x="419884" y="2802054"/>
                </a:lnTo>
                <a:lnTo>
                  <a:pt x="419884" y="2762840"/>
                </a:lnTo>
                <a:lnTo>
                  <a:pt x="409530" y="2728379"/>
                </a:lnTo>
                <a:lnTo>
                  <a:pt x="399177" y="2709365"/>
                </a:lnTo>
                <a:lnTo>
                  <a:pt x="380771" y="2691541"/>
                </a:lnTo>
                <a:lnTo>
                  <a:pt x="361215" y="2678469"/>
                </a:lnTo>
                <a:lnTo>
                  <a:pt x="340508" y="2667774"/>
                </a:lnTo>
                <a:lnTo>
                  <a:pt x="319802" y="2652326"/>
                </a:lnTo>
                <a:lnTo>
                  <a:pt x="303697" y="2635690"/>
                </a:lnTo>
                <a:lnTo>
                  <a:pt x="291043" y="2614300"/>
                </a:lnTo>
                <a:lnTo>
                  <a:pt x="286441" y="2590534"/>
                </a:lnTo>
                <a:lnTo>
                  <a:pt x="288742" y="2566767"/>
                </a:lnTo>
                <a:lnTo>
                  <a:pt x="296794" y="2544189"/>
                </a:lnTo>
                <a:lnTo>
                  <a:pt x="307148" y="2525176"/>
                </a:lnTo>
                <a:lnTo>
                  <a:pt x="314050" y="2506163"/>
                </a:lnTo>
                <a:lnTo>
                  <a:pt x="280689" y="2482397"/>
                </a:lnTo>
                <a:lnTo>
                  <a:pt x="257682" y="2458630"/>
                </a:lnTo>
                <a:lnTo>
                  <a:pt x="245028" y="2434864"/>
                </a:lnTo>
                <a:lnTo>
                  <a:pt x="242727" y="2408721"/>
                </a:lnTo>
                <a:lnTo>
                  <a:pt x="246178" y="2384955"/>
                </a:lnTo>
                <a:lnTo>
                  <a:pt x="255381" y="2358812"/>
                </a:lnTo>
                <a:lnTo>
                  <a:pt x="268035" y="2332669"/>
                </a:lnTo>
                <a:lnTo>
                  <a:pt x="281840" y="2306526"/>
                </a:lnTo>
                <a:lnTo>
                  <a:pt x="294494" y="2279194"/>
                </a:lnTo>
                <a:lnTo>
                  <a:pt x="307148" y="2253051"/>
                </a:lnTo>
                <a:lnTo>
                  <a:pt x="314050" y="2224532"/>
                </a:lnTo>
                <a:lnTo>
                  <a:pt x="291043" y="2203142"/>
                </a:lnTo>
                <a:lnTo>
                  <a:pt x="258832" y="2186505"/>
                </a:lnTo>
                <a:lnTo>
                  <a:pt x="223171" y="2171057"/>
                </a:lnTo>
                <a:lnTo>
                  <a:pt x="186359" y="2157986"/>
                </a:lnTo>
                <a:lnTo>
                  <a:pt x="148397" y="2144914"/>
                </a:lnTo>
                <a:lnTo>
                  <a:pt x="110435" y="2131843"/>
                </a:lnTo>
                <a:lnTo>
                  <a:pt x="74774" y="2116395"/>
                </a:lnTo>
                <a:lnTo>
                  <a:pt x="46015" y="2099758"/>
                </a:lnTo>
                <a:lnTo>
                  <a:pt x="20707" y="2075992"/>
                </a:lnTo>
                <a:lnTo>
                  <a:pt x="5752" y="2047472"/>
                </a:lnTo>
                <a:lnTo>
                  <a:pt x="0" y="2017764"/>
                </a:lnTo>
                <a:lnTo>
                  <a:pt x="4602" y="1989245"/>
                </a:lnTo>
                <a:lnTo>
                  <a:pt x="14955" y="1963102"/>
                </a:lnTo>
                <a:lnTo>
                  <a:pt x="31060" y="1941712"/>
                </a:lnTo>
                <a:lnTo>
                  <a:pt x="50616" y="1920322"/>
                </a:lnTo>
                <a:lnTo>
                  <a:pt x="69022" y="1902497"/>
                </a:lnTo>
                <a:lnTo>
                  <a:pt x="83977" y="1888238"/>
                </a:lnTo>
                <a:lnTo>
                  <a:pt x="127691" y="1835952"/>
                </a:lnTo>
                <a:lnTo>
                  <a:pt x="173705" y="1788419"/>
                </a:lnTo>
                <a:lnTo>
                  <a:pt x="219720" y="1740886"/>
                </a:lnTo>
                <a:lnTo>
                  <a:pt x="263434" y="1688600"/>
                </a:lnTo>
                <a:lnTo>
                  <a:pt x="304847" y="1637503"/>
                </a:lnTo>
                <a:lnTo>
                  <a:pt x="342809" y="1579275"/>
                </a:lnTo>
                <a:lnTo>
                  <a:pt x="373869" y="1516294"/>
                </a:lnTo>
                <a:lnTo>
                  <a:pt x="391124" y="1464008"/>
                </a:lnTo>
                <a:lnTo>
                  <a:pt x="396876" y="1412910"/>
                </a:lnTo>
                <a:lnTo>
                  <a:pt x="396876" y="1358248"/>
                </a:lnTo>
                <a:lnTo>
                  <a:pt x="395726" y="1300020"/>
                </a:lnTo>
                <a:lnTo>
                  <a:pt x="393425" y="1241793"/>
                </a:lnTo>
                <a:lnTo>
                  <a:pt x="395726" y="1178812"/>
                </a:lnTo>
                <a:lnTo>
                  <a:pt x="401478" y="1112266"/>
                </a:lnTo>
                <a:lnTo>
                  <a:pt x="465898" y="837764"/>
                </a:lnTo>
                <a:lnTo>
                  <a:pt x="506161" y="737946"/>
                </a:lnTo>
                <a:lnTo>
                  <a:pt x="554476" y="645257"/>
                </a:lnTo>
                <a:lnTo>
                  <a:pt x="610844" y="558510"/>
                </a:lnTo>
                <a:lnTo>
                  <a:pt x="675265" y="476516"/>
                </a:lnTo>
                <a:lnTo>
                  <a:pt x="746588" y="401652"/>
                </a:lnTo>
                <a:lnTo>
                  <a:pt x="823662" y="332729"/>
                </a:lnTo>
                <a:lnTo>
                  <a:pt x="907639" y="269748"/>
                </a:lnTo>
                <a:lnTo>
                  <a:pt x="995067" y="213897"/>
                </a:lnTo>
                <a:lnTo>
                  <a:pt x="1089397" y="163988"/>
                </a:lnTo>
                <a:lnTo>
                  <a:pt x="1186027" y="122397"/>
                </a:lnTo>
                <a:lnTo>
                  <a:pt x="1283808" y="85559"/>
                </a:lnTo>
                <a:lnTo>
                  <a:pt x="1612813" y="1069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56D478B3-F5CF-4C1B-8FC4-42CC9EE8F892}"/>
              </a:ext>
            </a:extLst>
          </p:cNvPr>
          <p:cNvSpPr/>
          <p:nvPr/>
        </p:nvSpPr>
        <p:spPr>
          <a:xfrm>
            <a:off x="8077282" y="3367084"/>
            <a:ext cx="648072" cy="64807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61" name="Freeform 9">
            <a:extLst>
              <a:ext uri="{FF2B5EF4-FFF2-40B4-BE49-F238E27FC236}">
                <a16:creationId xmlns:a16="http://schemas.microsoft.com/office/drawing/2014/main" id="{CDD0CC53-5420-44EF-961D-61FF33E6C236}"/>
              </a:ext>
            </a:extLst>
          </p:cNvPr>
          <p:cNvSpPr>
            <a:spLocks noEditPoints="1"/>
          </p:cNvSpPr>
          <p:nvPr/>
        </p:nvSpPr>
        <p:spPr bwMode="auto">
          <a:xfrm>
            <a:off x="8234469" y="3497030"/>
            <a:ext cx="347424" cy="388181"/>
          </a:xfrm>
          <a:custGeom>
            <a:avLst/>
            <a:gdLst>
              <a:gd name="T0" fmla="*/ 2069 w 3657"/>
              <a:gd name="T1" fmla="*/ 2744 h 4086"/>
              <a:gd name="T2" fmla="*/ 1988 w 3657"/>
              <a:gd name="T3" fmla="*/ 3306 h 4086"/>
              <a:gd name="T4" fmla="*/ 1926 w 3657"/>
              <a:gd name="T5" fmla="*/ 3584 h 4086"/>
              <a:gd name="T6" fmla="*/ 1591 w 3657"/>
              <a:gd name="T7" fmla="*/ 3678 h 4086"/>
              <a:gd name="T8" fmla="*/ 1193 w 3657"/>
              <a:gd name="T9" fmla="*/ 3775 h 4086"/>
              <a:gd name="T10" fmla="*/ 520 w 3657"/>
              <a:gd name="T11" fmla="*/ 4064 h 4086"/>
              <a:gd name="T12" fmla="*/ 226 w 3657"/>
              <a:gd name="T13" fmla="*/ 4068 h 4086"/>
              <a:gd name="T14" fmla="*/ 117 w 3657"/>
              <a:gd name="T15" fmla="*/ 3860 h 4086"/>
              <a:gd name="T16" fmla="*/ 160 w 3657"/>
              <a:gd name="T17" fmla="*/ 3584 h 4086"/>
              <a:gd name="T18" fmla="*/ 89 w 3657"/>
              <a:gd name="T19" fmla="*/ 3368 h 4086"/>
              <a:gd name="T20" fmla="*/ 477 w 3657"/>
              <a:gd name="T21" fmla="*/ 3340 h 4086"/>
              <a:gd name="T22" fmla="*/ 746 w 3657"/>
              <a:gd name="T23" fmla="*/ 3320 h 4086"/>
              <a:gd name="T24" fmla="*/ 1097 w 3657"/>
              <a:gd name="T25" fmla="*/ 3288 h 4086"/>
              <a:gd name="T26" fmla="*/ 1202 w 3657"/>
              <a:gd name="T27" fmla="*/ 3084 h 4086"/>
              <a:gd name="T28" fmla="*/ 1166 w 3657"/>
              <a:gd name="T29" fmla="*/ 2715 h 4086"/>
              <a:gd name="T30" fmla="*/ 1386 w 3657"/>
              <a:gd name="T31" fmla="*/ 2597 h 4086"/>
              <a:gd name="T32" fmla="*/ 1580 w 3657"/>
              <a:gd name="T33" fmla="*/ 2793 h 4086"/>
              <a:gd name="T34" fmla="*/ 1822 w 3657"/>
              <a:gd name="T35" fmla="*/ 2777 h 4086"/>
              <a:gd name="T36" fmla="*/ 413 w 3657"/>
              <a:gd name="T37" fmla="*/ 1677 h 4086"/>
              <a:gd name="T38" fmla="*/ 264 w 3657"/>
              <a:gd name="T39" fmla="*/ 1762 h 4086"/>
              <a:gd name="T40" fmla="*/ 337 w 3657"/>
              <a:gd name="T41" fmla="*/ 1973 h 4086"/>
              <a:gd name="T42" fmla="*/ 382 w 3657"/>
              <a:gd name="T43" fmla="*/ 2137 h 4086"/>
              <a:gd name="T44" fmla="*/ 422 w 3657"/>
              <a:gd name="T45" fmla="*/ 2282 h 4086"/>
              <a:gd name="T46" fmla="*/ 684 w 3657"/>
              <a:gd name="T47" fmla="*/ 2191 h 4086"/>
              <a:gd name="T48" fmla="*/ 766 w 3657"/>
              <a:gd name="T49" fmla="*/ 1906 h 4086"/>
              <a:gd name="T50" fmla="*/ 535 w 3657"/>
              <a:gd name="T51" fmla="*/ 1689 h 4086"/>
              <a:gd name="T52" fmla="*/ 2260 w 3657"/>
              <a:gd name="T53" fmla="*/ 28 h 4086"/>
              <a:gd name="T54" fmla="*/ 2949 w 3657"/>
              <a:gd name="T55" fmla="*/ 258 h 4086"/>
              <a:gd name="T56" fmla="*/ 3400 w 3657"/>
              <a:gd name="T57" fmla="*/ 766 h 4086"/>
              <a:gd name="T58" fmla="*/ 3646 w 3657"/>
              <a:gd name="T59" fmla="*/ 1468 h 4086"/>
              <a:gd name="T60" fmla="*/ 3557 w 3657"/>
              <a:gd name="T61" fmla="*/ 2180 h 4086"/>
              <a:gd name="T62" fmla="*/ 3113 w 3657"/>
              <a:gd name="T63" fmla="*/ 2711 h 4086"/>
              <a:gd name="T64" fmla="*/ 2695 w 3657"/>
              <a:gd name="T65" fmla="*/ 2897 h 4086"/>
              <a:gd name="T66" fmla="*/ 2440 w 3657"/>
              <a:gd name="T67" fmla="*/ 2840 h 4086"/>
              <a:gd name="T68" fmla="*/ 2269 w 3657"/>
              <a:gd name="T69" fmla="*/ 2600 h 4086"/>
              <a:gd name="T70" fmla="*/ 1911 w 3657"/>
              <a:gd name="T71" fmla="*/ 2473 h 4086"/>
              <a:gd name="T72" fmla="*/ 1382 w 3657"/>
              <a:gd name="T73" fmla="*/ 2513 h 4086"/>
              <a:gd name="T74" fmla="*/ 982 w 3657"/>
              <a:gd name="T75" fmla="*/ 2664 h 4086"/>
              <a:gd name="T76" fmla="*/ 689 w 3657"/>
              <a:gd name="T77" fmla="*/ 2731 h 4086"/>
              <a:gd name="T78" fmla="*/ 526 w 3657"/>
              <a:gd name="T79" fmla="*/ 2584 h 4086"/>
              <a:gd name="T80" fmla="*/ 437 w 3657"/>
              <a:gd name="T81" fmla="*/ 2433 h 4086"/>
              <a:gd name="T82" fmla="*/ 498 w 3657"/>
              <a:gd name="T83" fmla="*/ 2693 h 4086"/>
              <a:gd name="T84" fmla="*/ 729 w 3657"/>
              <a:gd name="T85" fmla="*/ 2806 h 4086"/>
              <a:gd name="T86" fmla="*/ 1017 w 3657"/>
              <a:gd name="T87" fmla="*/ 2728 h 4086"/>
              <a:gd name="T88" fmla="*/ 957 w 3657"/>
              <a:gd name="T89" fmla="*/ 3040 h 4086"/>
              <a:gd name="T90" fmla="*/ 657 w 3657"/>
              <a:gd name="T91" fmla="*/ 3080 h 4086"/>
              <a:gd name="T92" fmla="*/ 293 w 3657"/>
              <a:gd name="T93" fmla="*/ 3015 h 4086"/>
              <a:gd name="T94" fmla="*/ 60 w 3657"/>
              <a:gd name="T95" fmla="*/ 2966 h 4086"/>
              <a:gd name="T96" fmla="*/ 109 w 3657"/>
              <a:gd name="T97" fmla="*/ 2780 h 4086"/>
              <a:gd name="T98" fmla="*/ 244 w 3657"/>
              <a:gd name="T99" fmla="*/ 2578 h 4086"/>
              <a:gd name="T100" fmla="*/ 246 w 3657"/>
              <a:gd name="T101" fmla="*/ 2397 h 4086"/>
              <a:gd name="T102" fmla="*/ 58 w 3657"/>
              <a:gd name="T103" fmla="*/ 2204 h 4086"/>
              <a:gd name="T104" fmla="*/ 28 w 3657"/>
              <a:gd name="T105" fmla="*/ 2044 h 4086"/>
              <a:gd name="T106" fmla="*/ 200 w 3657"/>
              <a:gd name="T107" fmla="*/ 1904 h 4086"/>
              <a:gd name="T108" fmla="*/ 171 w 3657"/>
              <a:gd name="T109" fmla="*/ 1700 h 4086"/>
              <a:gd name="T110" fmla="*/ 173 w 3657"/>
              <a:gd name="T111" fmla="*/ 1388 h 4086"/>
              <a:gd name="T112" fmla="*/ 329 w 3657"/>
              <a:gd name="T113" fmla="*/ 820 h 4086"/>
              <a:gd name="T114" fmla="*/ 717 w 3657"/>
              <a:gd name="T115" fmla="*/ 360 h 4086"/>
              <a:gd name="T116" fmla="*/ 1566 w 3657"/>
              <a:gd name="T117" fmla="*/ 17 h 40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657" h="4086">
                <a:moveTo>
                  <a:pt x="1329" y="2660"/>
                </a:moveTo>
                <a:lnTo>
                  <a:pt x="1326" y="2668"/>
                </a:lnTo>
                <a:lnTo>
                  <a:pt x="1333" y="2660"/>
                </a:lnTo>
                <a:lnTo>
                  <a:pt x="1329" y="2660"/>
                </a:lnTo>
                <a:close/>
                <a:moveTo>
                  <a:pt x="1993" y="2577"/>
                </a:moveTo>
                <a:lnTo>
                  <a:pt x="2133" y="2617"/>
                </a:lnTo>
                <a:lnTo>
                  <a:pt x="2069" y="2744"/>
                </a:lnTo>
                <a:lnTo>
                  <a:pt x="1993" y="3008"/>
                </a:lnTo>
                <a:lnTo>
                  <a:pt x="1984" y="3058"/>
                </a:lnTo>
                <a:lnTo>
                  <a:pt x="1980" y="3109"/>
                </a:lnTo>
                <a:lnTo>
                  <a:pt x="1980" y="3160"/>
                </a:lnTo>
                <a:lnTo>
                  <a:pt x="1982" y="3209"/>
                </a:lnTo>
                <a:lnTo>
                  <a:pt x="1984" y="3258"/>
                </a:lnTo>
                <a:lnTo>
                  <a:pt x="1988" y="3306"/>
                </a:lnTo>
                <a:lnTo>
                  <a:pt x="1989" y="3353"/>
                </a:lnTo>
                <a:lnTo>
                  <a:pt x="1989" y="3397"/>
                </a:lnTo>
                <a:lnTo>
                  <a:pt x="1988" y="3440"/>
                </a:lnTo>
                <a:lnTo>
                  <a:pt x="1980" y="3480"/>
                </a:lnTo>
                <a:lnTo>
                  <a:pt x="1969" y="3518"/>
                </a:lnTo>
                <a:lnTo>
                  <a:pt x="1951" y="3553"/>
                </a:lnTo>
                <a:lnTo>
                  <a:pt x="1926" y="3584"/>
                </a:lnTo>
                <a:lnTo>
                  <a:pt x="1893" y="3613"/>
                </a:lnTo>
                <a:lnTo>
                  <a:pt x="1851" y="3635"/>
                </a:lnTo>
                <a:lnTo>
                  <a:pt x="1806" y="3653"/>
                </a:lnTo>
                <a:lnTo>
                  <a:pt x="1757" y="3664"/>
                </a:lnTo>
                <a:lnTo>
                  <a:pt x="1702" y="3671"/>
                </a:lnTo>
                <a:lnTo>
                  <a:pt x="1648" y="3675"/>
                </a:lnTo>
                <a:lnTo>
                  <a:pt x="1591" y="3678"/>
                </a:lnTo>
                <a:lnTo>
                  <a:pt x="1535" y="3682"/>
                </a:lnTo>
                <a:lnTo>
                  <a:pt x="1477" y="3686"/>
                </a:lnTo>
                <a:lnTo>
                  <a:pt x="1422" y="3691"/>
                </a:lnTo>
                <a:lnTo>
                  <a:pt x="1368" y="3702"/>
                </a:lnTo>
                <a:lnTo>
                  <a:pt x="1317" y="3717"/>
                </a:lnTo>
                <a:lnTo>
                  <a:pt x="1253" y="3742"/>
                </a:lnTo>
                <a:lnTo>
                  <a:pt x="1193" y="3775"/>
                </a:lnTo>
                <a:lnTo>
                  <a:pt x="1133" y="3811"/>
                </a:lnTo>
                <a:lnTo>
                  <a:pt x="1077" y="3849"/>
                </a:lnTo>
                <a:lnTo>
                  <a:pt x="1018" y="3888"/>
                </a:lnTo>
                <a:lnTo>
                  <a:pt x="962" y="3924"/>
                </a:lnTo>
                <a:lnTo>
                  <a:pt x="902" y="3957"/>
                </a:lnTo>
                <a:lnTo>
                  <a:pt x="840" y="3984"/>
                </a:lnTo>
                <a:lnTo>
                  <a:pt x="520" y="4064"/>
                </a:lnTo>
                <a:lnTo>
                  <a:pt x="482" y="4073"/>
                </a:lnTo>
                <a:lnTo>
                  <a:pt x="438" y="4080"/>
                </a:lnTo>
                <a:lnTo>
                  <a:pt x="395" y="4084"/>
                </a:lnTo>
                <a:lnTo>
                  <a:pt x="351" y="4086"/>
                </a:lnTo>
                <a:lnTo>
                  <a:pt x="308" y="4084"/>
                </a:lnTo>
                <a:lnTo>
                  <a:pt x="264" y="4078"/>
                </a:lnTo>
                <a:lnTo>
                  <a:pt x="226" y="4068"/>
                </a:lnTo>
                <a:lnTo>
                  <a:pt x="191" y="4053"/>
                </a:lnTo>
                <a:lnTo>
                  <a:pt x="160" y="4031"/>
                </a:lnTo>
                <a:lnTo>
                  <a:pt x="137" y="4004"/>
                </a:lnTo>
                <a:lnTo>
                  <a:pt x="122" y="3973"/>
                </a:lnTo>
                <a:lnTo>
                  <a:pt x="115" y="3938"/>
                </a:lnTo>
                <a:lnTo>
                  <a:pt x="113" y="3900"/>
                </a:lnTo>
                <a:lnTo>
                  <a:pt x="117" y="3860"/>
                </a:lnTo>
                <a:lnTo>
                  <a:pt x="124" y="3817"/>
                </a:lnTo>
                <a:lnTo>
                  <a:pt x="133" y="3775"/>
                </a:lnTo>
                <a:lnTo>
                  <a:pt x="142" y="3731"/>
                </a:lnTo>
                <a:lnTo>
                  <a:pt x="151" y="3691"/>
                </a:lnTo>
                <a:lnTo>
                  <a:pt x="158" y="3651"/>
                </a:lnTo>
                <a:lnTo>
                  <a:pt x="162" y="3617"/>
                </a:lnTo>
                <a:lnTo>
                  <a:pt x="160" y="3584"/>
                </a:lnTo>
                <a:lnTo>
                  <a:pt x="153" y="3551"/>
                </a:lnTo>
                <a:lnTo>
                  <a:pt x="140" y="3520"/>
                </a:lnTo>
                <a:lnTo>
                  <a:pt x="124" y="3489"/>
                </a:lnTo>
                <a:lnTo>
                  <a:pt x="108" y="3460"/>
                </a:lnTo>
                <a:lnTo>
                  <a:pt x="93" y="3429"/>
                </a:lnTo>
                <a:lnTo>
                  <a:pt x="88" y="3398"/>
                </a:lnTo>
                <a:lnTo>
                  <a:pt x="89" y="3368"/>
                </a:lnTo>
                <a:lnTo>
                  <a:pt x="142" y="3378"/>
                </a:lnTo>
                <a:lnTo>
                  <a:pt x="153" y="3340"/>
                </a:lnTo>
                <a:lnTo>
                  <a:pt x="277" y="3360"/>
                </a:lnTo>
                <a:lnTo>
                  <a:pt x="297" y="3406"/>
                </a:lnTo>
                <a:lnTo>
                  <a:pt x="337" y="3408"/>
                </a:lnTo>
                <a:lnTo>
                  <a:pt x="366" y="3348"/>
                </a:lnTo>
                <a:lnTo>
                  <a:pt x="477" y="3340"/>
                </a:lnTo>
                <a:lnTo>
                  <a:pt x="509" y="3404"/>
                </a:lnTo>
                <a:lnTo>
                  <a:pt x="535" y="3402"/>
                </a:lnTo>
                <a:lnTo>
                  <a:pt x="553" y="3340"/>
                </a:lnTo>
                <a:lnTo>
                  <a:pt x="686" y="3324"/>
                </a:lnTo>
                <a:lnTo>
                  <a:pt x="708" y="3378"/>
                </a:lnTo>
                <a:lnTo>
                  <a:pt x="720" y="3377"/>
                </a:lnTo>
                <a:lnTo>
                  <a:pt x="746" y="3320"/>
                </a:lnTo>
                <a:lnTo>
                  <a:pt x="849" y="3308"/>
                </a:lnTo>
                <a:lnTo>
                  <a:pt x="866" y="3346"/>
                </a:lnTo>
                <a:lnTo>
                  <a:pt x="924" y="3333"/>
                </a:lnTo>
                <a:lnTo>
                  <a:pt x="933" y="3288"/>
                </a:lnTo>
                <a:lnTo>
                  <a:pt x="1060" y="3268"/>
                </a:lnTo>
                <a:lnTo>
                  <a:pt x="1062" y="3298"/>
                </a:lnTo>
                <a:lnTo>
                  <a:pt x="1097" y="3288"/>
                </a:lnTo>
                <a:lnTo>
                  <a:pt x="1128" y="3273"/>
                </a:lnTo>
                <a:lnTo>
                  <a:pt x="1155" y="3258"/>
                </a:lnTo>
                <a:lnTo>
                  <a:pt x="1175" y="3238"/>
                </a:lnTo>
                <a:lnTo>
                  <a:pt x="1189" y="3217"/>
                </a:lnTo>
                <a:lnTo>
                  <a:pt x="1198" y="3177"/>
                </a:lnTo>
                <a:lnTo>
                  <a:pt x="1202" y="3133"/>
                </a:lnTo>
                <a:lnTo>
                  <a:pt x="1202" y="3084"/>
                </a:lnTo>
                <a:lnTo>
                  <a:pt x="1197" y="3031"/>
                </a:lnTo>
                <a:lnTo>
                  <a:pt x="1189" y="2978"/>
                </a:lnTo>
                <a:lnTo>
                  <a:pt x="1182" y="2922"/>
                </a:lnTo>
                <a:lnTo>
                  <a:pt x="1173" y="2868"/>
                </a:lnTo>
                <a:lnTo>
                  <a:pt x="1168" y="2813"/>
                </a:lnTo>
                <a:lnTo>
                  <a:pt x="1164" y="2762"/>
                </a:lnTo>
                <a:lnTo>
                  <a:pt x="1166" y="2715"/>
                </a:lnTo>
                <a:lnTo>
                  <a:pt x="1173" y="2671"/>
                </a:lnTo>
                <a:lnTo>
                  <a:pt x="1206" y="2664"/>
                </a:lnTo>
                <a:lnTo>
                  <a:pt x="1240" y="2651"/>
                </a:lnTo>
                <a:lnTo>
                  <a:pt x="1277" y="2637"/>
                </a:lnTo>
                <a:lnTo>
                  <a:pt x="1313" y="2620"/>
                </a:lnTo>
                <a:lnTo>
                  <a:pt x="1349" y="2608"/>
                </a:lnTo>
                <a:lnTo>
                  <a:pt x="1386" y="2597"/>
                </a:lnTo>
                <a:lnTo>
                  <a:pt x="1420" y="2591"/>
                </a:lnTo>
                <a:lnTo>
                  <a:pt x="1453" y="2591"/>
                </a:lnTo>
                <a:lnTo>
                  <a:pt x="1473" y="2649"/>
                </a:lnTo>
                <a:lnTo>
                  <a:pt x="1495" y="2697"/>
                </a:lnTo>
                <a:lnTo>
                  <a:pt x="1520" y="2737"/>
                </a:lnTo>
                <a:lnTo>
                  <a:pt x="1549" y="2768"/>
                </a:lnTo>
                <a:lnTo>
                  <a:pt x="1580" y="2793"/>
                </a:lnTo>
                <a:lnTo>
                  <a:pt x="1613" y="2809"/>
                </a:lnTo>
                <a:lnTo>
                  <a:pt x="1646" y="2818"/>
                </a:lnTo>
                <a:lnTo>
                  <a:pt x="1682" y="2822"/>
                </a:lnTo>
                <a:lnTo>
                  <a:pt x="1717" y="2818"/>
                </a:lnTo>
                <a:lnTo>
                  <a:pt x="1753" y="2809"/>
                </a:lnTo>
                <a:lnTo>
                  <a:pt x="1788" y="2795"/>
                </a:lnTo>
                <a:lnTo>
                  <a:pt x="1822" y="2777"/>
                </a:lnTo>
                <a:lnTo>
                  <a:pt x="1857" y="2751"/>
                </a:lnTo>
                <a:lnTo>
                  <a:pt x="1888" y="2724"/>
                </a:lnTo>
                <a:lnTo>
                  <a:pt x="1918" y="2691"/>
                </a:lnTo>
                <a:lnTo>
                  <a:pt x="1946" y="2657"/>
                </a:lnTo>
                <a:lnTo>
                  <a:pt x="1971" y="2617"/>
                </a:lnTo>
                <a:lnTo>
                  <a:pt x="1993" y="2577"/>
                </a:lnTo>
                <a:close/>
                <a:moveTo>
                  <a:pt x="413" y="1677"/>
                </a:moveTo>
                <a:lnTo>
                  <a:pt x="389" y="1686"/>
                </a:lnTo>
                <a:lnTo>
                  <a:pt x="364" y="1693"/>
                </a:lnTo>
                <a:lnTo>
                  <a:pt x="338" y="1700"/>
                </a:lnTo>
                <a:lnTo>
                  <a:pt x="315" y="1709"/>
                </a:lnTo>
                <a:lnTo>
                  <a:pt x="293" y="1720"/>
                </a:lnTo>
                <a:lnTo>
                  <a:pt x="277" y="1737"/>
                </a:lnTo>
                <a:lnTo>
                  <a:pt x="264" y="1762"/>
                </a:lnTo>
                <a:lnTo>
                  <a:pt x="260" y="1789"/>
                </a:lnTo>
                <a:lnTo>
                  <a:pt x="264" y="1818"/>
                </a:lnTo>
                <a:lnTo>
                  <a:pt x="273" y="1849"/>
                </a:lnTo>
                <a:lnTo>
                  <a:pt x="286" y="1882"/>
                </a:lnTo>
                <a:lnTo>
                  <a:pt x="302" y="1913"/>
                </a:lnTo>
                <a:lnTo>
                  <a:pt x="318" y="1944"/>
                </a:lnTo>
                <a:lnTo>
                  <a:pt x="337" y="1973"/>
                </a:lnTo>
                <a:lnTo>
                  <a:pt x="351" y="2000"/>
                </a:lnTo>
                <a:lnTo>
                  <a:pt x="364" y="2024"/>
                </a:lnTo>
                <a:lnTo>
                  <a:pt x="373" y="2044"/>
                </a:lnTo>
                <a:lnTo>
                  <a:pt x="377" y="2064"/>
                </a:lnTo>
                <a:lnTo>
                  <a:pt x="380" y="2088"/>
                </a:lnTo>
                <a:lnTo>
                  <a:pt x="382" y="2111"/>
                </a:lnTo>
                <a:lnTo>
                  <a:pt x="382" y="2137"/>
                </a:lnTo>
                <a:lnTo>
                  <a:pt x="382" y="2162"/>
                </a:lnTo>
                <a:lnTo>
                  <a:pt x="384" y="2188"/>
                </a:lnTo>
                <a:lnTo>
                  <a:pt x="388" y="2211"/>
                </a:lnTo>
                <a:lnTo>
                  <a:pt x="391" y="2233"/>
                </a:lnTo>
                <a:lnTo>
                  <a:pt x="398" y="2253"/>
                </a:lnTo>
                <a:lnTo>
                  <a:pt x="409" y="2269"/>
                </a:lnTo>
                <a:lnTo>
                  <a:pt x="422" y="2282"/>
                </a:lnTo>
                <a:lnTo>
                  <a:pt x="440" y="2289"/>
                </a:lnTo>
                <a:lnTo>
                  <a:pt x="464" y="2291"/>
                </a:lnTo>
                <a:lnTo>
                  <a:pt x="493" y="2288"/>
                </a:lnTo>
                <a:lnTo>
                  <a:pt x="551" y="2271"/>
                </a:lnTo>
                <a:lnTo>
                  <a:pt x="602" y="2249"/>
                </a:lnTo>
                <a:lnTo>
                  <a:pt x="646" y="2222"/>
                </a:lnTo>
                <a:lnTo>
                  <a:pt x="684" y="2191"/>
                </a:lnTo>
                <a:lnTo>
                  <a:pt x="715" y="2155"/>
                </a:lnTo>
                <a:lnTo>
                  <a:pt x="740" y="2117"/>
                </a:lnTo>
                <a:lnTo>
                  <a:pt x="758" y="2075"/>
                </a:lnTo>
                <a:lnTo>
                  <a:pt x="769" y="2033"/>
                </a:lnTo>
                <a:lnTo>
                  <a:pt x="775" y="1991"/>
                </a:lnTo>
                <a:lnTo>
                  <a:pt x="773" y="1948"/>
                </a:lnTo>
                <a:lnTo>
                  <a:pt x="766" y="1906"/>
                </a:lnTo>
                <a:lnTo>
                  <a:pt x="751" y="1864"/>
                </a:lnTo>
                <a:lnTo>
                  <a:pt x="731" y="1826"/>
                </a:lnTo>
                <a:lnTo>
                  <a:pt x="704" y="1789"/>
                </a:lnTo>
                <a:lnTo>
                  <a:pt x="671" y="1757"/>
                </a:lnTo>
                <a:lnTo>
                  <a:pt x="633" y="1729"/>
                </a:lnTo>
                <a:lnTo>
                  <a:pt x="586" y="1706"/>
                </a:lnTo>
                <a:lnTo>
                  <a:pt x="535" y="1689"/>
                </a:lnTo>
                <a:lnTo>
                  <a:pt x="477" y="1678"/>
                </a:lnTo>
                <a:lnTo>
                  <a:pt x="413" y="1677"/>
                </a:lnTo>
                <a:close/>
                <a:moveTo>
                  <a:pt x="1700" y="0"/>
                </a:moveTo>
                <a:lnTo>
                  <a:pt x="1855" y="0"/>
                </a:lnTo>
                <a:lnTo>
                  <a:pt x="1998" y="4"/>
                </a:lnTo>
                <a:lnTo>
                  <a:pt x="2135" y="13"/>
                </a:lnTo>
                <a:lnTo>
                  <a:pt x="2260" y="28"/>
                </a:lnTo>
                <a:lnTo>
                  <a:pt x="2380" y="46"/>
                </a:lnTo>
                <a:lnTo>
                  <a:pt x="2491" y="68"/>
                </a:lnTo>
                <a:lnTo>
                  <a:pt x="2595" y="97"/>
                </a:lnTo>
                <a:lnTo>
                  <a:pt x="2693" y="129"/>
                </a:lnTo>
                <a:lnTo>
                  <a:pt x="2784" y="168"/>
                </a:lnTo>
                <a:lnTo>
                  <a:pt x="2869" y="211"/>
                </a:lnTo>
                <a:lnTo>
                  <a:pt x="2949" y="258"/>
                </a:lnTo>
                <a:lnTo>
                  <a:pt x="3026" y="313"/>
                </a:lnTo>
                <a:lnTo>
                  <a:pt x="3097" y="375"/>
                </a:lnTo>
                <a:lnTo>
                  <a:pt x="3164" y="440"/>
                </a:lnTo>
                <a:lnTo>
                  <a:pt x="3228" y="513"/>
                </a:lnTo>
                <a:lnTo>
                  <a:pt x="3288" y="591"/>
                </a:lnTo>
                <a:lnTo>
                  <a:pt x="3344" y="675"/>
                </a:lnTo>
                <a:lnTo>
                  <a:pt x="3400" y="766"/>
                </a:lnTo>
                <a:lnTo>
                  <a:pt x="3453" y="864"/>
                </a:lnTo>
                <a:lnTo>
                  <a:pt x="3506" y="968"/>
                </a:lnTo>
                <a:lnTo>
                  <a:pt x="3546" y="1062"/>
                </a:lnTo>
                <a:lnTo>
                  <a:pt x="3580" y="1158"/>
                </a:lnTo>
                <a:lnTo>
                  <a:pt x="3608" y="1258"/>
                </a:lnTo>
                <a:lnTo>
                  <a:pt x="3631" y="1362"/>
                </a:lnTo>
                <a:lnTo>
                  <a:pt x="3646" y="1468"/>
                </a:lnTo>
                <a:lnTo>
                  <a:pt x="3655" y="1573"/>
                </a:lnTo>
                <a:lnTo>
                  <a:pt x="3657" y="1678"/>
                </a:lnTo>
                <a:lnTo>
                  <a:pt x="3651" y="1782"/>
                </a:lnTo>
                <a:lnTo>
                  <a:pt x="3638" y="1886"/>
                </a:lnTo>
                <a:lnTo>
                  <a:pt x="3618" y="1988"/>
                </a:lnTo>
                <a:lnTo>
                  <a:pt x="3591" y="2086"/>
                </a:lnTo>
                <a:lnTo>
                  <a:pt x="3557" y="2180"/>
                </a:lnTo>
                <a:lnTo>
                  <a:pt x="3515" y="2271"/>
                </a:lnTo>
                <a:lnTo>
                  <a:pt x="3466" y="2357"/>
                </a:lnTo>
                <a:lnTo>
                  <a:pt x="3408" y="2437"/>
                </a:lnTo>
                <a:lnTo>
                  <a:pt x="3342" y="2513"/>
                </a:lnTo>
                <a:lnTo>
                  <a:pt x="3271" y="2586"/>
                </a:lnTo>
                <a:lnTo>
                  <a:pt x="3195" y="2651"/>
                </a:lnTo>
                <a:lnTo>
                  <a:pt x="3113" y="2711"/>
                </a:lnTo>
                <a:lnTo>
                  <a:pt x="3024" y="2766"/>
                </a:lnTo>
                <a:lnTo>
                  <a:pt x="2931" y="2815"/>
                </a:lnTo>
                <a:lnTo>
                  <a:pt x="2833" y="2857"/>
                </a:lnTo>
                <a:lnTo>
                  <a:pt x="2806" y="2866"/>
                </a:lnTo>
                <a:lnTo>
                  <a:pt x="2771" y="2877"/>
                </a:lnTo>
                <a:lnTo>
                  <a:pt x="2735" y="2888"/>
                </a:lnTo>
                <a:lnTo>
                  <a:pt x="2695" y="2897"/>
                </a:lnTo>
                <a:lnTo>
                  <a:pt x="2653" y="2904"/>
                </a:lnTo>
                <a:lnTo>
                  <a:pt x="2613" y="2908"/>
                </a:lnTo>
                <a:lnTo>
                  <a:pt x="2573" y="2906"/>
                </a:lnTo>
                <a:lnTo>
                  <a:pt x="2535" y="2900"/>
                </a:lnTo>
                <a:lnTo>
                  <a:pt x="2500" y="2888"/>
                </a:lnTo>
                <a:lnTo>
                  <a:pt x="2469" y="2868"/>
                </a:lnTo>
                <a:lnTo>
                  <a:pt x="2440" y="2840"/>
                </a:lnTo>
                <a:lnTo>
                  <a:pt x="2415" y="2808"/>
                </a:lnTo>
                <a:lnTo>
                  <a:pt x="2389" y="2771"/>
                </a:lnTo>
                <a:lnTo>
                  <a:pt x="2368" y="2735"/>
                </a:lnTo>
                <a:lnTo>
                  <a:pt x="2346" y="2698"/>
                </a:lnTo>
                <a:lnTo>
                  <a:pt x="2324" y="2664"/>
                </a:lnTo>
                <a:lnTo>
                  <a:pt x="2300" y="2633"/>
                </a:lnTo>
                <a:lnTo>
                  <a:pt x="2269" y="2600"/>
                </a:lnTo>
                <a:lnTo>
                  <a:pt x="2229" y="2571"/>
                </a:lnTo>
                <a:lnTo>
                  <a:pt x="2184" y="2548"/>
                </a:lnTo>
                <a:lnTo>
                  <a:pt x="2133" y="2528"/>
                </a:lnTo>
                <a:lnTo>
                  <a:pt x="2080" y="2511"/>
                </a:lnTo>
                <a:lnTo>
                  <a:pt x="2024" y="2497"/>
                </a:lnTo>
                <a:lnTo>
                  <a:pt x="1968" y="2484"/>
                </a:lnTo>
                <a:lnTo>
                  <a:pt x="1911" y="2473"/>
                </a:lnTo>
                <a:lnTo>
                  <a:pt x="1857" y="2464"/>
                </a:lnTo>
                <a:lnTo>
                  <a:pt x="1780" y="2455"/>
                </a:lnTo>
                <a:lnTo>
                  <a:pt x="1702" y="2455"/>
                </a:lnTo>
                <a:lnTo>
                  <a:pt x="1622" y="2462"/>
                </a:lnTo>
                <a:lnTo>
                  <a:pt x="1542" y="2475"/>
                </a:lnTo>
                <a:lnTo>
                  <a:pt x="1460" y="2493"/>
                </a:lnTo>
                <a:lnTo>
                  <a:pt x="1382" y="2513"/>
                </a:lnTo>
                <a:lnTo>
                  <a:pt x="1306" y="2538"/>
                </a:lnTo>
                <a:lnTo>
                  <a:pt x="1233" y="2564"/>
                </a:lnTo>
                <a:lnTo>
                  <a:pt x="1166" y="2589"/>
                </a:lnTo>
                <a:lnTo>
                  <a:pt x="1102" y="2613"/>
                </a:lnTo>
                <a:lnTo>
                  <a:pt x="1046" y="2637"/>
                </a:lnTo>
                <a:lnTo>
                  <a:pt x="1017" y="2648"/>
                </a:lnTo>
                <a:lnTo>
                  <a:pt x="982" y="2664"/>
                </a:lnTo>
                <a:lnTo>
                  <a:pt x="944" y="2680"/>
                </a:lnTo>
                <a:lnTo>
                  <a:pt x="902" y="2697"/>
                </a:lnTo>
                <a:lnTo>
                  <a:pt x="858" y="2711"/>
                </a:lnTo>
                <a:lnTo>
                  <a:pt x="815" y="2724"/>
                </a:lnTo>
                <a:lnTo>
                  <a:pt x="769" y="2733"/>
                </a:lnTo>
                <a:lnTo>
                  <a:pt x="728" y="2737"/>
                </a:lnTo>
                <a:lnTo>
                  <a:pt x="689" y="2731"/>
                </a:lnTo>
                <a:lnTo>
                  <a:pt x="649" y="2720"/>
                </a:lnTo>
                <a:lnTo>
                  <a:pt x="617" y="2704"/>
                </a:lnTo>
                <a:lnTo>
                  <a:pt x="591" y="2686"/>
                </a:lnTo>
                <a:lnTo>
                  <a:pt x="569" y="2662"/>
                </a:lnTo>
                <a:lnTo>
                  <a:pt x="551" y="2638"/>
                </a:lnTo>
                <a:lnTo>
                  <a:pt x="537" y="2611"/>
                </a:lnTo>
                <a:lnTo>
                  <a:pt x="526" y="2584"/>
                </a:lnTo>
                <a:lnTo>
                  <a:pt x="515" y="2557"/>
                </a:lnTo>
                <a:lnTo>
                  <a:pt x="506" y="2531"/>
                </a:lnTo>
                <a:lnTo>
                  <a:pt x="495" y="2506"/>
                </a:lnTo>
                <a:lnTo>
                  <a:pt x="484" y="2482"/>
                </a:lnTo>
                <a:lnTo>
                  <a:pt x="471" y="2462"/>
                </a:lnTo>
                <a:lnTo>
                  <a:pt x="457" y="2446"/>
                </a:lnTo>
                <a:lnTo>
                  <a:pt x="437" y="2433"/>
                </a:lnTo>
                <a:lnTo>
                  <a:pt x="437" y="2451"/>
                </a:lnTo>
                <a:lnTo>
                  <a:pt x="448" y="2491"/>
                </a:lnTo>
                <a:lnTo>
                  <a:pt x="455" y="2533"/>
                </a:lnTo>
                <a:lnTo>
                  <a:pt x="464" y="2575"/>
                </a:lnTo>
                <a:lnTo>
                  <a:pt x="473" y="2617"/>
                </a:lnTo>
                <a:lnTo>
                  <a:pt x="484" y="2657"/>
                </a:lnTo>
                <a:lnTo>
                  <a:pt x="498" y="2693"/>
                </a:lnTo>
                <a:lnTo>
                  <a:pt x="517" y="2724"/>
                </a:lnTo>
                <a:lnTo>
                  <a:pt x="546" y="2755"/>
                </a:lnTo>
                <a:lnTo>
                  <a:pt x="578" y="2778"/>
                </a:lnTo>
                <a:lnTo>
                  <a:pt x="613" y="2795"/>
                </a:lnTo>
                <a:lnTo>
                  <a:pt x="649" y="2804"/>
                </a:lnTo>
                <a:lnTo>
                  <a:pt x="689" y="2808"/>
                </a:lnTo>
                <a:lnTo>
                  <a:pt x="729" y="2806"/>
                </a:lnTo>
                <a:lnTo>
                  <a:pt x="771" y="2800"/>
                </a:lnTo>
                <a:lnTo>
                  <a:pt x="813" y="2791"/>
                </a:lnTo>
                <a:lnTo>
                  <a:pt x="855" y="2780"/>
                </a:lnTo>
                <a:lnTo>
                  <a:pt x="898" y="2768"/>
                </a:lnTo>
                <a:lnTo>
                  <a:pt x="938" y="2753"/>
                </a:lnTo>
                <a:lnTo>
                  <a:pt x="978" y="2740"/>
                </a:lnTo>
                <a:lnTo>
                  <a:pt x="1017" y="2728"/>
                </a:lnTo>
                <a:lnTo>
                  <a:pt x="1051" y="2717"/>
                </a:lnTo>
                <a:lnTo>
                  <a:pt x="1086" y="2708"/>
                </a:lnTo>
                <a:lnTo>
                  <a:pt x="1089" y="2713"/>
                </a:lnTo>
                <a:lnTo>
                  <a:pt x="1097" y="2968"/>
                </a:lnTo>
                <a:lnTo>
                  <a:pt x="1089" y="2969"/>
                </a:lnTo>
                <a:lnTo>
                  <a:pt x="1060" y="3020"/>
                </a:lnTo>
                <a:lnTo>
                  <a:pt x="957" y="3040"/>
                </a:lnTo>
                <a:lnTo>
                  <a:pt x="928" y="2995"/>
                </a:lnTo>
                <a:lnTo>
                  <a:pt x="873" y="3002"/>
                </a:lnTo>
                <a:lnTo>
                  <a:pt x="857" y="3040"/>
                </a:lnTo>
                <a:lnTo>
                  <a:pt x="740" y="3064"/>
                </a:lnTo>
                <a:lnTo>
                  <a:pt x="726" y="3022"/>
                </a:lnTo>
                <a:lnTo>
                  <a:pt x="678" y="3026"/>
                </a:lnTo>
                <a:lnTo>
                  <a:pt x="657" y="3080"/>
                </a:lnTo>
                <a:lnTo>
                  <a:pt x="526" y="3077"/>
                </a:lnTo>
                <a:lnTo>
                  <a:pt x="518" y="3033"/>
                </a:lnTo>
                <a:lnTo>
                  <a:pt x="493" y="3033"/>
                </a:lnTo>
                <a:lnTo>
                  <a:pt x="473" y="3080"/>
                </a:lnTo>
                <a:lnTo>
                  <a:pt x="329" y="3071"/>
                </a:lnTo>
                <a:lnTo>
                  <a:pt x="340" y="3018"/>
                </a:lnTo>
                <a:lnTo>
                  <a:pt x="293" y="3015"/>
                </a:lnTo>
                <a:lnTo>
                  <a:pt x="277" y="3064"/>
                </a:lnTo>
                <a:lnTo>
                  <a:pt x="166" y="3037"/>
                </a:lnTo>
                <a:lnTo>
                  <a:pt x="164" y="3004"/>
                </a:lnTo>
                <a:lnTo>
                  <a:pt x="133" y="2998"/>
                </a:lnTo>
                <a:lnTo>
                  <a:pt x="104" y="2991"/>
                </a:lnTo>
                <a:lnTo>
                  <a:pt x="80" y="2980"/>
                </a:lnTo>
                <a:lnTo>
                  <a:pt x="60" y="2966"/>
                </a:lnTo>
                <a:lnTo>
                  <a:pt x="46" y="2948"/>
                </a:lnTo>
                <a:lnTo>
                  <a:pt x="40" y="2924"/>
                </a:lnTo>
                <a:lnTo>
                  <a:pt x="46" y="2897"/>
                </a:lnTo>
                <a:lnTo>
                  <a:pt x="57" y="2868"/>
                </a:lnTo>
                <a:lnTo>
                  <a:pt x="71" y="2838"/>
                </a:lnTo>
                <a:lnTo>
                  <a:pt x="89" y="2809"/>
                </a:lnTo>
                <a:lnTo>
                  <a:pt x="109" y="2780"/>
                </a:lnTo>
                <a:lnTo>
                  <a:pt x="128" y="2755"/>
                </a:lnTo>
                <a:lnTo>
                  <a:pt x="142" y="2731"/>
                </a:lnTo>
                <a:lnTo>
                  <a:pt x="153" y="2713"/>
                </a:lnTo>
                <a:lnTo>
                  <a:pt x="100" y="2657"/>
                </a:lnTo>
                <a:lnTo>
                  <a:pt x="106" y="2644"/>
                </a:lnTo>
                <a:lnTo>
                  <a:pt x="209" y="2600"/>
                </a:lnTo>
                <a:lnTo>
                  <a:pt x="244" y="2578"/>
                </a:lnTo>
                <a:lnTo>
                  <a:pt x="269" y="2555"/>
                </a:lnTo>
                <a:lnTo>
                  <a:pt x="284" y="2529"/>
                </a:lnTo>
                <a:lnTo>
                  <a:pt x="289" y="2506"/>
                </a:lnTo>
                <a:lnTo>
                  <a:pt x="288" y="2478"/>
                </a:lnTo>
                <a:lnTo>
                  <a:pt x="280" y="2451"/>
                </a:lnTo>
                <a:lnTo>
                  <a:pt x="266" y="2424"/>
                </a:lnTo>
                <a:lnTo>
                  <a:pt x="246" y="2397"/>
                </a:lnTo>
                <a:lnTo>
                  <a:pt x="222" y="2368"/>
                </a:lnTo>
                <a:lnTo>
                  <a:pt x="197" y="2340"/>
                </a:lnTo>
                <a:lnTo>
                  <a:pt x="169" y="2313"/>
                </a:lnTo>
                <a:lnTo>
                  <a:pt x="140" y="2284"/>
                </a:lnTo>
                <a:lnTo>
                  <a:pt x="111" y="2257"/>
                </a:lnTo>
                <a:lnTo>
                  <a:pt x="84" y="2229"/>
                </a:lnTo>
                <a:lnTo>
                  <a:pt x="58" y="2204"/>
                </a:lnTo>
                <a:lnTo>
                  <a:pt x="37" y="2178"/>
                </a:lnTo>
                <a:lnTo>
                  <a:pt x="18" y="2155"/>
                </a:lnTo>
                <a:lnTo>
                  <a:pt x="6" y="2131"/>
                </a:lnTo>
                <a:lnTo>
                  <a:pt x="0" y="2109"/>
                </a:lnTo>
                <a:lnTo>
                  <a:pt x="0" y="2088"/>
                </a:lnTo>
                <a:lnTo>
                  <a:pt x="11" y="2064"/>
                </a:lnTo>
                <a:lnTo>
                  <a:pt x="28" y="2044"/>
                </a:lnTo>
                <a:lnTo>
                  <a:pt x="48" y="2024"/>
                </a:lnTo>
                <a:lnTo>
                  <a:pt x="73" y="2006"/>
                </a:lnTo>
                <a:lnTo>
                  <a:pt x="100" y="1988"/>
                </a:lnTo>
                <a:lnTo>
                  <a:pt x="128" y="1969"/>
                </a:lnTo>
                <a:lnTo>
                  <a:pt x="155" y="1949"/>
                </a:lnTo>
                <a:lnTo>
                  <a:pt x="180" y="1928"/>
                </a:lnTo>
                <a:lnTo>
                  <a:pt x="200" y="1904"/>
                </a:lnTo>
                <a:lnTo>
                  <a:pt x="217" y="1877"/>
                </a:lnTo>
                <a:lnTo>
                  <a:pt x="226" y="1844"/>
                </a:lnTo>
                <a:lnTo>
                  <a:pt x="226" y="1811"/>
                </a:lnTo>
                <a:lnTo>
                  <a:pt x="218" y="1780"/>
                </a:lnTo>
                <a:lnTo>
                  <a:pt x="206" y="1753"/>
                </a:lnTo>
                <a:lnTo>
                  <a:pt x="189" y="1726"/>
                </a:lnTo>
                <a:lnTo>
                  <a:pt x="171" y="1700"/>
                </a:lnTo>
                <a:lnTo>
                  <a:pt x="151" y="1675"/>
                </a:lnTo>
                <a:lnTo>
                  <a:pt x="133" y="1648"/>
                </a:lnTo>
                <a:lnTo>
                  <a:pt x="117" y="1620"/>
                </a:lnTo>
                <a:lnTo>
                  <a:pt x="106" y="1591"/>
                </a:lnTo>
                <a:lnTo>
                  <a:pt x="102" y="1557"/>
                </a:lnTo>
                <a:lnTo>
                  <a:pt x="106" y="1520"/>
                </a:lnTo>
                <a:lnTo>
                  <a:pt x="173" y="1388"/>
                </a:lnTo>
                <a:lnTo>
                  <a:pt x="273" y="1144"/>
                </a:lnTo>
                <a:lnTo>
                  <a:pt x="286" y="1095"/>
                </a:lnTo>
                <a:lnTo>
                  <a:pt x="297" y="1040"/>
                </a:lnTo>
                <a:lnTo>
                  <a:pt x="302" y="984"/>
                </a:lnTo>
                <a:lnTo>
                  <a:pt x="309" y="928"/>
                </a:lnTo>
                <a:lnTo>
                  <a:pt x="318" y="873"/>
                </a:lnTo>
                <a:lnTo>
                  <a:pt x="329" y="820"/>
                </a:lnTo>
                <a:lnTo>
                  <a:pt x="346" y="771"/>
                </a:lnTo>
                <a:lnTo>
                  <a:pt x="384" y="697"/>
                </a:lnTo>
                <a:lnTo>
                  <a:pt x="433" y="622"/>
                </a:lnTo>
                <a:lnTo>
                  <a:pt x="493" y="551"/>
                </a:lnTo>
                <a:lnTo>
                  <a:pt x="560" y="484"/>
                </a:lnTo>
                <a:lnTo>
                  <a:pt x="635" y="420"/>
                </a:lnTo>
                <a:lnTo>
                  <a:pt x="717" y="360"/>
                </a:lnTo>
                <a:lnTo>
                  <a:pt x="802" y="304"/>
                </a:lnTo>
                <a:lnTo>
                  <a:pt x="889" y="251"/>
                </a:lnTo>
                <a:lnTo>
                  <a:pt x="978" y="206"/>
                </a:lnTo>
                <a:lnTo>
                  <a:pt x="1069" y="164"/>
                </a:lnTo>
                <a:lnTo>
                  <a:pt x="1158" y="129"/>
                </a:lnTo>
                <a:lnTo>
                  <a:pt x="1246" y="100"/>
                </a:lnTo>
                <a:lnTo>
                  <a:pt x="1566" y="17"/>
                </a:lnTo>
                <a:lnTo>
                  <a:pt x="170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36A90C37-8007-4609-879B-7F7E994F6598}"/>
              </a:ext>
            </a:extLst>
          </p:cNvPr>
          <p:cNvSpPr/>
          <p:nvPr/>
        </p:nvSpPr>
        <p:spPr>
          <a:xfrm>
            <a:off x="8558031" y="2609329"/>
            <a:ext cx="648072" cy="64807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4998D5A6-F07E-40ED-B037-B45FD7AB2901}"/>
              </a:ext>
            </a:extLst>
          </p:cNvPr>
          <p:cNvSpPr/>
          <p:nvPr/>
        </p:nvSpPr>
        <p:spPr>
          <a:xfrm>
            <a:off x="9519529" y="2609329"/>
            <a:ext cx="648072" cy="64807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64" name="Freeform 9">
            <a:extLst>
              <a:ext uri="{FF2B5EF4-FFF2-40B4-BE49-F238E27FC236}">
                <a16:creationId xmlns:a16="http://schemas.microsoft.com/office/drawing/2014/main" id="{B40236F5-E625-457C-B0A8-95EF662DE522}"/>
              </a:ext>
            </a:extLst>
          </p:cNvPr>
          <p:cNvSpPr>
            <a:spLocks noEditPoints="1"/>
          </p:cNvSpPr>
          <p:nvPr/>
        </p:nvSpPr>
        <p:spPr bwMode="auto">
          <a:xfrm>
            <a:off x="8700004" y="2813709"/>
            <a:ext cx="422438" cy="306645"/>
          </a:xfrm>
          <a:custGeom>
            <a:avLst/>
            <a:gdLst>
              <a:gd name="T0" fmla="*/ 1418 w 1846"/>
              <a:gd name="T1" fmla="*/ 21 h 1340"/>
              <a:gd name="T2" fmla="*/ 1609 w 1846"/>
              <a:gd name="T3" fmla="*/ 47 h 1340"/>
              <a:gd name="T4" fmla="*/ 1771 w 1846"/>
              <a:gd name="T5" fmla="*/ 100 h 1340"/>
              <a:gd name="T6" fmla="*/ 1840 w 1846"/>
              <a:gd name="T7" fmla="*/ 191 h 1340"/>
              <a:gd name="T8" fmla="*/ 1787 w 1846"/>
              <a:gd name="T9" fmla="*/ 294 h 1340"/>
              <a:gd name="T10" fmla="*/ 1673 w 1846"/>
              <a:gd name="T11" fmla="*/ 385 h 1340"/>
              <a:gd name="T12" fmla="*/ 1560 w 1846"/>
              <a:gd name="T13" fmla="*/ 447 h 1340"/>
              <a:gd name="T14" fmla="*/ 1462 w 1846"/>
              <a:gd name="T15" fmla="*/ 498 h 1340"/>
              <a:gd name="T16" fmla="*/ 1380 w 1846"/>
              <a:gd name="T17" fmla="*/ 565 h 1340"/>
              <a:gd name="T18" fmla="*/ 1289 w 1846"/>
              <a:gd name="T19" fmla="*/ 605 h 1340"/>
              <a:gd name="T20" fmla="*/ 1198 w 1846"/>
              <a:gd name="T21" fmla="*/ 596 h 1340"/>
              <a:gd name="T22" fmla="*/ 1140 w 1846"/>
              <a:gd name="T23" fmla="*/ 527 h 1340"/>
              <a:gd name="T24" fmla="*/ 1107 w 1846"/>
              <a:gd name="T25" fmla="*/ 447 h 1340"/>
              <a:gd name="T26" fmla="*/ 1091 w 1846"/>
              <a:gd name="T27" fmla="*/ 371 h 1340"/>
              <a:gd name="T28" fmla="*/ 1091 w 1846"/>
              <a:gd name="T29" fmla="*/ 232 h 1340"/>
              <a:gd name="T30" fmla="*/ 1106 w 1846"/>
              <a:gd name="T31" fmla="*/ 129 h 1340"/>
              <a:gd name="T32" fmla="*/ 1138 w 1846"/>
              <a:gd name="T33" fmla="*/ 80 h 1340"/>
              <a:gd name="T34" fmla="*/ 1213 w 1846"/>
              <a:gd name="T35" fmla="*/ 32 h 1340"/>
              <a:gd name="T36" fmla="*/ 606 w 1846"/>
              <a:gd name="T37" fmla="*/ 0 h 1340"/>
              <a:gd name="T38" fmla="*/ 749 w 1846"/>
              <a:gd name="T39" fmla="*/ 9 h 1340"/>
              <a:gd name="T40" fmla="*/ 882 w 1846"/>
              <a:gd name="T41" fmla="*/ 45 h 1340"/>
              <a:gd name="T42" fmla="*/ 978 w 1846"/>
              <a:gd name="T43" fmla="*/ 111 h 1340"/>
              <a:gd name="T44" fmla="*/ 1018 w 1846"/>
              <a:gd name="T45" fmla="*/ 229 h 1340"/>
              <a:gd name="T46" fmla="*/ 1018 w 1846"/>
              <a:gd name="T47" fmla="*/ 401 h 1340"/>
              <a:gd name="T48" fmla="*/ 1049 w 1846"/>
              <a:gd name="T49" fmla="*/ 511 h 1340"/>
              <a:gd name="T50" fmla="*/ 1086 w 1846"/>
              <a:gd name="T51" fmla="*/ 600 h 1340"/>
              <a:gd name="T52" fmla="*/ 1071 w 1846"/>
              <a:gd name="T53" fmla="*/ 678 h 1340"/>
              <a:gd name="T54" fmla="*/ 1029 w 1846"/>
              <a:gd name="T55" fmla="*/ 731 h 1340"/>
              <a:gd name="T56" fmla="*/ 940 w 1846"/>
              <a:gd name="T57" fmla="*/ 807 h 1340"/>
              <a:gd name="T58" fmla="*/ 780 w 1846"/>
              <a:gd name="T59" fmla="*/ 907 h 1340"/>
              <a:gd name="T60" fmla="*/ 658 w 1846"/>
              <a:gd name="T61" fmla="*/ 1016 h 1340"/>
              <a:gd name="T62" fmla="*/ 564 w 1846"/>
              <a:gd name="T63" fmla="*/ 1147 h 1340"/>
              <a:gd name="T64" fmla="*/ 458 w 1846"/>
              <a:gd name="T65" fmla="*/ 1252 h 1340"/>
              <a:gd name="T66" fmla="*/ 344 w 1846"/>
              <a:gd name="T67" fmla="*/ 1320 h 1340"/>
              <a:gd name="T68" fmla="*/ 246 w 1846"/>
              <a:gd name="T69" fmla="*/ 1340 h 1340"/>
              <a:gd name="T70" fmla="*/ 169 w 1846"/>
              <a:gd name="T71" fmla="*/ 1287 h 1340"/>
              <a:gd name="T72" fmla="*/ 93 w 1846"/>
              <a:gd name="T73" fmla="*/ 1156 h 1340"/>
              <a:gd name="T74" fmla="*/ 33 w 1846"/>
              <a:gd name="T75" fmla="*/ 974 h 1340"/>
              <a:gd name="T76" fmla="*/ 2 w 1846"/>
              <a:gd name="T77" fmla="*/ 760 h 1340"/>
              <a:gd name="T78" fmla="*/ 11 w 1846"/>
              <a:gd name="T79" fmla="*/ 540 h 1340"/>
              <a:gd name="T80" fmla="*/ 77 w 1846"/>
              <a:gd name="T81" fmla="*/ 332 h 1340"/>
              <a:gd name="T82" fmla="*/ 211 w 1846"/>
              <a:gd name="T83" fmla="*/ 161 h 1340"/>
              <a:gd name="T84" fmla="*/ 364 w 1846"/>
              <a:gd name="T85" fmla="*/ 60 h 1340"/>
              <a:gd name="T86" fmla="*/ 509 w 1846"/>
              <a:gd name="T87" fmla="*/ 16 h 1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846" h="1340">
                <a:moveTo>
                  <a:pt x="1289" y="20"/>
                </a:moveTo>
                <a:lnTo>
                  <a:pt x="1353" y="20"/>
                </a:lnTo>
                <a:lnTo>
                  <a:pt x="1418" y="21"/>
                </a:lnTo>
                <a:lnTo>
                  <a:pt x="1484" y="27"/>
                </a:lnTo>
                <a:lnTo>
                  <a:pt x="1547" y="36"/>
                </a:lnTo>
                <a:lnTo>
                  <a:pt x="1609" y="47"/>
                </a:lnTo>
                <a:lnTo>
                  <a:pt x="1669" y="61"/>
                </a:lnTo>
                <a:lnTo>
                  <a:pt x="1722" y="78"/>
                </a:lnTo>
                <a:lnTo>
                  <a:pt x="1771" y="100"/>
                </a:lnTo>
                <a:lnTo>
                  <a:pt x="1813" y="123"/>
                </a:lnTo>
                <a:lnTo>
                  <a:pt x="1846" y="151"/>
                </a:lnTo>
                <a:lnTo>
                  <a:pt x="1840" y="191"/>
                </a:lnTo>
                <a:lnTo>
                  <a:pt x="1827" y="229"/>
                </a:lnTo>
                <a:lnTo>
                  <a:pt x="1809" y="263"/>
                </a:lnTo>
                <a:lnTo>
                  <a:pt x="1787" y="294"/>
                </a:lnTo>
                <a:lnTo>
                  <a:pt x="1762" y="320"/>
                </a:lnTo>
                <a:lnTo>
                  <a:pt x="1717" y="356"/>
                </a:lnTo>
                <a:lnTo>
                  <a:pt x="1673" y="385"/>
                </a:lnTo>
                <a:lnTo>
                  <a:pt x="1633" y="409"/>
                </a:lnTo>
                <a:lnTo>
                  <a:pt x="1595" y="429"/>
                </a:lnTo>
                <a:lnTo>
                  <a:pt x="1560" y="447"/>
                </a:lnTo>
                <a:lnTo>
                  <a:pt x="1526" y="463"/>
                </a:lnTo>
                <a:lnTo>
                  <a:pt x="1493" y="480"/>
                </a:lnTo>
                <a:lnTo>
                  <a:pt x="1462" y="498"/>
                </a:lnTo>
                <a:lnTo>
                  <a:pt x="1431" y="520"/>
                </a:lnTo>
                <a:lnTo>
                  <a:pt x="1402" y="547"/>
                </a:lnTo>
                <a:lnTo>
                  <a:pt x="1380" y="565"/>
                </a:lnTo>
                <a:lnTo>
                  <a:pt x="1353" y="581"/>
                </a:lnTo>
                <a:lnTo>
                  <a:pt x="1322" y="594"/>
                </a:lnTo>
                <a:lnTo>
                  <a:pt x="1289" y="605"/>
                </a:lnTo>
                <a:lnTo>
                  <a:pt x="1257" y="609"/>
                </a:lnTo>
                <a:lnTo>
                  <a:pt x="1226" y="605"/>
                </a:lnTo>
                <a:lnTo>
                  <a:pt x="1198" y="596"/>
                </a:lnTo>
                <a:lnTo>
                  <a:pt x="1177" y="578"/>
                </a:lnTo>
                <a:lnTo>
                  <a:pt x="1157" y="554"/>
                </a:lnTo>
                <a:lnTo>
                  <a:pt x="1140" y="527"/>
                </a:lnTo>
                <a:lnTo>
                  <a:pt x="1126" y="498"/>
                </a:lnTo>
                <a:lnTo>
                  <a:pt x="1115" y="471"/>
                </a:lnTo>
                <a:lnTo>
                  <a:pt x="1107" y="447"/>
                </a:lnTo>
                <a:lnTo>
                  <a:pt x="1102" y="431"/>
                </a:lnTo>
                <a:lnTo>
                  <a:pt x="1097" y="405"/>
                </a:lnTo>
                <a:lnTo>
                  <a:pt x="1091" y="371"/>
                </a:lnTo>
                <a:lnTo>
                  <a:pt x="1089" y="327"/>
                </a:lnTo>
                <a:lnTo>
                  <a:pt x="1089" y="281"/>
                </a:lnTo>
                <a:lnTo>
                  <a:pt x="1091" y="232"/>
                </a:lnTo>
                <a:lnTo>
                  <a:pt x="1095" y="183"/>
                </a:lnTo>
                <a:lnTo>
                  <a:pt x="1102" y="140"/>
                </a:lnTo>
                <a:lnTo>
                  <a:pt x="1106" y="129"/>
                </a:lnTo>
                <a:lnTo>
                  <a:pt x="1113" y="114"/>
                </a:lnTo>
                <a:lnTo>
                  <a:pt x="1124" y="98"/>
                </a:lnTo>
                <a:lnTo>
                  <a:pt x="1138" y="80"/>
                </a:lnTo>
                <a:lnTo>
                  <a:pt x="1158" y="63"/>
                </a:lnTo>
                <a:lnTo>
                  <a:pt x="1184" y="47"/>
                </a:lnTo>
                <a:lnTo>
                  <a:pt x="1213" y="32"/>
                </a:lnTo>
                <a:lnTo>
                  <a:pt x="1249" y="23"/>
                </a:lnTo>
                <a:lnTo>
                  <a:pt x="1289" y="20"/>
                </a:lnTo>
                <a:close/>
                <a:moveTo>
                  <a:pt x="606" y="0"/>
                </a:moveTo>
                <a:lnTo>
                  <a:pt x="653" y="0"/>
                </a:lnTo>
                <a:lnTo>
                  <a:pt x="702" y="3"/>
                </a:lnTo>
                <a:lnTo>
                  <a:pt x="749" y="9"/>
                </a:lnTo>
                <a:lnTo>
                  <a:pt x="797" y="18"/>
                </a:lnTo>
                <a:lnTo>
                  <a:pt x="840" y="31"/>
                </a:lnTo>
                <a:lnTo>
                  <a:pt x="882" y="45"/>
                </a:lnTo>
                <a:lnTo>
                  <a:pt x="918" y="63"/>
                </a:lnTo>
                <a:lnTo>
                  <a:pt x="951" y="85"/>
                </a:lnTo>
                <a:lnTo>
                  <a:pt x="978" y="111"/>
                </a:lnTo>
                <a:lnTo>
                  <a:pt x="998" y="138"/>
                </a:lnTo>
                <a:lnTo>
                  <a:pt x="1009" y="171"/>
                </a:lnTo>
                <a:lnTo>
                  <a:pt x="1018" y="229"/>
                </a:lnTo>
                <a:lnTo>
                  <a:pt x="1020" y="289"/>
                </a:lnTo>
                <a:lnTo>
                  <a:pt x="1018" y="345"/>
                </a:lnTo>
                <a:lnTo>
                  <a:pt x="1018" y="401"/>
                </a:lnTo>
                <a:lnTo>
                  <a:pt x="1026" y="456"/>
                </a:lnTo>
                <a:lnTo>
                  <a:pt x="1035" y="481"/>
                </a:lnTo>
                <a:lnTo>
                  <a:pt x="1049" y="511"/>
                </a:lnTo>
                <a:lnTo>
                  <a:pt x="1064" y="540"/>
                </a:lnTo>
                <a:lnTo>
                  <a:pt x="1077" y="569"/>
                </a:lnTo>
                <a:lnTo>
                  <a:pt x="1086" y="600"/>
                </a:lnTo>
                <a:lnTo>
                  <a:pt x="1087" y="631"/>
                </a:lnTo>
                <a:lnTo>
                  <a:pt x="1078" y="663"/>
                </a:lnTo>
                <a:lnTo>
                  <a:pt x="1071" y="678"/>
                </a:lnTo>
                <a:lnTo>
                  <a:pt x="1060" y="694"/>
                </a:lnTo>
                <a:lnTo>
                  <a:pt x="1047" y="712"/>
                </a:lnTo>
                <a:lnTo>
                  <a:pt x="1029" y="731"/>
                </a:lnTo>
                <a:lnTo>
                  <a:pt x="1007" y="754"/>
                </a:lnTo>
                <a:lnTo>
                  <a:pt x="977" y="778"/>
                </a:lnTo>
                <a:lnTo>
                  <a:pt x="940" y="807"/>
                </a:lnTo>
                <a:lnTo>
                  <a:pt x="895" y="840"/>
                </a:lnTo>
                <a:lnTo>
                  <a:pt x="833" y="874"/>
                </a:lnTo>
                <a:lnTo>
                  <a:pt x="780" y="907"/>
                </a:lnTo>
                <a:lnTo>
                  <a:pt x="735" y="941"/>
                </a:lnTo>
                <a:lnTo>
                  <a:pt x="695" y="978"/>
                </a:lnTo>
                <a:lnTo>
                  <a:pt x="658" y="1016"/>
                </a:lnTo>
                <a:lnTo>
                  <a:pt x="624" y="1060"/>
                </a:lnTo>
                <a:lnTo>
                  <a:pt x="589" y="1107"/>
                </a:lnTo>
                <a:lnTo>
                  <a:pt x="564" y="1147"/>
                </a:lnTo>
                <a:lnTo>
                  <a:pt x="531" y="1185"/>
                </a:lnTo>
                <a:lnTo>
                  <a:pt x="497" y="1221"/>
                </a:lnTo>
                <a:lnTo>
                  <a:pt x="458" y="1252"/>
                </a:lnTo>
                <a:lnTo>
                  <a:pt x="420" y="1280"/>
                </a:lnTo>
                <a:lnTo>
                  <a:pt x="382" y="1303"/>
                </a:lnTo>
                <a:lnTo>
                  <a:pt x="344" y="1320"/>
                </a:lnTo>
                <a:lnTo>
                  <a:pt x="307" y="1332"/>
                </a:lnTo>
                <a:lnTo>
                  <a:pt x="275" y="1340"/>
                </a:lnTo>
                <a:lnTo>
                  <a:pt x="246" y="1340"/>
                </a:lnTo>
                <a:lnTo>
                  <a:pt x="220" y="1331"/>
                </a:lnTo>
                <a:lnTo>
                  <a:pt x="195" y="1314"/>
                </a:lnTo>
                <a:lnTo>
                  <a:pt x="169" y="1287"/>
                </a:lnTo>
                <a:lnTo>
                  <a:pt x="144" y="1251"/>
                </a:lnTo>
                <a:lnTo>
                  <a:pt x="118" y="1207"/>
                </a:lnTo>
                <a:lnTo>
                  <a:pt x="93" y="1156"/>
                </a:lnTo>
                <a:lnTo>
                  <a:pt x="71" y="1100"/>
                </a:lnTo>
                <a:lnTo>
                  <a:pt x="51" y="1040"/>
                </a:lnTo>
                <a:lnTo>
                  <a:pt x="33" y="974"/>
                </a:lnTo>
                <a:lnTo>
                  <a:pt x="18" y="905"/>
                </a:lnTo>
                <a:lnTo>
                  <a:pt x="7" y="832"/>
                </a:lnTo>
                <a:lnTo>
                  <a:pt x="2" y="760"/>
                </a:lnTo>
                <a:lnTo>
                  <a:pt x="0" y="687"/>
                </a:lnTo>
                <a:lnTo>
                  <a:pt x="4" y="612"/>
                </a:lnTo>
                <a:lnTo>
                  <a:pt x="11" y="540"/>
                </a:lnTo>
                <a:lnTo>
                  <a:pt x="27" y="467"/>
                </a:lnTo>
                <a:lnTo>
                  <a:pt x="49" y="398"/>
                </a:lnTo>
                <a:lnTo>
                  <a:pt x="77" y="332"/>
                </a:lnTo>
                <a:lnTo>
                  <a:pt x="113" y="271"/>
                </a:lnTo>
                <a:lnTo>
                  <a:pt x="158" y="214"/>
                </a:lnTo>
                <a:lnTo>
                  <a:pt x="211" y="161"/>
                </a:lnTo>
                <a:lnTo>
                  <a:pt x="264" y="120"/>
                </a:lnTo>
                <a:lnTo>
                  <a:pt x="313" y="85"/>
                </a:lnTo>
                <a:lnTo>
                  <a:pt x="364" y="60"/>
                </a:lnTo>
                <a:lnTo>
                  <a:pt x="413" y="41"/>
                </a:lnTo>
                <a:lnTo>
                  <a:pt x="460" y="27"/>
                </a:lnTo>
                <a:lnTo>
                  <a:pt x="509" y="16"/>
                </a:lnTo>
                <a:lnTo>
                  <a:pt x="558" y="7"/>
                </a:lnTo>
                <a:lnTo>
                  <a:pt x="60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65" name="Oval 1">
            <a:extLst>
              <a:ext uri="{FF2B5EF4-FFF2-40B4-BE49-F238E27FC236}">
                <a16:creationId xmlns:a16="http://schemas.microsoft.com/office/drawing/2014/main" id="{1713AC07-668A-4945-9731-34A0E1959518}"/>
              </a:ext>
            </a:extLst>
          </p:cNvPr>
          <p:cNvSpPr/>
          <p:nvPr/>
        </p:nvSpPr>
        <p:spPr>
          <a:xfrm>
            <a:off x="9668153" y="2762686"/>
            <a:ext cx="352758" cy="379334"/>
          </a:xfrm>
          <a:custGeom>
            <a:avLst/>
            <a:gdLst/>
            <a:ahLst/>
            <a:cxnLst/>
            <a:rect l="l" t="t" r="r" b="b"/>
            <a:pathLst>
              <a:path w="4669637" h="5021437">
                <a:moveTo>
                  <a:pt x="3221000" y="0"/>
                </a:moveTo>
                <a:cubicBezTo>
                  <a:pt x="3362423" y="0"/>
                  <a:pt x="3491529" y="52734"/>
                  <a:pt x="3588254" y="141276"/>
                </a:cubicBezTo>
                <a:cubicBezTo>
                  <a:pt x="3684978" y="52735"/>
                  <a:pt x="3814082" y="3"/>
                  <a:pt x="3955503" y="3"/>
                </a:cubicBezTo>
                <a:cubicBezTo>
                  <a:pt x="4262962" y="3"/>
                  <a:pt x="4512207" y="249248"/>
                  <a:pt x="4512207" y="556707"/>
                </a:cubicBezTo>
                <a:cubicBezTo>
                  <a:pt x="4512207" y="669790"/>
                  <a:pt x="4478490" y="774998"/>
                  <a:pt x="4420089" y="862515"/>
                </a:cubicBezTo>
                <a:cubicBezTo>
                  <a:pt x="4570580" y="961849"/>
                  <a:pt x="4669637" y="1132542"/>
                  <a:pt x="4669637" y="1326370"/>
                </a:cubicBezTo>
                <a:cubicBezTo>
                  <a:pt x="4669637" y="1487821"/>
                  <a:pt x="4600910" y="1633219"/>
                  <a:pt x="4490000" y="1733701"/>
                </a:cubicBezTo>
                <a:cubicBezTo>
                  <a:pt x="4600910" y="1834183"/>
                  <a:pt x="4669637" y="1979581"/>
                  <a:pt x="4669637" y="2141032"/>
                </a:cubicBezTo>
                <a:cubicBezTo>
                  <a:pt x="4669637" y="2302483"/>
                  <a:pt x="4600910" y="2447881"/>
                  <a:pt x="4490000" y="2548363"/>
                </a:cubicBezTo>
                <a:cubicBezTo>
                  <a:pt x="4600910" y="2648845"/>
                  <a:pt x="4669637" y="2794244"/>
                  <a:pt x="4669637" y="2955694"/>
                </a:cubicBezTo>
                <a:cubicBezTo>
                  <a:pt x="4669637" y="3224895"/>
                  <a:pt x="4478563" y="3449467"/>
                  <a:pt x="4224627" y="3501139"/>
                </a:cubicBezTo>
                <a:cubicBezTo>
                  <a:pt x="4173492" y="3755645"/>
                  <a:pt x="3948659" y="3947273"/>
                  <a:pt x="3679069" y="3947273"/>
                </a:cubicBezTo>
                <a:cubicBezTo>
                  <a:pt x="3559167" y="3947273"/>
                  <a:pt x="3448117" y="3909367"/>
                  <a:pt x="3357878" y="3844002"/>
                </a:cubicBezTo>
                <a:cubicBezTo>
                  <a:pt x="3259607" y="3937451"/>
                  <a:pt x="3126492" y="3993881"/>
                  <a:pt x="2980197" y="3993881"/>
                </a:cubicBezTo>
                <a:cubicBezTo>
                  <a:pt x="2931818" y="3993881"/>
                  <a:pt x="2884880" y="3987710"/>
                  <a:pt x="2841084" y="3972961"/>
                </a:cubicBezTo>
                <a:cubicBezTo>
                  <a:pt x="2832044" y="4069054"/>
                  <a:pt x="2794874" y="4156856"/>
                  <a:pt x="2737231" y="4227693"/>
                </a:cubicBezTo>
                <a:cubicBezTo>
                  <a:pt x="2806079" y="4310086"/>
                  <a:pt x="2846234" y="4416407"/>
                  <a:pt x="2846234" y="4532107"/>
                </a:cubicBezTo>
                <a:cubicBezTo>
                  <a:pt x="2846234" y="4802356"/>
                  <a:pt x="2627153" y="5021437"/>
                  <a:pt x="2356904" y="5021437"/>
                </a:cubicBezTo>
                <a:cubicBezTo>
                  <a:pt x="2086655" y="5021437"/>
                  <a:pt x="1867574" y="4802356"/>
                  <a:pt x="1867574" y="4532107"/>
                </a:cubicBezTo>
                <a:cubicBezTo>
                  <a:pt x="1867574" y="4416078"/>
                  <a:pt x="1907958" y="4309481"/>
                  <a:pt x="1977158" y="4226990"/>
                </a:cubicBezTo>
                <a:cubicBezTo>
                  <a:pt x="1907958" y="4144498"/>
                  <a:pt x="1867574" y="4037901"/>
                  <a:pt x="1867574" y="3921872"/>
                </a:cubicBezTo>
                <a:lnTo>
                  <a:pt x="1870634" y="3891520"/>
                </a:lnTo>
                <a:cubicBezTo>
                  <a:pt x="1824903" y="3813479"/>
                  <a:pt x="1800200" y="3722456"/>
                  <a:pt x="1800200" y="3625662"/>
                </a:cubicBezTo>
                <a:cubicBezTo>
                  <a:pt x="1800200" y="3318203"/>
                  <a:pt x="2049445" y="3068958"/>
                  <a:pt x="2356904" y="3068958"/>
                </a:cubicBezTo>
                <a:cubicBezTo>
                  <a:pt x="2420773" y="3068958"/>
                  <a:pt x="2482129" y="3079714"/>
                  <a:pt x="2538468" y="3101802"/>
                </a:cubicBezTo>
                <a:cubicBezTo>
                  <a:pt x="2638465" y="2966803"/>
                  <a:pt x="2799249" y="2880473"/>
                  <a:pt x="2980197" y="2880473"/>
                </a:cubicBezTo>
                <a:cubicBezTo>
                  <a:pt x="3100008" y="2880473"/>
                  <a:pt x="3210978" y="2918321"/>
                  <a:pt x="3301190" y="2983581"/>
                </a:cubicBezTo>
                <a:cubicBezTo>
                  <a:pt x="3373807" y="2914346"/>
                  <a:pt x="3465808" y="2865716"/>
                  <a:pt x="3567959" y="2845066"/>
                </a:cubicBezTo>
                <a:cubicBezTo>
                  <a:pt x="3590854" y="2728399"/>
                  <a:pt x="3651016" y="2625236"/>
                  <a:pt x="3735867" y="2548363"/>
                </a:cubicBezTo>
                <a:cubicBezTo>
                  <a:pt x="3624957" y="2447881"/>
                  <a:pt x="3556229" y="2302483"/>
                  <a:pt x="3556229" y="2141032"/>
                </a:cubicBezTo>
                <a:cubicBezTo>
                  <a:pt x="3556229" y="1979581"/>
                  <a:pt x="3624957" y="1834183"/>
                  <a:pt x="3735867" y="1733701"/>
                </a:cubicBezTo>
                <a:cubicBezTo>
                  <a:pt x="3624957" y="1633219"/>
                  <a:pt x="3556229" y="1487821"/>
                  <a:pt x="3556229" y="1326370"/>
                </a:cubicBezTo>
                <a:cubicBezTo>
                  <a:pt x="3556229" y="1213287"/>
                  <a:pt x="3589946" y="1108079"/>
                  <a:pt x="3648347" y="1020561"/>
                </a:cubicBezTo>
                <a:cubicBezTo>
                  <a:pt x="3626565" y="1006627"/>
                  <a:pt x="3606074" y="990873"/>
                  <a:pt x="3588250" y="972135"/>
                </a:cubicBezTo>
                <a:cubicBezTo>
                  <a:pt x="3491526" y="1060675"/>
                  <a:pt x="3362421" y="1113408"/>
                  <a:pt x="3221000" y="1113408"/>
                </a:cubicBezTo>
                <a:cubicBezTo>
                  <a:pt x="3065923" y="1113408"/>
                  <a:pt x="2925655" y="1049999"/>
                  <a:pt x="2824957" y="947451"/>
                </a:cubicBezTo>
                <a:cubicBezTo>
                  <a:pt x="2724258" y="1050000"/>
                  <a:pt x="2583990" y="1113409"/>
                  <a:pt x="2428912" y="1113409"/>
                </a:cubicBezTo>
                <a:cubicBezTo>
                  <a:pt x="2253449" y="1113409"/>
                  <a:pt x="2096946" y="1032234"/>
                  <a:pt x="1996865" y="903815"/>
                </a:cubicBezTo>
                <a:cubicBezTo>
                  <a:pt x="1896784" y="1032234"/>
                  <a:pt x="1740280" y="1113410"/>
                  <a:pt x="1564816" y="1113410"/>
                </a:cubicBezTo>
                <a:cubicBezTo>
                  <a:pt x="1377378" y="1113410"/>
                  <a:pt x="1211575" y="1020776"/>
                  <a:pt x="1111593" y="878151"/>
                </a:cubicBezTo>
                <a:cubicBezTo>
                  <a:pt x="1080053" y="927774"/>
                  <a:pt x="1038222" y="969598"/>
                  <a:pt x="990563" y="1003955"/>
                </a:cubicBezTo>
                <a:cubicBezTo>
                  <a:pt x="1068182" y="1097494"/>
                  <a:pt x="1113408" y="1217901"/>
                  <a:pt x="1113408" y="1348870"/>
                </a:cubicBezTo>
                <a:cubicBezTo>
                  <a:pt x="1113408" y="1503969"/>
                  <a:pt x="1049982" y="1644253"/>
                  <a:pt x="947405" y="1744951"/>
                </a:cubicBezTo>
                <a:cubicBezTo>
                  <a:pt x="1049982" y="1845649"/>
                  <a:pt x="1113408" y="1985934"/>
                  <a:pt x="1113408" y="2141033"/>
                </a:cubicBezTo>
                <a:cubicBezTo>
                  <a:pt x="1113408" y="2296132"/>
                  <a:pt x="1049982" y="2436417"/>
                  <a:pt x="947405" y="2537115"/>
                </a:cubicBezTo>
                <a:cubicBezTo>
                  <a:pt x="1049982" y="2637813"/>
                  <a:pt x="1113408" y="2778098"/>
                  <a:pt x="1113408" y="2933196"/>
                </a:cubicBezTo>
                <a:cubicBezTo>
                  <a:pt x="1113408" y="3160411"/>
                  <a:pt x="977287" y="3355833"/>
                  <a:pt x="781802" y="3441590"/>
                </a:cubicBezTo>
                <a:cubicBezTo>
                  <a:pt x="781802" y="3467025"/>
                  <a:pt x="781802" y="3492460"/>
                  <a:pt x="781802" y="3517895"/>
                </a:cubicBezTo>
                <a:cubicBezTo>
                  <a:pt x="781802" y="3642214"/>
                  <a:pt x="681021" y="3742995"/>
                  <a:pt x="556702" y="3742995"/>
                </a:cubicBezTo>
                <a:lnTo>
                  <a:pt x="556703" y="3742994"/>
                </a:lnTo>
                <a:cubicBezTo>
                  <a:pt x="432384" y="3742994"/>
                  <a:pt x="331603" y="3642213"/>
                  <a:pt x="331603" y="3517894"/>
                </a:cubicBezTo>
                <a:lnTo>
                  <a:pt x="331603" y="3441589"/>
                </a:lnTo>
                <a:cubicBezTo>
                  <a:pt x="136120" y="3355831"/>
                  <a:pt x="0" y="3160410"/>
                  <a:pt x="0" y="2933196"/>
                </a:cubicBezTo>
                <a:cubicBezTo>
                  <a:pt x="0" y="2778098"/>
                  <a:pt x="63426" y="2637813"/>
                  <a:pt x="166003" y="2537115"/>
                </a:cubicBezTo>
                <a:cubicBezTo>
                  <a:pt x="63426" y="2436417"/>
                  <a:pt x="0" y="2296132"/>
                  <a:pt x="0" y="2141033"/>
                </a:cubicBezTo>
                <a:cubicBezTo>
                  <a:pt x="0" y="1985934"/>
                  <a:pt x="63426" y="1845649"/>
                  <a:pt x="166003" y="1744951"/>
                </a:cubicBezTo>
                <a:cubicBezTo>
                  <a:pt x="63426" y="1644253"/>
                  <a:pt x="0" y="1503969"/>
                  <a:pt x="0" y="1348870"/>
                </a:cubicBezTo>
                <a:cubicBezTo>
                  <a:pt x="0" y="1164802"/>
                  <a:pt x="89333" y="1001598"/>
                  <a:pt x="228018" y="901622"/>
                </a:cubicBezTo>
                <a:cubicBezTo>
                  <a:pt x="150398" y="808082"/>
                  <a:pt x="105172" y="687676"/>
                  <a:pt x="105172" y="556707"/>
                </a:cubicBezTo>
                <a:cubicBezTo>
                  <a:pt x="105172" y="249248"/>
                  <a:pt x="354417" y="3"/>
                  <a:pt x="661876" y="3"/>
                </a:cubicBezTo>
                <a:cubicBezTo>
                  <a:pt x="848326" y="3"/>
                  <a:pt x="1013368" y="91662"/>
                  <a:pt x="1113346" y="233137"/>
                </a:cubicBezTo>
                <a:cubicBezTo>
                  <a:pt x="1213323" y="91662"/>
                  <a:pt x="1378365" y="2"/>
                  <a:pt x="1564816" y="2"/>
                </a:cubicBezTo>
                <a:cubicBezTo>
                  <a:pt x="1740279" y="2"/>
                  <a:pt x="1896783" y="81177"/>
                  <a:pt x="1996864" y="209596"/>
                </a:cubicBezTo>
                <a:cubicBezTo>
                  <a:pt x="2096945" y="81176"/>
                  <a:pt x="2253449" y="1"/>
                  <a:pt x="2428912" y="1"/>
                </a:cubicBezTo>
                <a:cubicBezTo>
                  <a:pt x="2583990" y="1"/>
                  <a:pt x="2724257" y="63410"/>
                  <a:pt x="2824956" y="165958"/>
                </a:cubicBezTo>
                <a:cubicBezTo>
                  <a:pt x="2925654" y="63409"/>
                  <a:pt x="3065922" y="0"/>
                  <a:pt x="3221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9224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6F3DC2-1DAC-4326-8886-817EA63AEC7C}"/>
              </a:ext>
            </a:extLst>
          </p:cNvPr>
          <p:cNvSpPr txBox="1"/>
          <p:nvPr/>
        </p:nvSpPr>
        <p:spPr>
          <a:xfrm>
            <a:off x="892676" y="4354382"/>
            <a:ext cx="44250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2800" b="1" dirty="0">
                <a:solidFill>
                  <a:schemeClr val="accent4"/>
                </a:solidFill>
                <a:cs typeface="B Nazanin" panose="00000400000000000000" pitchFamily="2" charset="-78"/>
              </a:rPr>
              <a:t>شماره 1 پاورپوینت</a:t>
            </a:r>
            <a:endParaRPr lang="en-US" altLang="ko-KR" sz="2800" dirty="0">
              <a:solidFill>
                <a:schemeClr val="accent4"/>
              </a:solidFill>
              <a:cs typeface="B Nazanin" panose="000004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699AE4-9025-4BE1-817C-F72370B99129}"/>
              </a:ext>
            </a:extLst>
          </p:cNvPr>
          <p:cNvSpPr txBox="1"/>
          <p:nvPr/>
        </p:nvSpPr>
        <p:spPr>
          <a:xfrm>
            <a:off x="892676" y="4015699"/>
            <a:ext cx="4425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ارائه پاورپوینت مدرن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84ED2C-C16C-423A-A429-3418C71E227D}"/>
              </a:ext>
            </a:extLst>
          </p:cNvPr>
          <p:cNvSpPr txBox="1"/>
          <p:nvPr/>
        </p:nvSpPr>
        <p:spPr>
          <a:xfrm>
            <a:off x="892676" y="4877731"/>
            <a:ext cx="4425054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 شما به سادگی می توانید مخاطبان خود را تحت تاثیر قرار دهید و به ارائه های خود جذابیت و زیبایی بی نظیری اضافه کنید. آسان برای تغییر رنگ، عکس و متن.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0" name="Text Placeholder 27">
            <a:extLst>
              <a:ext uri="{FF2B5EF4-FFF2-40B4-BE49-F238E27FC236}">
                <a16:creationId xmlns:a16="http://schemas.microsoft.com/office/drawing/2014/main" id="{3236D846-AEFF-464A-B5B3-A3E80A158E4A}"/>
              </a:ext>
            </a:extLst>
          </p:cNvPr>
          <p:cNvSpPr txBox="1">
            <a:spLocks/>
          </p:cNvSpPr>
          <p:nvPr/>
        </p:nvSpPr>
        <p:spPr>
          <a:xfrm>
            <a:off x="967145" y="5933246"/>
            <a:ext cx="992586" cy="301848"/>
          </a:xfrm>
          <a:prstGeom prst="rect">
            <a:avLst/>
          </a:prstGeom>
          <a:solidFill>
            <a:schemeClr val="accent1"/>
          </a:solidFill>
          <a:ln w="28575">
            <a:noFill/>
          </a:ln>
        </p:spPr>
        <p:txBody>
          <a:bodyPr lIns="91440" tIns="91440" anchor="ctr"/>
          <a:lstStyle>
            <a:lvl1pPr marL="0" indent="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3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altLang="ko-KR" sz="1400" dirty="0">
                <a:cs typeface="B Nazanin" panose="00000400000000000000" pitchFamily="2" charset="-78"/>
              </a:rPr>
              <a:t>نوین</a:t>
            </a:r>
            <a:endParaRPr lang="en-US" altLang="ko-KR" sz="1400" b="0" dirty="0">
              <a:cs typeface="B Nazanin" panose="00000400000000000000" pitchFamily="2" charset="-78"/>
            </a:endParaRPr>
          </a:p>
        </p:txBody>
      </p:sp>
      <p:sp>
        <p:nvSpPr>
          <p:cNvPr id="12" name="Text Placeholder 27">
            <a:extLst>
              <a:ext uri="{FF2B5EF4-FFF2-40B4-BE49-F238E27FC236}">
                <a16:creationId xmlns:a16="http://schemas.microsoft.com/office/drawing/2014/main" id="{D93AD79F-EB58-4C99-9285-A04B0CF85D94}"/>
              </a:ext>
            </a:extLst>
          </p:cNvPr>
          <p:cNvSpPr txBox="1">
            <a:spLocks/>
          </p:cNvSpPr>
          <p:nvPr/>
        </p:nvSpPr>
        <p:spPr>
          <a:xfrm>
            <a:off x="2134253" y="5933246"/>
            <a:ext cx="1411686" cy="301848"/>
          </a:xfrm>
          <a:prstGeom prst="rect">
            <a:avLst/>
          </a:prstGeom>
          <a:solidFill>
            <a:schemeClr val="accent2"/>
          </a:solidFill>
          <a:ln w="28575">
            <a:noFill/>
          </a:ln>
        </p:spPr>
        <p:txBody>
          <a:bodyPr lIns="91440" tIns="91440" anchor="ctr"/>
          <a:lstStyle>
            <a:lvl1pPr marL="0" indent="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3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altLang="ko-KR" sz="1400" dirty="0">
                <a:cs typeface="B Nazanin" panose="00000400000000000000" pitchFamily="2" charset="-78"/>
              </a:rPr>
              <a:t>پاورپوینت</a:t>
            </a:r>
            <a:endParaRPr lang="en-US" altLang="ko-KR" sz="1400" b="0" dirty="0">
              <a:cs typeface="B Nazanin" panose="00000400000000000000" pitchFamily="2" charset="-78"/>
            </a:endParaRPr>
          </a:p>
        </p:txBody>
      </p:sp>
      <p:sp>
        <p:nvSpPr>
          <p:cNvPr id="14" name="Text Placeholder 27">
            <a:extLst>
              <a:ext uri="{FF2B5EF4-FFF2-40B4-BE49-F238E27FC236}">
                <a16:creationId xmlns:a16="http://schemas.microsoft.com/office/drawing/2014/main" id="{51C2B89E-EF60-4D49-8A7D-EB0795DC384D}"/>
              </a:ext>
            </a:extLst>
          </p:cNvPr>
          <p:cNvSpPr txBox="1">
            <a:spLocks/>
          </p:cNvSpPr>
          <p:nvPr/>
        </p:nvSpPr>
        <p:spPr>
          <a:xfrm>
            <a:off x="3720461" y="5933246"/>
            <a:ext cx="1597269" cy="301848"/>
          </a:xfrm>
          <a:prstGeom prst="rect">
            <a:avLst/>
          </a:prstGeom>
          <a:solidFill>
            <a:schemeClr val="accent3"/>
          </a:solidFill>
          <a:ln w="28575">
            <a:noFill/>
          </a:ln>
        </p:spPr>
        <p:txBody>
          <a:bodyPr lIns="91440" tIns="91440" anchor="ctr"/>
          <a:lstStyle>
            <a:lvl1pPr marL="0" indent="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3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altLang="ko-KR" sz="1400" dirty="0">
                <a:cs typeface="B Nazanin" panose="00000400000000000000" pitchFamily="2" charset="-78"/>
              </a:rPr>
              <a:t>ارائه</a:t>
            </a:r>
            <a:endParaRPr lang="en-US" altLang="ko-KR" sz="1400" b="0" dirty="0">
              <a:cs typeface="B Nazanin" panose="00000400000000000000" pitchFamily="2" charset="-78"/>
            </a:endParaRPr>
          </a:p>
        </p:txBody>
      </p:sp>
      <p:sp>
        <p:nvSpPr>
          <p:cNvPr id="16" name="직사각형 5">
            <a:extLst>
              <a:ext uri="{FF2B5EF4-FFF2-40B4-BE49-F238E27FC236}">
                <a16:creationId xmlns:a16="http://schemas.microsoft.com/office/drawing/2014/main" id="{2CBAC2EE-C01C-43E6-A323-A8075C3FDAF4}"/>
              </a:ext>
            </a:extLst>
          </p:cNvPr>
          <p:cNvSpPr/>
          <p:nvPr/>
        </p:nvSpPr>
        <p:spPr>
          <a:xfrm>
            <a:off x="2958227" y="262587"/>
            <a:ext cx="4396803" cy="720638"/>
          </a:xfrm>
          <a:prstGeom prst="rect">
            <a:avLst/>
          </a:prstGeom>
          <a:noFill/>
        </p:spPr>
        <p:txBody>
          <a:bodyPr lIns="0" anchor="ctr"/>
          <a:lstStyle/>
          <a:p>
            <a:pPr algn="r" rtl="1"/>
            <a:r>
              <a:rPr lang="fa-IR" altLang="ko-KR" sz="5400" b="1" dirty="0">
                <a:solidFill>
                  <a:schemeClr val="accent2"/>
                </a:solidFill>
                <a:cs typeface="B Nazanin" panose="00000400000000000000" pitchFamily="2" charset="-78"/>
              </a:rPr>
              <a:t>نمونه کارها</a:t>
            </a:r>
            <a:endParaRPr lang="en-US" altLang="ko-KR" sz="5400" b="1" dirty="0">
              <a:solidFill>
                <a:schemeClr val="accent2"/>
              </a:solidFill>
              <a:cs typeface="B Nazanin" panose="00000400000000000000" pitchFamily="2" charset="-78"/>
            </a:endParaRPr>
          </a:p>
        </p:txBody>
      </p:sp>
      <p:sp>
        <p:nvSpPr>
          <p:cNvPr id="18" name="직사각형 6">
            <a:extLst>
              <a:ext uri="{FF2B5EF4-FFF2-40B4-BE49-F238E27FC236}">
                <a16:creationId xmlns:a16="http://schemas.microsoft.com/office/drawing/2014/main" id="{DE4BFA40-F565-469C-94B1-CF925FE25D03}"/>
              </a:ext>
            </a:extLst>
          </p:cNvPr>
          <p:cNvSpPr/>
          <p:nvPr/>
        </p:nvSpPr>
        <p:spPr>
          <a:xfrm>
            <a:off x="1754983" y="1471904"/>
            <a:ext cx="5600047" cy="720638"/>
          </a:xfrm>
          <a:prstGeom prst="rect">
            <a:avLst/>
          </a:prstGeom>
          <a:noFill/>
        </p:spPr>
        <p:txBody>
          <a:bodyPr lIns="0" anchor="ctr"/>
          <a:lstStyle/>
          <a:p>
            <a:pPr algn="r" rtl="1"/>
            <a:r>
              <a:rPr lang="fa-IR" altLang="ko-KR" sz="5400" b="1" dirty="0">
                <a:solidFill>
                  <a:schemeClr val="accent2"/>
                </a:solidFill>
                <a:cs typeface="B Nazanin" panose="00000400000000000000" pitchFamily="2" charset="-78"/>
              </a:rPr>
              <a:t>ارائه</a:t>
            </a:r>
            <a:endParaRPr lang="en-US" altLang="ko-KR" sz="5400" b="1" dirty="0">
              <a:solidFill>
                <a:schemeClr val="accent2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74522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DC0E92B-B88B-4717-9F9E-7BD010343B05}"/>
              </a:ext>
            </a:extLst>
          </p:cNvPr>
          <p:cNvSpPr/>
          <p:nvPr/>
        </p:nvSpPr>
        <p:spPr>
          <a:xfrm>
            <a:off x="891513" y="1822834"/>
            <a:ext cx="2376264" cy="429252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2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6350">
            <a:gradFill>
              <a:gsLst>
                <a:gs pos="0">
                  <a:schemeClr val="bg1"/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56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A5CDFF-95A5-4559-85C4-BFDA6527666E}"/>
              </a:ext>
            </a:extLst>
          </p:cNvPr>
          <p:cNvSpPr/>
          <p:nvPr/>
        </p:nvSpPr>
        <p:spPr>
          <a:xfrm>
            <a:off x="3570119" y="1822833"/>
            <a:ext cx="2376264" cy="118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2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6350">
            <a:gradFill>
              <a:gsLst>
                <a:gs pos="0">
                  <a:schemeClr val="bg1"/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56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3EA617-DE3D-4F54-87A6-78627D81088A}"/>
              </a:ext>
            </a:extLst>
          </p:cNvPr>
          <p:cNvSpPr/>
          <p:nvPr/>
        </p:nvSpPr>
        <p:spPr>
          <a:xfrm>
            <a:off x="6278777" y="1822833"/>
            <a:ext cx="2376264" cy="2376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2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6350">
            <a:gradFill>
              <a:gsLst>
                <a:gs pos="0">
                  <a:schemeClr val="bg1"/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56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3A41B5B-0702-48E1-8860-1F2118DECA3A}"/>
              </a:ext>
            </a:extLst>
          </p:cNvPr>
          <p:cNvSpPr/>
          <p:nvPr/>
        </p:nvSpPr>
        <p:spPr>
          <a:xfrm>
            <a:off x="6266314" y="4522676"/>
            <a:ext cx="2376264" cy="159268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2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6350">
            <a:gradFill>
              <a:gsLst>
                <a:gs pos="0">
                  <a:schemeClr val="bg1"/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56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B555D8-6F1C-4E11-95A5-E4493B567818}"/>
              </a:ext>
            </a:extLst>
          </p:cNvPr>
          <p:cNvSpPr/>
          <p:nvPr/>
        </p:nvSpPr>
        <p:spPr>
          <a:xfrm>
            <a:off x="3570119" y="3298833"/>
            <a:ext cx="2376264" cy="281652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2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6350">
            <a:gradFill>
              <a:gsLst>
                <a:gs pos="0">
                  <a:schemeClr val="bg1"/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56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4" name="Right Arrow 7">
            <a:extLst>
              <a:ext uri="{FF2B5EF4-FFF2-40B4-BE49-F238E27FC236}">
                <a16:creationId xmlns:a16="http://schemas.microsoft.com/office/drawing/2014/main" id="{CF21081E-EE36-4F08-9660-F77BB2888F43}"/>
              </a:ext>
            </a:extLst>
          </p:cNvPr>
          <p:cNvSpPr/>
          <p:nvPr/>
        </p:nvSpPr>
        <p:spPr>
          <a:xfrm>
            <a:off x="3152923" y="2404888"/>
            <a:ext cx="747760" cy="484632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6" name="Right Arrow 8">
            <a:extLst>
              <a:ext uri="{FF2B5EF4-FFF2-40B4-BE49-F238E27FC236}">
                <a16:creationId xmlns:a16="http://schemas.microsoft.com/office/drawing/2014/main" id="{4504688A-7485-493C-AF62-5BE6E045E8BF}"/>
              </a:ext>
            </a:extLst>
          </p:cNvPr>
          <p:cNvSpPr/>
          <p:nvPr/>
        </p:nvSpPr>
        <p:spPr>
          <a:xfrm>
            <a:off x="5845990" y="2404888"/>
            <a:ext cx="747760" cy="484632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8" name="Right Arrow 9">
            <a:extLst>
              <a:ext uri="{FF2B5EF4-FFF2-40B4-BE49-F238E27FC236}">
                <a16:creationId xmlns:a16="http://schemas.microsoft.com/office/drawing/2014/main" id="{B8459D1D-8D09-457A-B0E2-8D0FDFA75B96}"/>
              </a:ext>
            </a:extLst>
          </p:cNvPr>
          <p:cNvSpPr/>
          <p:nvPr/>
        </p:nvSpPr>
        <p:spPr>
          <a:xfrm rot="10800000">
            <a:off x="5617301" y="5396933"/>
            <a:ext cx="747760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0" name="Right Arrow 10">
            <a:extLst>
              <a:ext uri="{FF2B5EF4-FFF2-40B4-BE49-F238E27FC236}">
                <a16:creationId xmlns:a16="http://schemas.microsoft.com/office/drawing/2014/main" id="{7277567B-C442-4AAE-8A23-2013752FD599}"/>
              </a:ext>
            </a:extLst>
          </p:cNvPr>
          <p:cNvSpPr/>
          <p:nvPr/>
        </p:nvSpPr>
        <p:spPr>
          <a:xfrm rot="10800000">
            <a:off x="2946399" y="5396934"/>
            <a:ext cx="747760" cy="484632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050F761-59E1-40B7-9AB5-4475B6CD5497}"/>
              </a:ext>
            </a:extLst>
          </p:cNvPr>
          <p:cNvSpPr/>
          <p:nvPr/>
        </p:nvSpPr>
        <p:spPr>
          <a:xfrm>
            <a:off x="891777" y="1812200"/>
            <a:ext cx="2376000" cy="43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632C51E-8E4F-442C-8CF4-093718D874AD}"/>
              </a:ext>
            </a:extLst>
          </p:cNvPr>
          <p:cNvSpPr/>
          <p:nvPr/>
        </p:nvSpPr>
        <p:spPr>
          <a:xfrm>
            <a:off x="3570383" y="1812200"/>
            <a:ext cx="2376000" cy="43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E688255-491A-4D97-84AC-94B448CEC395}"/>
              </a:ext>
            </a:extLst>
          </p:cNvPr>
          <p:cNvSpPr/>
          <p:nvPr/>
        </p:nvSpPr>
        <p:spPr>
          <a:xfrm>
            <a:off x="6279041" y="1803166"/>
            <a:ext cx="2376000" cy="43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8CF1029-BAA0-4744-B14B-664F4AA5B28B}"/>
              </a:ext>
            </a:extLst>
          </p:cNvPr>
          <p:cNvSpPr/>
          <p:nvPr/>
        </p:nvSpPr>
        <p:spPr>
          <a:xfrm>
            <a:off x="6266578" y="4522674"/>
            <a:ext cx="2376000" cy="432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E4AE958-3A64-4699-BDA4-8724A36A81A2}"/>
              </a:ext>
            </a:extLst>
          </p:cNvPr>
          <p:cNvSpPr/>
          <p:nvPr/>
        </p:nvSpPr>
        <p:spPr>
          <a:xfrm>
            <a:off x="3570119" y="3290129"/>
            <a:ext cx="2376000" cy="432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BF7F2F1-C760-444F-868F-4FAB50E4AA55}"/>
              </a:ext>
            </a:extLst>
          </p:cNvPr>
          <p:cNvSpPr txBox="1"/>
          <p:nvPr/>
        </p:nvSpPr>
        <p:spPr>
          <a:xfrm>
            <a:off x="905518" y="1799879"/>
            <a:ext cx="677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01</a:t>
            </a:r>
            <a:endParaRPr lang="ko-KR" alt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094AE91-9FE8-4582-8F10-5E263C04EDB9}"/>
              </a:ext>
            </a:extLst>
          </p:cNvPr>
          <p:cNvSpPr txBox="1"/>
          <p:nvPr/>
        </p:nvSpPr>
        <p:spPr>
          <a:xfrm>
            <a:off x="3569372" y="1803270"/>
            <a:ext cx="677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02</a:t>
            </a:r>
            <a:endParaRPr lang="ko-KR" alt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F394D52-14CB-4C87-BD15-ADB6F0C48066}"/>
              </a:ext>
            </a:extLst>
          </p:cNvPr>
          <p:cNvSpPr txBox="1"/>
          <p:nvPr/>
        </p:nvSpPr>
        <p:spPr>
          <a:xfrm>
            <a:off x="6265125" y="1796028"/>
            <a:ext cx="677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03</a:t>
            </a:r>
            <a:endParaRPr lang="ko-KR" alt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2FB2D43-308B-4812-8309-881969BD0DE3}"/>
              </a:ext>
            </a:extLst>
          </p:cNvPr>
          <p:cNvSpPr txBox="1"/>
          <p:nvPr/>
        </p:nvSpPr>
        <p:spPr>
          <a:xfrm>
            <a:off x="6277211" y="4510374"/>
            <a:ext cx="677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05</a:t>
            </a:r>
            <a:endParaRPr lang="ko-KR" alt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CA48EA1-D7CC-4071-9C43-B6EB125883E8}"/>
              </a:ext>
            </a:extLst>
          </p:cNvPr>
          <p:cNvSpPr txBox="1"/>
          <p:nvPr/>
        </p:nvSpPr>
        <p:spPr>
          <a:xfrm>
            <a:off x="3574370" y="3279498"/>
            <a:ext cx="677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06</a:t>
            </a:r>
            <a:endParaRPr lang="ko-KR" alt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0CFCFDA-5181-4775-94B7-EDD4CA6D0779}"/>
              </a:ext>
            </a:extLst>
          </p:cNvPr>
          <p:cNvSpPr txBox="1"/>
          <p:nvPr/>
        </p:nvSpPr>
        <p:spPr>
          <a:xfrm>
            <a:off x="1503266" y="1891300"/>
            <a:ext cx="1634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b="1" dirty="0">
                <a:solidFill>
                  <a:schemeClr val="bg1"/>
                </a:solidFill>
                <a:cs typeface="B Nazanin" panose="00000400000000000000" pitchFamily="2" charset="-78"/>
              </a:rPr>
              <a:t>متن شما در اینجا</a:t>
            </a:r>
            <a:endParaRPr lang="ko-KR" alt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91562B-70FE-4650-AB79-6A348340C32F}"/>
              </a:ext>
            </a:extLst>
          </p:cNvPr>
          <p:cNvSpPr txBox="1"/>
          <p:nvPr/>
        </p:nvSpPr>
        <p:spPr>
          <a:xfrm>
            <a:off x="1165334" y="2403508"/>
            <a:ext cx="1828622" cy="3382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آسان برای تغییر رنگ، عکس و متن. ارائه پاورپوینت مدرنی را دریافت کنید که به زیبایی طراحی شده است. من امیدوارم و معتقدم که این الگو زمان، پول و اعتبار شما را جلب کند. ارائه پاورپوینت مدرنی را دریافت کنید که به زیبایی طراحی شده است.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48CB419-4B81-4737-BA62-4667DAAC8085}"/>
              </a:ext>
            </a:extLst>
          </p:cNvPr>
          <p:cNvSpPr txBox="1"/>
          <p:nvPr/>
        </p:nvSpPr>
        <p:spPr>
          <a:xfrm>
            <a:off x="3843940" y="2330172"/>
            <a:ext cx="1828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یک 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zing </a:t>
            </a:r>
            <a:r>
              <a:rPr lang="fa-IR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منحصر به فرد اضافه کنید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5CAA321-F178-4EA2-8E4F-BEFDCF5BDC8B}"/>
              </a:ext>
            </a:extLst>
          </p:cNvPr>
          <p:cNvSpPr txBox="1"/>
          <p:nvPr/>
        </p:nvSpPr>
        <p:spPr>
          <a:xfrm>
            <a:off x="3843940" y="3851040"/>
            <a:ext cx="1828622" cy="1443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آسان برای تغییر رنگ، عکس و متن.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2EC765A-D890-4E79-B569-AC9EDB69DE5B}"/>
              </a:ext>
            </a:extLst>
          </p:cNvPr>
          <p:cNvSpPr txBox="1"/>
          <p:nvPr/>
        </p:nvSpPr>
        <p:spPr>
          <a:xfrm>
            <a:off x="6552730" y="2403508"/>
            <a:ext cx="1828622" cy="1443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آسان برای تغییر رنگ، عکس و متن.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84DB37A-7F79-4F08-8B04-17B027B21F34}"/>
              </a:ext>
            </a:extLst>
          </p:cNvPr>
          <p:cNvSpPr txBox="1"/>
          <p:nvPr/>
        </p:nvSpPr>
        <p:spPr>
          <a:xfrm>
            <a:off x="6597662" y="5118800"/>
            <a:ext cx="1828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یک 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zing </a:t>
            </a:r>
            <a:r>
              <a:rPr lang="fa-IR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منحصر به فرد اضافه کنید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95C85D0-6A3D-4EEE-97B8-9D00A279FE08}"/>
              </a:ext>
            </a:extLst>
          </p:cNvPr>
          <p:cNvSpPr txBox="1"/>
          <p:nvPr/>
        </p:nvSpPr>
        <p:spPr>
          <a:xfrm>
            <a:off x="4229895" y="1880667"/>
            <a:ext cx="1634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b="1" dirty="0">
                <a:solidFill>
                  <a:schemeClr val="bg1"/>
                </a:solidFill>
                <a:cs typeface="B Nazanin" panose="00000400000000000000" pitchFamily="2" charset="-78"/>
              </a:rPr>
              <a:t>متن شما در اینجا</a:t>
            </a:r>
            <a:endParaRPr lang="ko-KR" alt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BB40878-B814-4D1C-B4AA-F27353B52CA4}"/>
              </a:ext>
            </a:extLst>
          </p:cNvPr>
          <p:cNvSpPr txBox="1"/>
          <p:nvPr/>
        </p:nvSpPr>
        <p:spPr>
          <a:xfrm>
            <a:off x="6925648" y="1870034"/>
            <a:ext cx="1634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b="1" dirty="0">
                <a:solidFill>
                  <a:schemeClr val="bg1"/>
                </a:solidFill>
                <a:cs typeface="B Nazanin" panose="00000400000000000000" pitchFamily="2" charset="-78"/>
              </a:rPr>
              <a:t>متن شما در اینجا</a:t>
            </a:r>
            <a:endParaRPr lang="ko-KR" alt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F0ED834-8936-4793-BD14-AABA33FCD425}"/>
              </a:ext>
            </a:extLst>
          </p:cNvPr>
          <p:cNvSpPr txBox="1"/>
          <p:nvPr/>
        </p:nvSpPr>
        <p:spPr>
          <a:xfrm>
            <a:off x="4229895" y="3367630"/>
            <a:ext cx="1634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b="1" dirty="0">
                <a:solidFill>
                  <a:schemeClr val="bg1"/>
                </a:solidFill>
                <a:cs typeface="B Nazanin" panose="00000400000000000000" pitchFamily="2" charset="-78"/>
              </a:rPr>
              <a:t>متن شما در اینجا</a:t>
            </a:r>
            <a:endParaRPr lang="ko-KR" alt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F1EE42D-C7E2-4747-A858-54D590F603C4}"/>
              </a:ext>
            </a:extLst>
          </p:cNvPr>
          <p:cNvSpPr txBox="1"/>
          <p:nvPr/>
        </p:nvSpPr>
        <p:spPr>
          <a:xfrm>
            <a:off x="6925648" y="4602705"/>
            <a:ext cx="1634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altLang="ko-KR" b="1" dirty="0">
                <a:solidFill>
                  <a:schemeClr val="bg1"/>
                </a:solidFill>
                <a:cs typeface="B Nazanin" panose="00000400000000000000" pitchFamily="2" charset="-78"/>
              </a:rPr>
              <a:t>متن شما در اینجا</a:t>
            </a:r>
            <a:endParaRPr lang="ko-KR" alt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62" name="Rectangle 5">
            <a:extLst>
              <a:ext uri="{FF2B5EF4-FFF2-40B4-BE49-F238E27FC236}">
                <a16:creationId xmlns:a16="http://schemas.microsoft.com/office/drawing/2014/main" id="{834574AB-7995-4ED2-813E-767987F51B9F}"/>
              </a:ext>
            </a:extLst>
          </p:cNvPr>
          <p:cNvSpPr/>
          <p:nvPr/>
        </p:nvSpPr>
        <p:spPr>
          <a:xfrm>
            <a:off x="8927537" y="1812201"/>
            <a:ext cx="2376264" cy="430468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2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6350">
            <a:gradFill>
              <a:gsLst>
                <a:gs pos="0">
                  <a:schemeClr val="bg1"/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56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64" name="Rectangle 14">
            <a:extLst>
              <a:ext uri="{FF2B5EF4-FFF2-40B4-BE49-F238E27FC236}">
                <a16:creationId xmlns:a16="http://schemas.microsoft.com/office/drawing/2014/main" id="{6DA3D8FD-9906-4F86-ADA9-021863F2F557}"/>
              </a:ext>
            </a:extLst>
          </p:cNvPr>
          <p:cNvSpPr/>
          <p:nvPr/>
        </p:nvSpPr>
        <p:spPr>
          <a:xfrm>
            <a:off x="8927801" y="1817998"/>
            <a:ext cx="2376000" cy="43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ABC204F-1553-4626-A6E9-3E34F5FE89B6}"/>
              </a:ext>
            </a:extLst>
          </p:cNvPr>
          <p:cNvSpPr txBox="1"/>
          <p:nvPr/>
        </p:nvSpPr>
        <p:spPr>
          <a:xfrm>
            <a:off x="8938434" y="1803167"/>
            <a:ext cx="677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04</a:t>
            </a:r>
            <a:endParaRPr lang="ko-KR" alt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9475512-F156-44BD-BBE4-AEED2726FFC6}"/>
              </a:ext>
            </a:extLst>
          </p:cNvPr>
          <p:cNvSpPr txBox="1"/>
          <p:nvPr/>
        </p:nvSpPr>
        <p:spPr>
          <a:xfrm>
            <a:off x="9586871" y="1895499"/>
            <a:ext cx="1634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b="1" dirty="0">
                <a:solidFill>
                  <a:schemeClr val="bg1"/>
                </a:solidFill>
                <a:cs typeface="B Nazanin" panose="00000400000000000000" pitchFamily="2" charset="-78"/>
              </a:rPr>
              <a:t>متن شما در اینجا</a:t>
            </a:r>
            <a:endParaRPr lang="ko-KR" alt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8236E9A-3FC0-4C99-916C-761115B61FF7}"/>
              </a:ext>
            </a:extLst>
          </p:cNvPr>
          <p:cNvSpPr txBox="1"/>
          <p:nvPr/>
        </p:nvSpPr>
        <p:spPr>
          <a:xfrm>
            <a:off x="9201358" y="2403508"/>
            <a:ext cx="1828622" cy="3382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آسان برای تغییر رنگ، عکس و متن. ارائه پاورپوینت مدرنی را دریافت کنید که به زیبایی طراحی شده است. من امیدوارم و معتقدم که این الگو زمان، پول و اعتبار شما را جلب کند. ارائه پاورپوینت مدرنی را دریافت کنید که به زیبایی طراحی شده است.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72" name="Right Arrow 8">
            <a:extLst>
              <a:ext uri="{FF2B5EF4-FFF2-40B4-BE49-F238E27FC236}">
                <a16:creationId xmlns:a16="http://schemas.microsoft.com/office/drawing/2014/main" id="{46348CC8-EEE6-43CA-A12F-255722E2EF43}"/>
              </a:ext>
            </a:extLst>
          </p:cNvPr>
          <p:cNvSpPr/>
          <p:nvPr/>
        </p:nvSpPr>
        <p:spPr>
          <a:xfrm>
            <a:off x="8539058" y="2408466"/>
            <a:ext cx="747760" cy="484632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4" name="Right Arrow 15">
            <a:extLst>
              <a:ext uri="{FF2B5EF4-FFF2-40B4-BE49-F238E27FC236}">
                <a16:creationId xmlns:a16="http://schemas.microsoft.com/office/drawing/2014/main" id="{A2B66619-4D62-48D5-B780-9A9C55305501}"/>
              </a:ext>
            </a:extLst>
          </p:cNvPr>
          <p:cNvSpPr/>
          <p:nvPr/>
        </p:nvSpPr>
        <p:spPr>
          <a:xfrm flipH="1">
            <a:off x="8314706" y="5396934"/>
            <a:ext cx="747760" cy="484632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97826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DDFE08-D1A3-4890-B395-3D514078D9E9}"/>
              </a:ext>
            </a:extLst>
          </p:cNvPr>
          <p:cNvSpPr txBox="1"/>
          <p:nvPr/>
        </p:nvSpPr>
        <p:spPr>
          <a:xfrm>
            <a:off x="600259" y="738733"/>
            <a:ext cx="290058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5400" dirty="0">
                <a:latin typeface="+mj-lt"/>
                <a:cs typeface="B Nazanin" panose="00000400000000000000" pitchFamily="2" charset="-78"/>
              </a:rPr>
              <a:t>سبک ستون</a:t>
            </a:r>
            <a:endParaRPr lang="ko-KR" altLang="en-US" sz="5400" dirty="0">
              <a:latin typeface="+mj-lt"/>
              <a:cs typeface="B Nazanin" panose="00000400000000000000" pitchFamily="2" charset="-78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CBD6A27-3EDC-4860-A117-BF92C1365A48}"/>
              </a:ext>
            </a:extLst>
          </p:cNvPr>
          <p:cNvSpPr/>
          <p:nvPr/>
        </p:nvSpPr>
        <p:spPr>
          <a:xfrm>
            <a:off x="7968986" y="536665"/>
            <a:ext cx="3701143" cy="5820592"/>
          </a:xfrm>
          <a:prstGeom prst="roundRect">
            <a:avLst>
              <a:gd name="adj" fmla="val 2409"/>
            </a:avLst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C2E2651-640D-461F-A71E-3C231DB02B71}"/>
              </a:ext>
            </a:extLst>
          </p:cNvPr>
          <p:cNvSpPr/>
          <p:nvPr/>
        </p:nvSpPr>
        <p:spPr>
          <a:xfrm>
            <a:off x="3749175" y="536665"/>
            <a:ext cx="3701143" cy="5820592"/>
          </a:xfrm>
          <a:prstGeom prst="roundRect">
            <a:avLst>
              <a:gd name="adj" fmla="val 2409"/>
            </a:avLst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DF8D91-C974-404F-80E8-79BF215F4107}"/>
              </a:ext>
            </a:extLst>
          </p:cNvPr>
          <p:cNvSpPr txBox="1"/>
          <p:nvPr/>
        </p:nvSpPr>
        <p:spPr>
          <a:xfrm>
            <a:off x="4009796" y="905832"/>
            <a:ext cx="3179901" cy="1107996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r" rtl="1"/>
            <a:r>
              <a:rPr lang="fa-IR" altLang="ko-K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ما ایجاد می کنیم</a:t>
            </a:r>
          </a:p>
          <a:p>
            <a:pPr algn="r" rtl="1"/>
            <a:r>
              <a:rPr lang="fa-IR" altLang="ko-K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حرفه ای با کیفیت</a:t>
            </a:r>
          </a:p>
          <a:p>
            <a:pPr algn="r" rtl="1"/>
            <a:r>
              <a:rPr lang="fa-IR" altLang="ko-K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ارائه </a:t>
            </a:r>
            <a:r>
              <a:rPr lang="en-US" altLang="ko-K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PPT</a:t>
            </a:r>
            <a:endParaRPr lang="ko-KR" alt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D30D3E-B3FB-4A55-88FD-66D9BE0C84EA}"/>
              </a:ext>
            </a:extLst>
          </p:cNvPr>
          <p:cNvSpPr txBox="1"/>
          <p:nvPr/>
        </p:nvSpPr>
        <p:spPr>
          <a:xfrm>
            <a:off x="4025378" y="2417962"/>
            <a:ext cx="31487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 من امیدوارم و معتقدم که این الگو زمان، پول و اعتبار شما را جلب کند. شما به سادگی می توانید مخاطبان خود را تحت تاثیر قرار دهید و به ارائه های خود جذابیت و زیبایی بی نظیری اضافه کنید. ارائه پاورپوینت مدرنی را دریافت کنید که به زیبایی طراحی شده است. شما به سادگی می توانید مخاطبان خود را تحت تاثیر قرار دهید و به ارائه های خود جذابیت و زیبایی بی نظیری اضافه کنید. آسان برای تغییر رنگ، عکس و متن. من امیدوارم و معتقدم که این الگو زمان، پول و اعتبار شما را جلب کند. من امیدوارم و معتقدم که این الگو زمان، پول و اعتبار شما را جلب کند. آسان برای تغییر رنگ، عکس و متن.</a:t>
            </a:r>
          </a:p>
          <a:p>
            <a:pPr algn="r" rtl="1"/>
            <a:endParaRPr lang="fa-IR" altLang="ko-KR" sz="1200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من امیدوارم و معتقدم که این الگو زمان، پول و اعتبار شما را جلب کند.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AE59B0-4AF3-466C-96BE-58B95348A7A1}"/>
              </a:ext>
            </a:extLst>
          </p:cNvPr>
          <p:cNvSpPr txBox="1"/>
          <p:nvPr/>
        </p:nvSpPr>
        <p:spPr>
          <a:xfrm>
            <a:off x="8245189" y="905832"/>
            <a:ext cx="3148736" cy="2469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متن نمونه:</a:t>
            </a:r>
          </a:p>
          <a:p>
            <a:pPr algn="r" rtl="1">
              <a:lnSpc>
                <a:spcPct val="150000"/>
              </a:lnSpc>
            </a:pPr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 شما به سادگی می توانید مخاطبان خود را تحت تاثیر قرار دهید و به ارائه های خود جذابیت و زیبایی بی نظیری اضافه کنید. آسان برای تغییر رنگ، عکس و متن. من امیدوارم و معتقدم که این الگو زمان، پول و اعتبار شما را جلب کند. من امیدوارم و معتقدم که این الگو زمان، پول و اعتبار شما را جلب کند. آسان برای تغییر رنگ، عکس و متن. من امیدوارم و معتقدم که این الگو زمان، پول و اعتبار شما را جلب کند.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66D2F2-E5E7-4CE4-8B32-B22514D072FF}"/>
              </a:ext>
            </a:extLst>
          </p:cNvPr>
          <p:cNvSpPr txBox="1"/>
          <p:nvPr/>
        </p:nvSpPr>
        <p:spPr>
          <a:xfrm>
            <a:off x="8245189" y="3600761"/>
            <a:ext cx="3148736" cy="2469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متن نمونه:</a:t>
            </a:r>
          </a:p>
          <a:p>
            <a:pPr algn="r" rtl="1">
              <a:lnSpc>
                <a:spcPct val="150000"/>
              </a:lnSpc>
            </a:pPr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 شما به سادگی می توانید مخاطبان خود را تحت تاثیر قرار دهید و به ارائه های خود جذابیت و زیبایی بی نظیری اضافه کنید. آسان برای تغییر رنگ، عکس و متن. من امیدوارم و معتقدم که این الگو زمان، پول و اعتبار شما را جلب کند. من امیدوارم و معتقدم که این الگو زمان، پول و اعتبار شما را جلب کند. آسان برای تغییر رنگ، عکس و متن. من امیدوارم و معتقدم که این الگو زمان، پول و اعتبار شما را جلب کند.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898166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DF8EF26-7AD5-4E7F-95B3-9A57CF80C483}"/>
              </a:ext>
            </a:extLst>
          </p:cNvPr>
          <p:cNvSpPr txBox="1"/>
          <p:nvPr/>
        </p:nvSpPr>
        <p:spPr>
          <a:xfrm>
            <a:off x="-3970" y="4470639"/>
            <a:ext cx="12191999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a-IR" altLang="ko-KR" sz="6000" dirty="0">
                <a:cs typeface="B Nazanin" panose="00000400000000000000" pitchFamily="2" charset="-78"/>
              </a:rPr>
              <a:t>با تشکر از شما دوستان عزیز ... !</a:t>
            </a:r>
            <a:endParaRPr lang="ko-KR" altLang="en-US" sz="6000" dirty="0">
              <a:cs typeface="B Nazanin" panose="00000400000000000000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DEB2CA-D11F-4CA5-BC5A-6C38FF4BF392}"/>
              </a:ext>
            </a:extLst>
          </p:cNvPr>
          <p:cNvSpPr txBox="1"/>
          <p:nvPr/>
        </p:nvSpPr>
        <p:spPr>
          <a:xfrm>
            <a:off x="-3920" y="5409970"/>
            <a:ext cx="12191852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a-IR" altLang="ko-KR" sz="1867" dirty="0">
                <a:cs typeface="B Nazanin" panose="00000400000000000000" pitchFamily="2" charset="-78"/>
              </a:rPr>
              <a:t>زیرنویس ارائه خود را وارد کنید</a:t>
            </a:r>
            <a:endParaRPr lang="ko-KR" altLang="en-US" sz="1867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216565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F009C79-8591-4A58-A9F5-FA2E249DFF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اشکال کاملا قابل ویرایش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3" name="그룹 6">
            <a:extLst>
              <a:ext uri="{FF2B5EF4-FFF2-40B4-BE49-F238E27FC236}">
                <a16:creationId xmlns:a16="http://schemas.microsoft.com/office/drawing/2014/main" id="{72257CD5-A9FF-4F3F-A805-16824212660B}"/>
              </a:ext>
            </a:extLst>
          </p:cNvPr>
          <p:cNvGrpSpPr/>
          <p:nvPr/>
        </p:nvGrpSpPr>
        <p:grpSpPr>
          <a:xfrm>
            <a:off x="-15219" y="5949666"/>
            <a:ext cx="3035255" cy="645224"/>
            <a:chOff x="3837" y="1628802"/>
            <a:chExt cx="2726778" cy="579649"/>
          </a:xfrm>
          <a:solidFill>
            <a:schemeClr val="accent6"/>
          </a:solidFill>
        </p:grpSpPr>
        <p:sp>
          <p:nvSpPr>
            <p:cNvPr id="4" name="Round Same Side Corner Rectangle 9">
              <a:extLst>
                <a:ext uri="{FF2B5EF4-FFF2-40B4-BE49-F238E27FC236}">
                  <a16:creationId xmlns:a16="http://schemas.microsoft.com/office/drawing/2014/main" id="{EC7C8D4A-51A6-4FE9-B3C2-09EC999C6F35}"/>
                </a:ext>
              </a:extLst>
            </p:cNvPr>
            <p:cNvSpPr/>
            <p:nvPr/>
          </p:nvSpPr>
          <p:spPr>
            <a:xfrm rot="5400000">
              <a:off x="414657" y="1217982"/>
              <a:ext cx="579649" cy="1401290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5" name="Round Same Side Corner Rectangle 11">
              <a:extLst>
                <a:ext uri="{FF2B5EF4-FFF2-40B4-BE49-F238E27FC236}">
                  <a16:creationId xmlns:a16="http://schemas.microsoft.com/office/drawing/2014/main" id="{15087700-4746-42BE-91F8-A6D06B778F64}"/>
                </a:ext>
              </a:extLst>
            </p:cNvPr>
            <p:cNvSpPr/>
            <p:nvPr/>
          </p:nvSpPr>
          <p:spPr>
            <a:xfrm rot="5400000">
              <a:off x="437479" y="1263872"/>
              <a:ext cx="442225" cy="130950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6" name="Round Same Side Corner Rectangle 12">
              <a:extLst>
                <a:ext uri="{FF2B5EF4-FFF2-40B4-BE49-F238E27FC236}">
                  <a16:creationId xmlns:a16="http://schemas.microsoft.com/office/drawing/2014/main" id="{B13CBB3A-1346-49DC-94E5-5315B05CED23}"/>
                </a:ext>
              </a:extLst>
            </p:cNvPr>
            <p:cNvSpPr/>
            <p:nvPr/>
          </p:nvSpPr>
          <p:spPr>
            <a:xfrm rot="5400000">
              <a:off x="1308847" y="1839861"/>
              <a:ext cx="221112" cy="157531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cs typeface="B Nazanin" panose="00000400000000000000" pitchFamily="2" charset="-78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C6C0D61-A12F-4131-8CF3-35D5D8D65D7E}"/>
                </a:ext>
              </a:extLst>
            </p:cNvPr>
            <p:cNvGrpSpPr/>
            <p:nvPr/>
          </p:nvGrpSpPr>
          <p:grpSpPr>
            <a:xfrm>
              <a:off x="1498169" y="1884394"/>
              <a:ext cx="1232446" cy="68463"/>
              <a:chOff x="3275856" y="2518047"/>
              <a:chExt cx="1944192" cy="108001"/>
            </a:xfrm>
            <a:grpFill/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026C1FC-7044-4D1E-A057-E23D1086209B}"/>
                  </a:ext>
                </a:extLst>
              </p:cNvPr>
              <p:cNvSpPr/>
              <p:nvPr/>
            </p:nvSpPr>
            <p:spPr>
              <a:xfrm>
                <a:off x="3275856" y="2518047"/>
                <a:ext cx="1728192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cs typeface="B Nazanin" panose="00000400000000000000" pitchFamily="2" charset="-78"/>
                </a:endParaRPr>
              </a:p>
            </p:txBody>
          </p:sp>
          <p:sp>
            <p:nvSpPr>
              <p:cNvPr id="10" name="Right Triangle 9">
                <a:extLst>
                  <a:ext uri="{FF2B5EF4-FFF2-40B4-BE49-F238E27FC236}">
                    <a16:creationId xmlns:a16="http://schemas.microsoft.com/office/drawing/2014/main" id="{20BDC6F5-23C6-42C9-BFB4-34E925429AAB}"/>
                  </a:ext>
                </a:extLst>
              </p:cNvPr>
              <p:cNvSpPr/>
              <p:nvPr/>
            </p:nvSpPr>
            <p:spPr>
              <a:xfrm rot="5400000">
                <a:off x="5058048" y="2464048"/>
                <a:ext cx="108000" cy="216000"/>
              </a:xfrm>
              <a:prstGeom prst="rt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8" name="Round Same Side Corner Rectangle 16">
              <a:extLst>
                <a:ext uri="{FF2B5EF4-FFF2-40B4-BE49-F238E27FC236}">
                  <a16:creationId xmlns:a16="http://schemas.microsoft.com/office/drawing/2014/main" id="{82DF8F60-A220-4ED0-BBBF-A4D1636715FC}"/>
                </a:ext>
              </a:extLst>
            </p:cNvPr>
            <p:cNvSpPr/>
            <p:nvPr/>
          </p:nvSpPr>
          <p:spPr>
            <a:xfrm rot="5400000">
              <a:off x="561835" y="1402946"/>
              <a:ext cx="359752" cy="103135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cs typeface="B Nazanin" panose="00000400000000000000" pitchFamily="2" charset="-78"/>
              </a:endParaRPr>
            </a:p>
          </p:txBody>
        </p:sp>
      </p:grp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0CF13C4F-D8FE-44A4-BFD0-C60BF9D864D8}"/>
              </a:ext>
            </a:extLst>
          </p:cNvPr>
          <p:cNvGrpSpPr/>
          <p:nvPr/>
        </p:nvGrpSpPr>
        <p:grpSpPr>
          <a:xfrm>
            <a:off x="9169924" y="3236253"/>
            <a:ext cx="2276954" cy="3520042"/>
            <a:chOff x="8809523" y="2660659"/>
            <a:chExt cx="2471153" cy="3820263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13088ABB-A32E-4D8C-9501-4232EF4ED371}"/>
                </a:ext>
              </a:extLst>
            </p:cNvPr>
            <p:cNvGrpSpPr/>
            <p:nvPr/>
          </p:nvGrpSpPr>
          <p:grpSpPr>
            <a:xfrm>
              <a:off x="8809523" y="2660659"/>
              <a:ext cx="1015597" cy="3749724"/>
              <a:chOff x="1010193" y="1627872"/>
              <a:chExt cx="1232787" cy="4551619"/>
            </a:xfrm>
          </p:grpSpPr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4CBEBC93-64B6-42C5-A6A3-0C98E970C843}"/>
                  </a:ext>
                </a:extLst>
              </p:cNvPr>
              <p:cNvSpPr/>
              <p:nvPr/>
            </p:nvSpPr>
            <p:spPr>
              <a:xfrm>
                <a:off x="1010193" y="1627872"/>
                <a:ext cx="1232787" cy="362117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9471B3E-345D-430F-A4DE-229CFE167488}"/>
                  </a:ext>
                </a:extLst>
              </p:cNvPr>
              <p:cNvSpPr/>
              <p:nvPr/>
            </p:nvSpPr>
            <p:spPr>
              <a:xfrm>
                <a:off x="1081093" y="1989991"/>
                <a:ext cx="1099831" cy="4189500"/>
              </a:xfrm>
              <a:custGeom>
                <a:avLst/>
                <a:gdLst>
                  <a:gd name="connsiteX0" fmla="*/ 0 w 1442024"/>
                  <a:gd name="connsiteY0" fmla="*/ 0 h 5492991"/>
                  <a:gd name="connsiteX1" fmla="*/ 1442024 w 1442024"/>
                  <a:gd name="connsiteY1" fmla="*/ 0 h 5492991"/>
                  <a:gd name="connsiteX2" fmla="*/ 1442024 w 1442024"/>
                  <a:gd name="connsiteY2" fmla="*/ 4771979 h 5492991"/>
                  <a:gd name="connsiteX3" fmla="*/ 721012 w 1442024"/>
                  <a:gd name="connsiteY3" fmla="*/ 5492991 h 5492991"/>
                  <a:gd name="connsiteX4" fmla="*/ 0 w 1442024"/>
                  <a:gd name="connsiteY4" fmla="*/ 4771979 h 54929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2024" h="5492991">
                    <a:moveTo>
                      <a:pt x="0" y="0"/>
                    </a:moveTo>
                    <a:lnTo>
                      <a:pt x="1442024" y="0"/>
                    </a:lnTo>
                    <a:lnTo>
                      <a:pt x="1442024" y="4771979"/>
                    </a:lnTo>
                    <a:cubicBezTo>
                      <a:pt x="1442024" y="5170183"/>
                      <a:pt x="1119215" y="5492991"/>
                      <a:pt x="721012" y="5492991"/>
                    </a:cubicBezTo>
                    <a:cubicBezTo>
                      <a:pt x="322809" y="5492991"/>
                      <a:pt x="0" y="5170183"/>
                      <a:pt x="0" y="477197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48FC4933-B659-4561-8225-137D9D1B40B2}"/>
                  </a:ext>
                </a:extLst>
              </p:cNvPr>
              <p:cNvSpPr/>
              <p:nvPr/>
            </p:nvSpPr>
            <p:spPr>
              <a:xfrm>
                <a:off x="1145854" y="1989990"/>
                <a:ext cx="964170" cy="4093977"/>
              </a:xfrm>
              <a:custGeom>
                <a:avLst/>
                <a:gdLst>
                  <a:gd name="connsiteX0" fmla="*/ 0 w 1264155"/>
                  <a:gd name="connsiteY0" fmla="*/ 0 h 5367748"/>
                  <a:gd name="connsiteX1" fmla="*/ 136213 w 1264155"/>
                  <a:gd name="connsiteY1" fmla="*/ 0 h 5367748"/>
                  <a:gd name="connsiteX2" fmla="*/ 136213 w 1264155"/>
                  <a:gd name="connsiteY2" fmla="*/ 4762572 h 5367748"/>
                  <a:gd name="connsiteX3" fmla="*/ 622471 w 1264155"/>
                  <a:gd name="connsiteY3" fmla="*/ 5248829 h 5367748"/>
                  <a:gd name="connsiteX4" fmla="*/ 1108728 w 1264155"/>
                  <a:gd name="connsiteY4" fmla="*/ 4762572 h 5367748"/>
                  <a:gd name="connsiteX5" fmla="*/ 1108728 w 1264155"/>
                  <a:gd name="connsiteY5" fmla="*/ 0 h 5367748"/>
                  <a:gd name="connsiteX6" fmla="*/ 1264155 w 1264155"/>
                  <a:gd name="connsiteY6" fmla="*/ 0 h 5367748"/>
                  <a:gd name="connsiteX7" fmla="*/ 1264155 w 1264155"/>
                  <a:gd name="connsiteY7" fmla="*/ 4735671 h 5367748"/>
                  <a:gd name="connsiteX8" fmla="*/ 632077 w 1264155"/>
                  <a:gd name="connsiteY8" fmla="*/ 5367748 h 5367748"/>
                  <a:gd name="connsiteX9" fmla="*/ 0 w 1264155"/>
                  <a:gd name="connsiteY9" fmla="*/ 4735671 h 5367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64155" h="5367748">
                    <a:moveTo>
                      <a:pt x="0" y="0"/>
                    </a:moveTo>
                    <a:lnTo>
                      <a:pt x="136213" y="0"/>
                    </a:lnTo>
                    <a:lnTo>
                      <a:pt x="136213" y="4762572"/>
                    </a:lnTo>
                    <a:cubicBezTo>
                      <a:pt x="136213" y="5031125"/>
                      <a:pt x="353917" y="5248829"/>
                      <a:pt x="622471" y="5248829"/>
                    </a:cubicBezTo>
                    <a:cubicBezTo>
                      <a:pt x="891024" y="5248829"/>
                      <a:pt x="1108728" y="5031125"/>
                      <a:pt x="1108728" y="4762572"/>
                    </a:cubicBezTo>
                    <a:lnTo>
                      <a:pt x="1108728" y="0"/>
                    </a:lnTo>
                    <a:lnTo>
                      <a:pt x="1264155" y="0"/>
                    </a:lnTo>
                    <a:lnTo>
                      <a:pt x="1264155" y="4735671"/>
                    </a:lnTo>
                    <a:cubicBezTo>
                      <a:pt x="1264155" y="5084756"/>
                      <a:pt x="981163" y="5367748"/>
                      <a:pt x="632077" y="5367748"/>
                    </a:cubicBezTo>
                    <a:cubicBezTo>
                      <a:pt x="282992" y="5367748"/>
                      <a:pt x="0" y="5084756"/>
                      <a:pt x="0" y="473567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15" name="Rectangle: Top Corners Rounded 14">
                <a:extLst>
                  <a:ext uri="{FF2B5EF4-FFF2-40B4-BE49-F238E27FC236}">
                    <a16:creationId xmlns:a16="http://schemas.microsoft.com/office/drawing/2014/main" id="{8890F7CF-C949-4D30-889B-777F930CD992}"/>
                  </a:ext>
                </a:extLst>
              </p:cNvPr>
              <p:cNvSpPr/>
              <p:nvPr/>
            </p:nvSpPr>
            <p:spPr>
              <a:xfrm>
                <a:off x="1312863" y="2680545"/>
                <a:ext cx="614984" cy="3241417"/>
              </a:xfrm>
              <a:prstGeom prst="round2SameRect">
                <a:avLst>
                  <a:gd name="adj1" fmla="val 0"/>
                  <a:gd name="adj2" fmla="val 50000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FE07881A-E7A2-470C-B9D1-264403A19467}"/>
                  </a:ext>
                </a:extLst>
              </p:cNvPr>
              <p:cNvSpPr/>
              <p:nvPr/>
            </p:nvSpPr>
            <p:spPr>
              <a:xfrm>
                <a:off x="1427089" y="2786957"/>
                <a:ext cx="46001" cy="1991231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E989348D-5983-4858-AEDC-4ECEFE3D5FD4}"/>
                  </a:ext>
                </a:extLst>
              </p:cNvPr>
              <p:cNvSpPr/>
              <p:nvPr/>
            </p:nvSpPr>
            <p:spPr>
              <a:xfrm>
                <a:off x="1308626" y="2680543"/>
                <a:ext cx="617068" cy="3232325"/>
              </a:xfrm>
              <a:custGeom>
                <a:avLst/>
                <a:gdLst>
                  <a:gd name="connsiteX0" fmla="*/ 563880 w 561975"/>
                  <a:gd name="connsiteY0" fmla="*/ 0 h 2914650"/>
                  <a:gd name="connsiteX1" fmla="*/ 515302 w 561975"/>
                  <a:gd name="connsiteY1" fmla="*/ 18098 h 2914650"/>
                  <a:gd name="connsiteX2" fmla="*/ 129540 w 561975"/>
                  <a:gd name="connsiteY2" fmla="*/ 18098 h 2914650"/>
                  <a:gd name="connsiteX3" fmla="*/ 77152 w 561975"/>
                  <a:gd name="connsiteY3" fmla="*/ 68580 h 2914650"/>
                  <a:gd name="connsiteX4" fmla="*/ 78105 w 561975"/>
                  <a:gd name="connsiteY4" fmla="*/ 2727960 h 2914650"/>
                  <a:gd name="connsiteX5" fmla="*/ 160020 w 561975"/>
                  <a:gd name="connsiteY5" fmla="*/ 2880360 h 2914650"/>
                  <a:gd name="connsiteX6" fmla="*/ 201930 w 561975"/>
                  <a:gd name="connsiteY6" fmla="*/ 2922270 h 2914650"/>
                  <a:gd name="connsiteX7" fmla="*/ 10477 w 561975"/>
                  <a:gd name="connsiteY7" fmla="*/ 2685098 h 2914650"/>
                  <a:gd name="connsiteX8" fmla="*/ 10477 w 561975"/>
                  <a:gd name="connsiteY8" fmla="*/ 79058 h 2914650"/>
                  <a:gd name="connsiteX9" fmla="*/ 0 w 561975"/>
                  <a:gd name="connsiteY9" fmla="*/ 953 h 2914650"/>
                  <a:gd name="connsiteX10" fmla="*/ 563880 w 561975"/>
                  <a:gd name="connsiteY10" fmla="*/ 0 h 2914650"/>
                  <a:gd name="connsiteX0" fmla="*/ 563880 w 563881"/>
                  <a:gd name="connsiteY0" fmla="*/ 0 h 2922269"/>
                  <a:gd name="connsiteX1" fmla="*/ 515302 w 563881"/>
                  <a:gd name="connsiteY1" fmla="*/ 18098 h 2922269"/>
                  <a:gd name="connsiteX2" fmla="*/ 129540 w 563881"/>
                  <a:gd name="connsiteY2" fmla="*/ 18098 h 2922269"/>
                  <a:gd name="connsiteX3" fmla="*/ 77152 w 563881"/>
                  <a:gd name="connsiteY3" fmla="*/ 68580 h 2922269"/>
                  <a:gd name="connsiteX4" fmla="*/ 78105 w 563881"/>
                  <a:gd name="connsiteY4" fmla="*/ 2727960 h 2922269"/>
                  <a:gd name="connsiteX5" fmla="*/ 160020 w 563881"/>
                  <a:gd name="connsiteY5" fmla="*/ 2880360 h 2922269"/>
                  <a:gd name="connsiteX6" fmla="*/ 201930 w 563881"/>
                  <a:gd name="connsiteY6" fmla="*/ 2922270 h 2922269"/>
                  <a:gd name="connsiteX7" fmla="*/ 10477 w 563881"/>
                  <a:gd name="connsiteY7" fmla="*/ 2685098 h 2922269"/>
                  <a:gd name="connsiteX8" fmla="*/ 0 w 563881"/>
                  <a:gd name="connsiteY8" fmla="*/ 953 h 2922269"/>
                  <a:gd name="connsiteX9" fmla="*/ 563880 w 563881"/>
                  <a:gd name="connsiteY9" fmla="*/ 0 h 2922269"/>
                  <a:gd name="connsiteX0" fmla="*/ 570944 w 570943"/>
                  <a:gd name="connsiteY0" fmla="*/ 0 h 2992706"/>
                  <a:gd name="connsiteX1" fmla="*/ 522366 w 570943"/>
                  <a:gd name="connsiteY1" fmla="*/ 18098 h 2992706"/>
                  <a:gd name="connsiteX2" fmla="*/ 136604 w 570943"/>
                  <a:gd name="connsiteY2" fmla="*/ 18098 h 2992706"/>
                  <a:gd name="connsiteX3" fmla="*/ 84216 w 570943"/>
                  <a:gd name="connsiteY3" fmla="*/ 68580 h 2992706"/>
                  <a:gd name="connsiteX4" fmla="*/ 85169 w 570943"/>
                  <a:gd name="connsiteY4" fmla="*/ 2727960 h 2992706"/>
                  <a:gd name="connsiteX5" fmla="*/ 167084 w 570943"/>
                  <a:gd name="connsiteY5" fmla="*/ 2880360 h 2992706"/>
                  <a:gd name="connsiteX6" fmla="*/ 213429 w 570943"/>
                  <a:gd name="connsiteY6" fmla="*/ 2953324 h 2992706"/>
                  <a:gd name="connsiteX7" fmla="*/ 17541 w 570943"/>
                  <a:gd name="connsiteY7" fmla="*/ 2685098 h 2992706"/>
                  <a:gd name="connsiteX8" fmla="*/ 7064 w 570943"/>
                  <a:gd name="connsiteY8" fmla="*/ 953 h 2992706"/>
                  <a:gd name="connsiteX9" fmla="*/ 570944 w 570943"/>
                  <a:gd name="connsiteY9" fmla="*/ 0 h 2992706"/>
                  <a:gd name="connsiteX0" fmla="*/ 570944 w 570945"/>
                  <a:gd name="connsiteY0" fmla="*/ 0 h 2986009"/>
                  <a:gd name="connsiteX1" fmla="*/ 522366 w 570945"/>
                  <a:gd name="connsiteY1" fmla="*/ 18098 h 2986009"/>
                  <a:gd name="connsiteX2" fmla="*/ 136604 w 570945"/>
                  <a:gd name="connsiteY2" fmla="*/ 18098 h 2986009"/>
                  <a:gd name="connsiteX3" fmla="*/ 84216 w 570945"/>
                  <a:gd name="connsiteY3" fmla="*/ 68580 h 2986009"/>
                  <a:gd name="connsiteX4" fmla="*/ 85169 w 570945"/>
                  <a:gd name="connsiteY4" fmla="*/ 2727960 h 2986009"/>
                  <a:gd name="connsiteX5" fmla="*/ 167084 w 570945"/>
                  <a:gd name="connsiteY5" fmla="*/ 2880360 h 2986009"/>
                  <a:gd name="connsiteX6" fmla="*/ 213429 w 570945"/>
                  <a:gd name="connsiteY6" fmla="*/ 2953324 h 2986009"/>
                  <a:gd name="connsiteX7" fmla="*/ 17541 w 570945"/>
                  <a:gd name="connsiteY7" fmla="*/ 2685098 h 2986009"/>
                  <a:gd name="connsiteX8" fmla="*/ 7064 w 570945"/>
                  <a:gd name="connsiteY8" fmla="*/ 953 h 2986009"/>
                  <a:gd name="connsiteX9" fmla="*/ 570944 w 570945"/>
                  <a:gd name="connsiteY9" fmla="*/ 0 h 2986009"/>
                  <a:gd name="connsiteX0" fmla="*/ 563880 w 563880"/>
                  <a:gd name="connsiteY0" fmla="*/ 0 h 2953325"/>
                  <a:gd name="connsiteX1" fmla="*/ 515302 w 563880"/>
                  <a:gd name="connsiteY1" fmla="*/ 18098 h 2953325"/>
                  <a:gd name="connsiteX2" fmla="*/ 129540 w 563880"/>
                  <a:gd name="connsiteY2" fmla="*/ 18098 h 2953325"/>
                  <a:gd name="connsiteX3" fmla="*/ 77152 w 563880"/>
                  <a:gd name="connsiteY3" fmla="*/ 68580 h 2953325"/>
                  <a:gd name="connsiteX4" fmla="*/ 78105 w 563880"/>
                  <a:gd name="connsiteY4" fmla="*/ 2727960 h 2953325"/>
                  <a:gd name="connsiteX5" fmla="*/ 160020 w 563880"/>
                  <a:gd name="connsiteY5" fmla="*/ 2880360 h 2953325"/>
                  <a:gd name="connsiteX6" fmla="*/ 206365 w 563880"/>
                  <a:gd name="connsiteY6" fmla="*/ 2953324 h 2953325"/>
                  <a:gd name="connsiteX7" fmla="*/ 10477 w 563880"/>
                  <a:gd name="connsiteY7" fmla="*/ 2685098 h 2953325"/>
                  <a:gd name="connsiteX8" fmla="*/ 0 w 563880"/>
                  <a:gd name="connsiteY8" fmla="*/ 953 h 2953325"/>
                  <a:gd name="connsiteX9" fmla="*/ 563880 w 563880"/>
                  <a:gd name="connsiteY9" fmla="*/ 0 h 2953325"/>
                  <a:gd name="connsiteX0" fmla="*/ 563880 w 563880"/>
                  <a:gd name="connsiteY0" fmla="*/ 0 h 3023716"/>
                  <a:gd name="connsiteX1" fmla="*/ 515302 w 563880"/>
                  <a:gd name="connsiteY1" fmla="*/ 18098 h 3023716"/>
                  <a:gd name="connsiteX2" fmla="*/ 129540 w 563880"/>
                  <a:gd name="connsiteY2" fmla="*/ 18098 h 3023716"/>
                  <a:gd name="connsiteX3" fmla="*/ 77152 w 563880"/>
                  <a:gd name="connsiteY3" fmla="*/ 68580 h 3023716"/>
                  <a:gd name="connsiteX4" fmla="*/ 78105 w 563880"/>
                  <a:gd name="connsiteY4" fmla="*/ 2727960 h 3023716"/>
                  <a:gd name="connsiteX5" fmla="*/ 206365 w 563880"/>
                  <a:gd name="connsiteY5" fmla="*/ 2953324 h 3023716"/>
                  <a:gd name="connsiteX6" fmla="*/ 10477 w 563880"/>
                  <a:gd name="connsiteY6" fmla="*/ 2685098 h 3023716"/>
                  <a:gd name="connsiteX7" fmla="*/ 0 w 563880"/>
                  <a:gd name="connsiteY7" fmla="*/ 953 h 3023716"/>
                  <a:gd name="connsiteX8" fmla="*/ 563880 w 563880"/>
                  <a:gd name="connsiteY8" fmla="*/ 0 h 3023716"/>
                  <a:gd name="connsiteX0" fmla="*/ 563880 w 563880"/>
                  <a:gd name="connsiteY0" fmla="*/ 0 h 2953707"/>
                  <a:gd name="connsiteX1" fmla="*/ 515302 w 563880"/>
                  <a:gd name="connsiteY1" fmla="*/ 18098 h 2953707"/>
                  <a:gd name="connsiteX2" fmla="*/ 129540 w 563880"/>
                  <a:gd name="connsiteY2" fmla="*/ 18098 h 2953707"/>
                  <a:gd name="connsiteX3" fmla="*/ 77152 w 563880"/>
                  <a:gd name="connsiteY3" fmla="*/ 68580 h 2953707"/>
                  <a:gd name="connsiteX4" fmla="*/ 78105 w 563880"/>
                  <a:gd name="connsiteY4" fmla="*/ 2727960 h 2953707"/>
                  <a:gd name="connsiteX5" fmla="*/ 206365 w 563880"/>
                  <a:gd name="connsiteY5" fmla="*/ 2953324 h 2953707"/>
                  <a:gd name="connsiteX6" fmla="*/ 10477 w 563880"/>
                  <a:gd name="connsiteY6" fmla="*/ 2685098 h 2953707"/>
                  <a:gd name="connsiteX7" fmla="*/ 0 w 563880"/>
                  <a:gd name="connsiteY7" fmla="*/ 953 h 2953707"/>
                  <a:gd name="connsiteX8" fmla="*/ 563880 w 563880"/>
                  <a:gd name="connsiteY8" fmla="*/ 0 h 2953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3880" h="2953707">
                    <a:moveTo>
                      <a:pt x="563880" y="0"/>
                    </a:moveTo>
                    <a:cubicBezTo>
                      <a:pt x="555307" y="25718"/>
                      <a:pt x="532448" y="18098"/>
                      <a:pt x="515302" y="18098"/>
                    </a:cubicBezTo>
                    <a:lnTo>
                      <a:pt x="129540" y="18098"/>
                    </a:lnTo>
                    <a:cubicBezTo>
                      <a:pt x="91440" y="17145"/>
                      <a:pt x="77152" y="27623"/>
                      <a:pt x="77152" y="68580"/>
                    </a:cubicBezTo>
                    <a:cubicBezTo>
                      <a:pt x="78105" y="955358"/>
                      <a:pt x="65004" y="2246865"/>
                      <a:pt x="78105" y="2727960"/>
                    </a:cubicBezTo>
                    <a:cubicBezTo>
                      <a:pt x="81896" y="2867178"/>
                      <a:pt x="217636" y="2960468"/>
                      <a:pt x="206365" y="2953324"/>
                    </a:cubicBezTo>
                    <a:cubicBezTo>
                      <a:pt x="75247" y="2906053"/>
                      <a:pt x="13818" y="2853333"/>
                      <a:pt x="10477" y="2685098"/>
                    </a:cubicBezTo>
                    <a:cubicBezTo>
                      <a:pt x="683" y="2191933"/>
                      <a:pt x="3492" y="895668"/>
                      <a:pt x="0" y="953"/>
                    </a:cubicBezTo>
                    <a:lnTo>
                      <a:pt x="563880" y="0"/>
                    </a:lnTo>
                    <a:close/>
                  </a:path>
                </a:pathLst>
              </a:custGeom>
              <a:solidFill>
                <a:schemeClr val="bg1">
                  <a:alpha val="4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cs typeface="B Nazanin" panose="00000400000000000000" pitchFamily="2" charset="-78"/>
                </a:endParaRPr>
              </a:p>
            </p:txBody>
          </p: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0CFBE150-3821-4E18-B56F-8A7288ABDB0F}"/>
                  </a:ext>
                </a:extLst>
              </p:cNvPr>
              <p:cNvGrpSpPr/>
              <p:nvPr/>
            </p:nvGrpSpPr>
            <p:grpSpPr>
              <a:xfrm>
                <a:off x="1047053" y="1667374"/>
                <a:ext cx="1161833" cy="278965"/>
                <a:chOff x="1773058" y="851892"/>
                <a:chExt cx="1523317" cy="365760"/>
              </a:xfrm>
            </p:grpSpPr>
            <p:sp>
              <p:nvSpPr>
                <p:cNvPr id="28" name="Rectangle 27">
                  <a:extLst>
                    <a:ext uri="{FF2B5EF4-FFF2-40B4-BE49-F238E27FC236}">
                      <a16:creationId xmlns:a16="http://schemas.microsoft.com/office/drawing/2014/main" id="{1D752FF1-D431-4D2A-8D62-D201236B9CA2}"/>
                    </a:ext>
                  </a:extLst>
                </p:cNvPr>
                <p:cNvSpPr/>
                <p:nvPr/>
              </p:nvSpPr>
              <p:spPr>
                <a:xfrm>
                  <a:off x="1773058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48BCD408-5C67-4731-91A0-98D6A7AC46C1}"/>
                    </a:ext>
                  </a:extLst>
                </p:cNvPr>
                <p:cNvSpPr/>
                <p:nvPr/>
              </p:nvSpPr>
              <p:spPr>
                <a:xfrm>
                  <a:off x="1878601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71127DFD-A903-443D-9A23-E33F7C4AF8A0}"/>
                    </a:ext>
                  </a:extLst>
                </p:cNvPr>
                <p:cNvSpPr/>
                <p:nvPr/>
              </p:nvSpPr>
              <p:spPr>
                <a:xfrm>
                  <a:off x="1984144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000B1A9C-F68C-41C3-9F8D-F4560F594060}"/>
                    </a:ext>
                  </a:extLst>
                </p:cNvPr>
                <p:cNvSpPr/>
                <p:nvPr/>
              </p:nvSpPr>
              <p:spPr>
                <a:xfrm>
                  <a:off x="2089687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1B01E660-CA88-4B10-8647-502DB3335E36}"/>
                    </a:ext>
                  </a:extLst>
                </p:cNvPr>
                <p:cNvSpPr/>
                <p:nvPr/>
              </p:nvSpPr>
              <p:spPr>
                <a:xfrm>
                  <a:off x="2195230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1DD2C1A2-FC03-4D7C-83EC-834587F5E2C4}"/>
                    </a:ext>
                  </a:extLst>
                </p:cNvPr>
                <p:cNvSpPr/>
                <p:nvPr/>
              </p:nvSpPr>
              <p:spPr>
                <a:xfrm>
                  <a:off x="2300773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79D029CA-E240-41A7-A8E7-D5A34E7CF8C8}"/>
                    </a:ext>
                  </a:extLst>
                </p:cNvPr>
                <p:cNvSpPr/>
                <p:nvPr/>
              </p:nvSpPr>
              <p:spPr>
                <a:xfrm>
                  <a:off x="2406316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C89ED6F0-F9CB-4F57-82B6-A6EC4234E2D5}"/>
                    </a:ext>
                  </a:extLst>
                </p:cNvPr>
                <p:cNvSpPr/>
                <p:nvPr/>
              </p:nvSpPr>
              <p:spPr>
                <a:xfrm>
                  <a:off x="2511859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8CBF9354-7459-444E-BCF5-BB903B7D5676}"/>
                    </a:ext>
                  </a:extLst>
                </p:cNvPr>
                <p:cNvSpPr/>
                <p:nvPr/>
              </p:nvSpPr>
              <p:spPr>
                <a:xfrm>
                  <a:off x="2617402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A4427F23-2FF7-4F1F-BEDF-C723822E5405}"/>
                    </a:ext>
                  </a:extLst>
                </p:cNvPr>
                <p:cNvSpPr/>
                <p:nvPr/>
              </p:nvSpPr>
              <p:spPr>
                <a:xfrm>
                  <a:off x="2722945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id="{9EF1F829-25BE-48BC-86AB-84A5B3C00CBD}"/>
                    </a:ext>
                  </a:extLst>
                </p:cNvPr>
                <p:cNvSpPr/>
                <p:nvPr/>
              </p:nvSpPr>
              <p:spPr>
                <a:xfrm>
                  <a:off x="2828488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id="{F7128F54-13CB-4508-AC0A-1671981D9B08}"/>
                    </a:ext>
                  </a:extLst>
                </p:cNvPr>
                <p:cNvSpPr/>
                <p:nvPr/>
              </p:nvSpPr>
              <p:spPr>
                <a:xfrm>
                  <a:off x="2934031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D8F5F3BC-D24D-4AEB-86CB-344D94CDBB63}"/>
                    </a:ext>
                  </a:extLst>
                </p:cNvPr>
                <p:cNvSpPr/>
                <p:nvPr/>
              </p:nvSpPr>
              <p:spPr>
                <a:xfrm>
                  <a:off x="3039574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48AB542D-2B3B-4CD4-B769-349EB2535D3D}"/>
                    </a:ext>
                  </a:extLst>
                </p:cNvPr>
                <p:cNvSpPr/>
                <p:nvPr/>
              </p:nvSpPr>
              <p:spPr>
                <a:xfrm>
                  <a:off x="3145117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19BC9340-6487-4C2D-B423-66FD0F67AB84}"/>
                    </a:ext>
                  </a:extLst>
                </p:cNvPr>
                <p:cNvSpPr/>
                <p:nvPr/>
              </p:nvSpPr>
              <p:spPr>
                <a:xfrm>
                  <a:off x="3250656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E3995111-FCF5-40D1-8CC4-4E3511036455}"/>
                  </a:ext>
                </a:extLst>
              </p:cNvPr>
              <p:cNvGrpSpPr/>
              <p:nvPr/>
            </p:nvGrpSpPr>
            <p:grpSpPr>
              <a:xfrm rot="5400000">
                <a:off x="360960" y="4152164"/>
                <a:ext cx="2607410" cy="235005"/>
                <a:chOff x="8295572" y="3401217"/>
                <a:chExt cx="2607410" cy="235005"/>
              </a:xfrm>
            </p:grpSpPr>
            <p:sp>
              <p:nvSpPr>
                <p:cNvPr id="20" name="Freeform: Shape 19">
                  <a:extLst>
                    <a:ext uri="{FF2B5EF4-FFF2-40B4-BE49-F238E27FC236}">
                      <a16:creationId xmlns:a16="http://schemas.microsoft.com/office/drawing/2014/main" id="{9FDFD70A-2222-4BD4-8DE1-08211E2269AD}"/>
                    </a:ext>
                  </a:extLst>
                </p:cNvPr>
                <p:cNvSpPr/>
                <p:nvPr/>
              </p:nvSpPr>
              <p:spPr>
                <a:xfrm>
                  <a:off x="8295572" y="3465853"/>
                  <a:ext cx="1211009" cy="1480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11009" h="148066">
                      <a:moveTo>
                        <a:pt x="258084" y="39556"/>
                      </a:moveTo>
                      <a:lnTo>
                        <a:pt x="242445" y="91027"/>
                      </a:lnTo>
                      <a:lnTo>
                        <a:pt x="273888" y="91027"/>
                      </a:lnTo>
                      <a:close/>
                      <a:moveTo>
                        <a:pt x="1090291" y="2442"/>
                      </a:moveTo>
                      <a:lnTo>
                        <a:pt x="1208860" y="2442"/>
                      </a:lnTo>
                      <a:lnTo>
                        <a:pt x="1208860" y="33012"/>
                      </a:lnTo>
                      <a:lnTo>
                        <a:pt x="1134632" y="33012"/>
                      </a:lnTo>
                      <a:lnTo>
                        <a:pt x="1134632" y="55769"/>
                      </a:lnTo>
                      <a:lnTo>
                        <a:pt x="1203489" y="55769"/>
                      </a:lnTo>
                      <a:lnTo>
                        <a:pt x="1203489" y="84972"/>
                      </a:lnTo>
                      <a:lnTo>
                        <a:pt x="1134632" y="84972"/>
                      </a:lnTo>
                      <a:lnTo>
                        <a:pt x="1134632" y="113198"/>
                      </a:lnTo>
                      <a:lnTo>
                        <a:pt x="1211009" y="113198"/>
                      </a:lnTo>
                      <a:lnTo>
                        <a:pt x="1211009" y="145624"/>
                      </a:lnTo>
                      <a:lnTo>
                        <a:pt x="1090291" y="145624"/>
                      </a:lnTo>
                      <a:close/>
                      <a:moveTo>
                        <a:pt x="881132" y="2442"/>
                      </a:moveTo>
                      <a:lnTo>
                        <a:pt x="922446" y="2442"/>
                      </a:lnTo>
                      <a:lnTo>
                        <a:pt x="976358" y="81657"/>
                      </a:lnTo>
                      <a:lnTo>
                        <a:pt x="976358" y="2442"/>
                      </a:lnTo>
                      <a:lnTo>
                        <a:pt x="1018063" y="2442"/>
                      </a:lnTo>
                      <a:lnTo>
                        <a:pt x="1018063" y="145624"/>
                      </a:lnTo>
                      <a:lnTo>
                        <a:pt x="976358" y="145624"/>
                      </a:lnTo>
                      <a:lnTo>
                        <a:pt x="922738" y="67007"/>
                      </a:lnTo>
                      <a:lnTo>
                        <a:pt x="922738" y="145624"/>
                      </a:lnTo>
                      <a:lnTo>
                        <a:pt x="881132" y="145624"/>
                      </a:lnTo>
                      <a:close/>
                      <a:moveTo>
                        <a:pt x="768297" y="2442"/>
                      </a:moveTo>
                      <a:lnTo>
                        <a:pt x="812638" y="2442"/>
                      </a:lnTo>
                      <a:lnTo>
                        <a:pt x="812638" y="145624"/>
                      </a:lnTo>
                      <a:lnTo>
                        <a:pt x="768297" y="145624"/>
                      </a:lnTo>
                      <a:close/>
                      <a:moveTo>
                        <a:pt x="234497" y="2442"/>
                      </a:moveTo>
                      <a:lnTo>
                        <a:pt x="282757" y="2442"/>
                      </a:lnTo>
                      <a:lnTo>
                        <a:pt x="336560" y="145624"/>
                      </a:lnTo>
                      <a:lnTo>
                        <a:pt x="290229" y="145624"/>
                      </a:lnTo>
                      <a:lnTo>
                        <a:pt x="283066" y="121988"/>
                      </a:lnTo>
                      <a:lnTo>
                        <a:pt x="232835" y="121988"/>
                      </a:lnTo>
                      <a:lnTo>
                        <a:pt x="225856" y="145624"/>
                      </a:lnTo>
                      <a:lnTo>
                        <a:pt x="180682" y="145624"/>
                      </a:lnTo>
                      <a:close/>
                      <a:moveTo>
                        <a:pt x="0" y="2442"/>
                      </a:moveTo>
                      <a:lnTo>
                        <a:pt x="46250" y="2442"/>
                      </a:lnTo>
                      <a:lnTo>
                        <a:pt x="78476" y="105482"/>
                      </a:lnTo>
                      <a:lnTo>
                        <a:pt x="110290" y="2442"/>
                      </a:lnTo>
                      <a:lnTo>
                        <a:pt x="155195" y="2442"/>
                      </a:lnTo>
                      <a:lnTo>
                        <a:pt x="102029" y="145624"/>
                      </a:lnTo>
                      <a:lnTo>
                        <a:pt x="54075" y="145624"/>
                      </a:lnTo>
                      <a:close/>
                      <a:moveTo>
                        <a:pt x="643235" y="0"/>
                      </a:moveTo>
                      <a:cubicBezTo>
                        <a:pt x="661271" y="0"/>
                        <a:pt x="675449" y="3647"/>
                        <a:pt x="685769" y="10939"/>
                      </a:cubicBezTo>
                      <a:cubicBezTo>
                        <a:pt x="696090" y="18232"/>
                        <a:pt x="703757" y="29431"/>
                        <a:pt x="708770" y="44537"/>
                      </a:cubicBezTo>
                      <a:lnTo>
                        <a:pt x="669703" y="53230"/>
                      </a:lnTo>
                      <a:cubicBezTo>
                        <a:pt x="668335" y="48867"/>
                        <a:pt x="666903" y="45677"/>
                        <a:pt x="665405" y="43658"/>
                      </a:cubicBezTo>
                      <a:cubicBezTo>
                        <a:pt x="662931" y="40272"/>
                        <a:pt x="659903" y="37668"/>
                        <a:pt x="656322" y="35845"/>
                      </a:cubicBezTo>
                      <a:cubicBezTo>
                        <a:pt x="652741" y="34022"/>
                        <a:pt x="648737" y="33110"/>
                        <a:pt x="644309" y="33110"/>
                      </a:cubicBezTo>
                      <a:cubicBezTo>
                        <a:pt x="634282" y="33110"/>
                        <a:pt x="626598" y="37142"/>
                        <a:pt x="621259" y="45207"/>
                      </a:cubicBezTo>
                      <a:cubicBezTo>
                        <a:pt x="617222" y="51190"/>
                        <a:pt x="615204" y="60587"/>
                        <a:pt x="615204" y="73398"/>
                      </a:cubicBezTo>
                      <a:cubicBezTo>
                        <a:pt x="615204" y="89267"/>
                        <a:pt x="617613" y="100145"/>
                        <a:pt x="622431" y="106030"/>
                      </a:cubicBezTo>
                      <a:cubicBezTo>
                        <a:pt x="627250" y="111916"/>
                        <a:pt x="634021" y="114859"/>
                        <a:pt x="642746" y="114859"/>
                      </a:cubicBezTo>
                      <a:cubicBezTo>
                        <a:pt x="651211" y="114859"/>
                        <a:pt x="657608" y="112482"/>
                        <a:pt x="661938" y="107729"/>
                      </a:cubicBezTo>
                      <a:cubicBezTo>
                        <a:pt x="666268" y="102976"/>
                        <a:pt x="669410" y="96074"/>
                        <a:pt x="671363" y="87023"/>
                      </a:cubicBezTo>
                      <a:lnTo>
                        <a:pt x="710138" y="98743"/>
                      </a:lnTo>
                      <a:cubicBezTo>
                        <a:pt x="707533" y="109617"/>
                        <a:pt x="703431" y="118700"/>
                        <a:pt x="697831" y="125993"/>
                      </a:cubicBezTo>
                      <a:cubicBezTo>
                        <a:pt x="692232" y="133285"/>
                        <a:pt x="685281" y="138787"/>
                        <a:pt x="676979" y="142499"/>
                      </a:cubicBezTo>
                      <a:cubicBezTo>
                        <a:pt x="668677" y="146210"/>
                        <a:pt x="658113" y="148066"/>
                        <a:pt x="645286" y="148066"/>
                      </a:cubicBezTo>
                      <a:cubicBezTo>
                        <a:pt x="629724" y="148066"/>
                        <a:pt x="617011" y="145805"/>
                        <a:pt x="607146" y="141282"/>
                      </a:cubicBezTo>
                      <a:cubicBezTo>
                        <a:pt x="597282" y="136760"/>
                        <a:pt x="588768" y="128806"/>
                        <a:pt x="581606" y="117419"/>
                      </a:cubicBezTo>
                      <a:cubicBezTo>
                        <a:pt x="574444" y="106032"/>
                        <a:pt x="570862" y="91456"/>
                        <a:pt x="570862" y="73691"/>
                      </a:cubicBezTo>
                      <a:cubicBezTo>
                        <a:pt x="570862" y="50007"/>
                        <a:pt x="577162" y="31804"/>
                        <a:pt x="589761" y="19082"/>
                      </a:cubicBezTo>
                      <a:cubicBezTo>
                        <a:pt x="602360" y="6361"/>
                        <a:pt x="620185" y="0"/>
                        <a:pt x="643235" y="0"/>
                      </a:cubicBezTo>
                      <a:close/>
                      <a:moveTo>
                        <a:pt x="452735" y="0"/>
                      </a:moveTo>
                      <a:cubicBezTo>
                        <a:pt x="470771" y="0"/>
                        <a:pt x="484949" y="3647"/>
                        <a:pt x="495269" y="10939"/>
                      </a:cubicBezTo>
                      <a:cubicBezTo>
                        <a:pt x="505590" y="18232"/>
                        <a:pt x="513257" y="29431"/>
                        <a:pt x="518270" y="44537"/>
                      </a:cubicBezTo>
                      <a:lnTo>
                        <a:pt x="479203" y="53230"/>
                      </a:lnTo>
                      <a:cubicBezTo>
                        <a:pt x="477835" y="48867"/>
                        <a:pt x="476403" y="45677"/>
                        <a:pt x="474905" y="43658"/>
                      </a:cubicBezTo>
                      <a:cubicBezTo>
                        <a:pt x="472431" y="40272"/>
                        <a:pt x="469403" y="37668"/>
                        <a:pt x="465822" y="35845"/>
                      </a:cubicBezTo>
                      <a:cubicBezTo>
                        <a:pt x="462241" y="34022"/>
                        <a:pt x="458237" y="33110"/>
                        <a:pt x="453809" y="33110"/>
                      </a:cubicBezTo>
                      <a:cubicBezTo>
                        <a:pt x="443782" y="33110"/>
                        <a:pt x="436098" y="37142"/>
                        <a:pt x="430759" y="45207"/>
                      </a:cubicBezTo>
                      <a:cubicBezTo>
                        <a:pt x="426722" y="51190"/>
                        <a:pt x="424704" y="60587"/>
                        <a:pt x="424704" y="73398"/>
                      </a:cubicBezTo>
                      <a:cubicBezTo>
                        <a:pt x="424704" y="89267"/>
                        <a:pt x="427113" y="100145"/>
                        <a:pt x="431931" y="106030"/>
                      </a:cubicBezTo>
                      <a:cubicBezTo>
                        <a:pt x="436750" y="111916"/>
                        <a:pt x="443521" y="114859"/>
                        <a:pt x="452246" y="114859"/>
                      </a:cubicBezTo>
                      <a:cubicBezTo>
                        <a:pt x="460711" y="114859"/>
                        <a:pt x="467108" y="112482"/>
                        <a:pt x="471438" y="107729"/>
                      </a:cubicBezTo>
                      <a:cubicBezTo>
                        <a:pt x="475768" y="102976"/>
                        <a:pt x="478910" y="96074"/>
                        <a:pt x="480863" y="87023"/>
                      </a:cubicBezTo>
                      <a:lnTo>
                        <a:pt x="519638" y="98743"/>
                      </a:lnTo>
                      <a:cubicBezTo>
                        <a:pt x="517033" y="109617"/>
                        <a:pt x="512931" y="118700"/>
                        <a:pt x="507331" y="125993"/>
                      </a:cubicBezTo>
                      <a:cubicBezTo>
                        <a:pt x="501732" y="133285"/>
                        <a:pt x="494781" y="138787"/>
                        <a:pt x="486479" y="142499"/>
                      </a:cubicBezTo>
                      <a:cubicBezTo>
                        <a:pt x="478177" y="146210"/>
                        <a:pt x="467613" y="148066"/>
                        <a:pt x="454786" y="148066"/>
                      </a:cubicBezTo>
                      <a:cubicBezTo>
                        <a:pt x="439224" y="148066"/>
                        <a:pt x="426511" y="145805"/>
                        <a:pt x="416646" y="141282"/>
                      </a:cubicBezTo>
                      <a:cubicBezTo>
                        <a:pt x="406782" y="136760"/>
                        <a:pt x="398268" y="128806"/>
                        <a:pt x="391106" y="117419"/>
                      </a:cubicBezTo>
                      <a:cubicBezTo>
                        <a:pt x="383944" y="106032"/>
                        <a:pt x="380362" y="91456"/>
                        <a:pt x="380362" y="73691"/>
                      </a:cubicBezTo>
                      <a:cubicBezTo>
                        <a:pt x="380362" y="50007"/>
                        <a:pt x="386662" y="31804"/>
                        <a:pt x="399261" y="19082"/>
                      </a:cubicBezTo>
                      <a:cubicBezTo>
                        <a:pt x="411860" y="6361"/>
                        <a:pt x="429685" y="0"/>
                        <a:pt x="452735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70452B1A-6475-440C-AAF7-84A2CB730177}"/>
                    </a:ext>
                  </a:extLst>
                </p:cNvPr>
                <p:cNvSpPr/>
                <p:nvPr/>
              </p:nvSpPr>
              <p:spPr>
                <a:xfrm>
                  <a:off x="9697445" y="3558078"/>
                  <a:ext cx="55995" cy="48749"/>
                </a:xfrm>
                <a:custGeom>
                  <a:avLst/>
                  <a:gdLst>
                    <a:gd name="connsiteX0" fmla="*/ 102227 w 107623"/>
                    <a:gd name="connsiteY0" fmla="*/ 26958 h 93697"/>
                    <a:gd name="connsiteX1" fmla="*/ 82601 w 107623"/>
                    <a:gd name="connsiteY1" fmla="*/ 86294 h 93697"/>
                    <a:gd name="connsiteX2" fmla="*/ 5009 w 107623"/>
                    <a:gd name="connsiteY2" fmla="*/ 67124 h 93697"/>
                    <a:gd name="connsiteX3" fmla="*/ 26461 w 107623"/>
                    <a:gd name="connsiteY3" fmla="*/ 5963 h 93697"/>
                    <a:gd name="connsiteX4" fmla="*/ 102227 w 107623"/>
                    <a:gd name="connsiteY4" fmla="*/ 26958 h 936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7623" h="93697">
                      <a:moveTo>
                        <a:pt x="102227" y="26958"/>
                      </a:moveTo>
                      <a:cubicBezTo>
                        <a:pt x="114095" y="48867"/>
                        <a:pt x="105879" y="73970"/>
                        <a:pt x="82601" y="86294"/>
                      </a:cubicBezTo>
                      <a:cubicBezTo>
                        <a:pt x="54759" y="101356"/>
                        <a:pt x="18702" y="92684"/>
                        <a:pt x="5009" y="67124"/>
                      </a:cubicBezTo>
                      <a:cubicBezTo>
                        <a:pt x="-6858" y="45672"/>
                        <a:pt x="3183" y="17830"/>
                        <a:pt x="26461" y="5963"/>
                      </a:cubicBezTo>
                      <a:cubicBezTo>
                        <a:pt x="53390" y="-7274"/>
                        <a:pt x="88991" y="2311"/>
                        <a:pt x="102227" y="26958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45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3247662D-6C8F-44A8-A6F6-5EF0A936B72D}"/>
                    </a:ext>
                  </a:extLst>
                </p:cNvPr>
                <p:cNvSpPr/>
                <p:nvPr/>
              </p:nvSpPr>
              <p:spPr>
                <a:xfrm>
                  <a:off x="9697620" y="3478559"/>
                  <a:ext cx="55736" cy="48638"/>
                </a:xfrm>
                <a:custGeom>
                  <a:avLst/>
                  <a:gdLst>
                    <a:gd name="connsiteX0" fmla="*/ 80895 w 107126"/>
                    <a:gd name="connsiteY0" fmla="*/ 86684 h 93483"/>
                    <a:gd name="connsiteX1" fmla="*/ 5585 w 107126"/>
                    <a:gd name="connsiteY1" fmla="*/ 67514 h 93483"/>
                    <a:gd name="connsiteX2" fmla="*/ 25668 w 107126"/>
                    <a:gd name="connsiteY2" fmla="*/ 6353 h 93483"/>
                    <a:gd name="connsiteX3" fmla="*/ 102804 w 107126"/>
                    <a:gd name="connsiteY3" fmla="*/ 27805 h 93483"/>
                    <a:gd name="connsiteX4" fmla="*/ 80895 w 107126"/>
                    <a:gd name="connsiteY4" fmla="*/ 86684 h 934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7126" h="93483">
                      <a:moveTo>
                        <a:pt x="80895" y="86684"/>
                      </a:moveTo>
                      <a:cubicBezTo>
                        <a:pt x="53510" y="100833"/>
                        <a:pt x="18822" y="92161"/>
                        <a:pt x="5585" y="67514"/>
                      </a:cubicBezTo>
                      <a:cubicBezTo>
                        <a:pt x="-6738" y="45149"/>
                        <a:pt x="1934" y="18677"/>
                        <a:pt x="25668" y="6353"/>
                      </a:cubicBezTo>
                      <a:cubicBezTo>
                        <a:pt x="52597" y="-7796"/>
                        <a:pt x="90480" y="2702"/>
                        <a:pt x="102804" y="27805"/>
                      </a:cubicBezTo>
                      <a:cubicBezTo>
                        <a:pt x="113302" y="48801"/>
                        <a:pt x="104173" y="74361"/>
                        <a:pt x="80895" y="8668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45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3" name="Frame 22">
                  <a:extLst>
                    <a:ext uri="{FF2B5EF4-FFF2-40B4-BE49-F238E27FC236}">
                      <a16:creationId xmlns:a16="http://schemas.microsoft.com/office/drawing/2014/main" id="{7A865AD3-CB53-4226-9F32-8A94B7449F31}"/>
                    </a:ext>
                  </a:extLst>
                </p:cNvPr>
                <p:cNvSpPr/>
                <p:nvPr/>
              </p:nvSpPr>
              <p:spPr>
                <a:xfrm>
                  <a:off x="10128422" y="3420803"/>
                  <a:ext cx="199332" cy="199332"/>
                </a:xfrm>
                <a:prstGeom prst="frame">
                  <a:avLst>
                    <a:gd name="adj1" fmla="val 14986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4" name="Frame 23">
                  <a:extLst>
                    <a:ext uri="{FF2B5EF4-FFF2-40B4-BE49-F238E27FC236}">
                      <a16:creationId xmlns:a16="http://schemas.microsoft.com/office/drawing/2014/main" id="{6F4828B3-6499-409E-A331-9A28379161AE}"/>
                    </a:ext>
                  </a:extLst>
                </p:cNvPr>
                <p:cNvSpPr/>
                <p:nvPr/>
              </p:nvSpPr>
              <p:spPr>
                <a:xfrm>
                  <a:off x="10692601" y="3420803"/>
                  <a:ext cx="199332" cy="199332"/>
                </a:xfrm>
                <a:prstGeom prst="frame">
                  <a:avLst>
                    <a:gd name="adj1" fmla="val 14986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5" name="Plus Sign 24">
                  <a:extLst>
                    <a:ext uri="{FF2B5EF4-FFF2-40B4-BE49-F238E27FC236}">
                      <a16:creationId xmlns:a16="http://schemas.microsoft.com/office/drawing/2014/main" id="{90ED648E-F3A4-45FE-A904-319CB572000D}"/>
                    </a:ext>
                  </a:extLst>
                </p:cNvPr>
                <p:cNvSpPr/>
                <p:nvPr/>
              </p:nvSpPr>
              <p:spPr>
                <a:xfrm>
                  <a:off x="10469979" y="3418169"/>
                  <a:ext cx="218053" cy="218053"/>
                </a:xfrm>
                <a:prstGeom prst="mathPlus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6" name="Minus Sign 25">
                  <a:extLst>
                    <a:ext uri="{FF2B5EF4-FFF2-40B4-BE49-F238E27FC236}">
                      <a16:creationId xmlns:a16="http://schemas.microsoft.com/office/drawing/2014/main" id="{D708D96C-C187-409D-A610-C19BF43D75FB}"/>
                    </a:ext>
                  </a:extLst>
                </p:cNvPr>
                <p:cNvSpPr/>
                <p:nvPr/>
              </p:nvSpPr>
              <p:spPr>
                <a:xfrm>
                  <a:off x="9905801" y="3420807"/>
                  <a:ext cx="199332" cy="199332"/>
                </a:xfrm>
                <a:prstGeom prst="mathMinus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7" name="Freeform: Shape 26">
                  <a:extLst>
                    <a:ext uri="{FF2B5EF4-FFF2-40B4-BE49-F238E27FC236}">
                      <a16:creationId xmlns:a16="http://schemas.microsoft.com/office/drawing/2014/main" id="{EB1EC691-35E1-4BFC-9AA9-4502F9651FEE}"/>
                    </a:ext>
                  </a:extLst>
                </p:cNvPr>
                <p:cNvSpPr/>
                <p:nvPr/>
              </p:nvSpPr>
              <p:spPr>
                <a:xfrm>
                  <a:off x="10695953" y="3401217"/>
                  <a:ext cx="207029" cy="195198"/>
                </a:xfrm>
                <a:custGeom>
                  <a:avLst/>
                  <a:gdLst>
                    <a:gd name="connsiteX0" fmla="*/ 281041 w 364817"/>
                    <a:gd name="connsiteY0" fmla="*/ 0 h 343969"/>
                    <a:gd name="connsiteX1" fmla="*/ 364817 w 364817"/>
                    <a:gd name="connsiteY1" fmla="*/ 0 h 343969"/>
                    <a:gd name="connsiteX2" fmla="*/ 364817 w 364817"/>
                    <a:gd name="connsiteY2" fmla="*/ 767 h 343969"/>
                    <a:gd name="connsiteX3" fmla="*/ 314290 w 364817"/>
                    <a:gd name="connsiteY3" fmla="*/ 80279 h 343969"/>
                    <a:gd name="connsiteX4" fmla="*/ 219632 w 364817"/>
                    <a:gd name="connsiteY4" fmla="*/ 263563 h 343969"/>
                    <a:gd name="connsiteX5" fmla="*/ 182970 w 364817"/>
                    <a:gd name="connsiteY5" fmla="*/ 343969 h 343969"/>
                    <a:gd name="connsiteX6" fmla="*/ 164804 w 364817"/>
                    <a:gd name="connsiteY6" fmla="*/ 343969 h 343969"/>
                    <a:gd name="connsiteX7" fmla="*/ 138845 w 364817"/>
                    <a:gd name="connsiteY7" fmla="*/ 298221 h 343969"/>
                    <a:gd name="connsiteX8" fmla="*/ 30110 w 364817"/>
                    <a:gd name="connsiteY8" fmla="*/ 176218 h 343969"/>
                    <a:gd name="connsiteX9" fmla="*/ 0 w 364817"/>
                    <a:gd name="connsiteY9" fmla="*/ 168968 h 343969"/>
                    <a:gd name="connsiteX10" fmla="*/ 0 w 364817"/>
                    <a:gd name="connsiteY10" fmla="*/ 166221 h 343969"/>
                    <a:gd name="connsiteX11" fmla="*/ 24900 w 364817"/>
                    <a:gd name="connsiteY11" fmla="*/ 92306 h 343969"/>
                    <a:gd name="connsiteX12" fmla="*/ 173032 w 364817"/>
                    <a:gd name="connsiteY12" fmla="*/ 208180 h 343969"/>
                    <a:gd name="connsiteX13" fmla="*/ 281041 w 364817"/>
                    <a:gd name="connsiteY13" fmla="*/ 0 h 3439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364817" h="343969">
                      <a:moveTo>
                        <a:pt x="281041" y="0"/>
                      </a:moveTo>
                      <a:lnTo>
                        <a:pt x="364817" y="0"/>
                      </a:lnTo>
                      <a:lnTo>
                        <a:pt x="364817" y="767"/>
                      </a:lnTo>
                      <a:lnTo>
                        <a:pt x="314290" y="80279"/>
                      </a:lnTo>
                      <a:cubicBezTo>
                        <a:pt x="280839" y="137703"/>
                        <a:pt x="248768" y="201557"/>
                        <a:pt x="219632" y="263563"/>
                      </a:cubicBezTo>
                      <a:lnTo>
                        <a:pt x="182970" y="343969"/>
                      </a:lnTo>
                      <a:lnTo>
                        <a:pt x="164804" y="343969"/>
                      </a:lnTo>
                      <a:lnTo>
                        <a:pt x="138845" y="298221"/>
                      </a:lnTo>
                      <a:cubicBezTo>
                        <a:pt x="111049" y="248486"/>
                        <a:pt x="78433" y="195762"/>
                        <a:pt x="30110" y="176218"/>
                      </a:cubicBezTo>
                      <a:lnTo>
                        <a:pt x="0" y="168968"/>
                      </a:lnTo>
                      <a:lnTo>
                        <a:pt x="0" y="166221"/>
                      </a:lnTo>
                      <a:lnTo>
                        <a:pt x="24900" y="92306"/>
                      </a:lnTo>
                      <a:cubicBezTo>
                        <a:pt x="108424" y="119668"/>
                        <a:pt x="131327" y="149668"/>
                        <a:pt x="173032" y="208180"/>
                      </a:cubicBezTo>
                      <a:cubicBezTo>
                        <a:pt x="211413" y="122778"/>
                        <a:pt x="233000" y="77184"/>
                        <a:pt x="281041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ko-KR" altLang="en-US" sz="2700">
                    <a:solidFill>
                      <a:schemeClr val="tx1"/>
                    </a:solidFill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7EE4A562-FDAF-4E13-A01F-5DF345A2DC07}"/>
                </a:ext>
              </a:extLst>
            </p:cNvPr>
            <p:cNvGrpSpPr/>
            <p:nvPr/>
          </p:nvGrpSpPr>
          <p:grpSpPr>
            <a:xfrm>
              <a:off x="9442363" y="2949212"/>
              <a:ext cx="1838313" cy="3531710"/>
              <a:chOff x="1822517" y="1986624"/>
              <a:chExt cx="2231445" cy="4286982"/>
            </a:xfrm>
          </p:grpSpPr>
          <p:sp>
            <p:nvSpPr>
              <p:cNvPr id="44" name="Rectangle: Rounded Corners 43">
                <a:extLst>
                  <a:ext uri="{FF2B5EF4-FFF2-40B4-BE49-F238E27FC236}">
                    <a16:creationId xmlns:a16="http://schemas.microsoft.com/office/drawing/2014/main" id="{2EB8E9E9-2F50-470A-94A3-C27D1186EA87}"/>
                  </a:ext>
                </a:extLst>
              </p:cNvPr>
              <p:cNvSpPr/>
              <p:nvPr/>
            </p:nvSpPr>
            <p:spPr>
              <a:xfrm rot="19932313">
                <a:off x="1822517" y="1986624"/>
                <a:ext cx="1232787" cy="362117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9379547F-CB48-4C77-9001-9174054D22E7}"/>
                  </a:ext>
                </a:extLst>
              </p:cNvPr>
              <p:cNvSpPr/>
              <p:nvPr/>
            </p:nvSpPr>
            <p:spPr>
              <a:xfrm rot="19932313">
                <a:off x="2954131" y="2084106"/>
                <a:ext cx="1099831" cy="4189500"/>
              </a:xfrm>
              <a:custGeom>
                <a:avLst/>
                <a:gdLst>
                  <a:gd name="connsiteX0" fmla="*/ 0 w 1442024"/>
                  <a:gd name="connsiteY0" fmla="*/ 0 h 5492991"/>
                  <a:gd name="connsiteX1" fmla="*/ 1442024 w 1442024"/>
                  <a:gd name="connsiteY1" fmla="*/ 0 h 5492991"/>
                  <a:gd name="connsiteX2" fmla="*/ 1442024 w 1442024"/>
                  <a:gd name="connsiteY2" fmla="*/ 4771979 h 5492991"/>
                  <a:gd name="connsiteX3" fmla="*/ 721012 w 1442024"/>
                  <a:gd name="connsiteY3" fmla="*/ 5492991 h 5492991"/>
                  <a:gd name="connsiteX4" fmla="*/ 0 w 1442024"/>
                  <a:gd name="connsiteY4" fmla="*/ 4771979 h 54929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2024" h="5492991">
                    <a:moveTo>
                      <a:pt x="0" y="0"/>
                    </a:moveTo>
                    <a:lnTo>
                      <a:pt x="1442024" y="0"/>
                    </a:lnTo>
                    <a:lnTo>
                      <a:pt x="1442024" y="4771979"/>
                    </a:lnTo>
                    <a:cubicBezTo>
                      <a:pt x="1442024" y="5170183"/>
                      <a:pt x="1119215" y="5492991"/>
                      <a:pt x="721012" y="5492991"/>
                    </a:cubicBezTo>
                    <a:cubicBezTo>
                      <a:pt x="322809" y="5492991"/>
                      <a:pt x="0" y="5170183"/>
                      <a:pt x="0" y="477197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65AB8AD5-2E66-42DB-9B59-8824A5C0B90A}"/>
                  </a:ext>
                </a:extLst>
              </p:cNvPr>
              <p:cNvSpPr/>
              <p:nvPr/>
            </p:nvSpPr>
            <p:spPr>
              <a:xfrm rot="19932313">
                <a:off x="2996974" y="2091047"/>
                <a:ext cx="964171" cy="4093977"/>
              </a:xfrm>
              <a:custGeom>
                <a:avLst/>
                <a:gdLst>
                  <a:gd name="connsiteX0" fmla="*/ 0 w 1264155"/>
                  <a:gd name="connsiteY0" fmla="*/ 0 h 5367748"/>
                  <a:gd name="connsiteX1" fmla="*/ 136213 w 1264155"/>
                  <a:gd name="connsiteY1" fmla="*/ 0 h 5367748"/>
                  <a:gd name="connsiteX2" fmla="*/ 136213 w 1264155"/>
                  <a:gd name="connsiteY2" fmla="*/ 4762572 h 5367748"/>
                  <a:gd name="connsiteX3" fmla="*/ 622471 w 1264155"/>
                  <a:gd name="connsiteY3" fmla="*/ 5248829 h 5367748"/>
                  <a:gd name="connsiteX4" fmla="*/ 1108728 w 1264155"/>
                  <a:gd name="connsiteY4" fmla="*/ 4762572 h 5367748"/>
                  <a:gd name="connsiteX5" fmla="*/ 1108728 w 1264155"/>
                  <a:gd name="connsiteY5" fmla="*/ 0 h 5367748"/>
                  <a:gd name="connsiteX6" fmla="*/ 1264155 w 1264155"/>
                  <a:gd name="connsiteY6" fmla="*/ 0 h 5367748"/>
                  <a:gd name="connsiteX7" fmla="*/ 1264155 w 1264155"/>
                  <a:gd name="connsiteY7" fmla="*/ 4735671 h 5367748"/>
                  <a:gd name="connsiteX8" fmla="*/ 632077 w 1264155"/>
                  <a:gd name="connsiteY8" fmla="*/ 5367748 h 5367748"/>
                  <a:gd name="connsiteX9" fmla="*/ 0 w 1264155"/>
                  <a:gd name="connsiteY9" fmla="*/ 4735671 h 5367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64155" h="5367748">
                    <a:moveTo>
                      <a:pt x="0" y="0"/>
                    </a:moveTo>
                    <a:lnTo>
                      <a:pt x="136213" y="0"/>
                    </a:lnTo>
                    <a:lnTo>
                      <a:pt x="136213" y="4762572"/>
                    </a:lnTo>
                    <a:cubicBezTo>
                      <a:pt x="136213" y="5031125"/>
                      <a:pt x="353917" y="5248829"/>
                      <a:pt x="622471" y="5248829"/>
                    </a:cubicBezTo>
                    <a:cubicBezTo>
                      <a:pt x="891024" y="5248829"/>
                      <a:pt x="1108728" y="5031125"/>
                      <a:pt x="1108728" y="4762572"/>
                    </a:cubicBezTo>
                    <a:lnTo>
                      <a:pt x="1108728" y="0"/>
                    </a:lnTo>
                    <a:lnTo>
                      <a:pt x="1264155" y="0"/>
                    </a:lnTo>
                    <a:lnTo>
                      <a:pt x="1264155" y="4735671"/>
                    </a:lnTo>
                    <a:cubicBezTo>
                      <a:pt x="1264155" y="5084756"/>
                      <a:pt x="981163" y="5367748"/>
                      <a:pt x="632077" y="5367748"/>
                    </a:cubicBezTo>
                    <a:cubicBezTo>
                      <a:pt x="282992" y="5367748"/>
                      <a:pt x="0" y="5084756"/>
                      <a:pt x="0" y="473567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76902C1E-C3A1-4ECD-B2B5-6EA04D05F2DC}"/>
                  </a:ext>
                </a:extLst>
              </p:cNvPr>
              <p:cNvSpPr/>
              <p:nvPr/>
            </p:nvSpPr>
            <p:spPr>
              <a:xfrm rot="19932313">
                <a:off x="3294133" y="2779064"/>
                <a:ext cx="614984" cy="3215506"/>
              </a:xfrm>
              <a:custGeom>
                <a:avLst/>
                <a:gdLst>
                  <a:gd name="connsiteX0" fmla="*/ 0 w 701351"/>
                  <a:gd name="connsiteY0" fmla="*/ 0 h 3667084"/>
                  <a:gd name="connsiteX1" fmla="*/ 701351 w 701351"/>
                  <a:gd name="connsiteY1" fmla="*/ 369699 h 3667084"/>
                  <a:gd name="connsiteX2" fmla="*/ 701351 w 701351"/>
                  <a:gd name="connsiteY2" fmla="*/ 3316408 h 3667084"/>
                  <a:gd name="connsiteX3" fmla="*/ 350675 w 701351"/>
                  <a:gd name="connsiteY3" fmla="*/ 3667084 h 3667084"/>
                  <a:gd name="connsiteX4" fmla="*/ 350676 w 701351"/>
                  <a:gd name="connsiteY4" fmla="*/ 3667083 h 3667084"/>
                  <a:gd name="connsiteX5" fmla="*/ 0 w 701351"/>
                  <a:gd name="connsiteY5" fmla="*/ 3316407 h 3667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01351" h="3667084">
                    <a:moveTo>
                      <a:pt x="0" y="0"/>
                    </a:moveTo>
                    <a:lnTo>
                      <a:pt x="701351" y="369699"/>
                    </a:lnTo>
                    <a:lnTo>
                      <a:pt x="701351" y="3316408"/>
                    </a:lnTo>
                    <a:cubicBezTo>
                      <a:pt x="701351" y="3510081"/>
                      <a:pt x="544348" y="3667084"/>
                      <a:pt x="350675" y="3667084"/>
                    </a:cubicBezTo>
                    <a:lnTo>
                      <a:pt x="350676" y="3667083"/>
                    </a:lnTo>
                    <a:cubicBezTo>
                      <a:pt x="157003" y="3667083"/>
                      <a:pt x="0" y="3510080"/>
                      <a:pt x="0" y="331640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48" name="Rectangle: Rounded Corners 47">
                <a:extLst>
                  <a:ext uri="{FF2B5EF4-FFF2-40B4-BE49-F238E27FC236}">
                    <a16:creationId xmlns:a16="http://schemas.microsoft.com/office/drawing/2014/main" id="{4E5EB7A7-AED6-42B4-B913-1A80F6332B3E}"/>
                  </a:ext>
                </a:extLst>
              </p:cNvPr>
              <p:cNvSpPr/>
              <p:nvPr/>
            </p:nvSpPr>
            <p:spPr>
              <a:xfrm rot="19932313">
                <a:off x="3180098" y="3000299"/>
                <a:ext cx="46001" cy="1991231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E4DD182B-A951-4BF2-B808-A48401B7FF3D}"/>
                  </a:ext>
                </a:extLst>
              </p:cNvPr>
              <p:cNvSpPr/>
              <p:nvPr/>
            </p:nvSpPr>
            <p:spPr>
              <a:xfrm rot="19932313">
                <a:off x="3310234" y="2870043"/>
                <a:ext cx="226480" cy="3208605"/>
              </a:xfrm>
              <a:custGeom>
                <a:avLst/>
                <a:gdLst>
                  <a:gd name="connsiteX0" fmla="*/ 0 w 258286"/>
                  <a:gd name="connsiteY0" fmla="*/ 0 h 3659213"/>
                  <a:gd name="connsiteX1" fmla="*/ 97025 w 258286"/>
                  <a:gd name="connsiteY1" fmla="*/ 51144 h 3659213"/>
                  <a:gd name="connsiteX2" fmla="*/ 96198 w 258286"/>
                  <a:gd name="connsiteY2" fmla="*/ 58538 h 3659213"/>
                  <a:gd name="connsiteX3" fmla="*/ 97388 w 258286"/>
                  <a:gd name="connsiteY3" fmla="*/ 3377478 h 3659213"/>
                  <a:gd name="connsiteX4" fmla="*/ 257457 w 258286"/>
                  <a:gd name="connsiteY4" fmla="*/ 3658735 h 3659213"/>
                  <a:gd name="connsiteX5" fmla="*/ 12987 w 258286"/>
                  <a:gd name="connsiteY5" fmla="*/ 3323985 h 3659213"/>
                  <a:gd name="connsiteX6" fmla="*/ 643 w 258286"/>
                  <a:gd name="connsiteY6" fmla="*/ 189010 h 36592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8286" h="3659213">
                    <a:moveTo>
                      <a:pt x="0" y="0"/>
                    </a:moveTo>
                    <a:lnTo>
                      <a:pt x="97025" y="51144"/>
                    </a:lnTo>
                    <a:lnTo>
                      <a:pt x="96198" y="58538"/>
                    </a:lnTo>
                    <a:cubicBezTo>
                      <a:pt x="97388" y="1165248"/>
                      <a:pt x="81038" y="2777065"/>
                      <a:pt x="97388" y="3377478"/>
                    </a:cubicBezTo>
                    <a:cubicBezTo>
                      <a:pt x="102119" y="3551224"/>
                      <a:pt x="271524" y="3667651"/>
                      <a:pt x="257457" y="3658735"/>
                    </a:cubicBezTo>
                    <a:cubicBezTo>
                      <a:pt x="93821" y="3599740"/>
                      <a:pt x="17157" y="3533945"/>
                      <a:pt x="12987" y="3323985"/>
                    </a:cubicBezTo>
                    <a:cubicBezTo>
                      <a:pt x="1528" y="2746977"/>
                      <a:pt x="3893" y="1289058"/>
                      <a:pt x="643" y="189010"/>
                    </a:cubicBezTo>
                    <a:close/>
                  </a:path>
                </a:pathLst>
              </a:custGeom>
              <a:solidFill>
                <a:schemeClr val="bg1">
                  <a:alpha val="4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 dirty="0">
                  <a:cs typeface="B Nazanin" panose="00000400000000000000" pitchFamily="2" charset="-78"/>
                </a:endParaRPr>
              </a:p>
            </p:txBody>
          </p: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E084EB7A-4D5B-4A32-B9D6-5BEA535B76D3}"/>
                  </a:ext>
                </a:extLst>
              </p:cNvPr>
              <p:cNvGrpSpPr/>
              <p:nvPr/>
            </p:nvGrpSpPr>
            <p:grpSpPr>
              <a:xfrm rot="19932313">
                <a:off x="1858250" y="2025720"/>
                <a:ext cx="1161833" cy="278965"/>
                <a:chOff x="1773058" y="851892"/>
                <a:chExt cx="1523317" cy="365760"/>
              </a:xfrm>
            </p:grpSpPr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6CC5ECC8-73C4-4518-8E82-EE0A9C7EDCB1}"/>
                    </a:ext>
                  </a:extLst>
                </p:cNvPr>
                <p:cNvSpPr/>
                <p:nvPr/>
              </p:nvSpPr>
              <p:spPr>
                <a:xfrm>
                  <a:off x="1773058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8851F29E-3DD8-41D2-A68B-9407FAD83E8E}"/>
                    </a:ext>
                  </a:extLst>
                </p:cNvPr>
                <p:cNvSpPr/>
                <p:nvPr/>
              </p:nvSpPr>
              <p:spPr>
                <a:xfrm>
                  <a:off x="1878601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5FBD47F2-544F-49D0-AC57-725A2DFB6CE3}"/>
                    </a:ext>
                  </a:extLst>
                </p:cNvPr>
                <p:cNvSpPr/>
                <p:nvPr/>
              </p:nvSpPr>
              <p:spPr>
                <a:xfrm>
                  <a:off x="1984144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A94D5232-D8FB-4661-BB17-4F936FE40D91}"/>
                    </a:ext>
                  </a:extLst>
                </p:cNvPr>
                <p:cNvSpPr/>
                <p:nvPr/>
              </p:nvSpPr>
              <p:spPr>
                <a:xfrm>
                  <a:off x="2089687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EC81FF02-8D34-490B-A773-D5ADD06E1B2F}"/>
                    </a:ext>
                  </a:extLst>
                </p:cNvPr>
                <p:cNvSpPr/>
                <p:nvPr/>
              </p:nvSpPr>
              <p:spPr>
                <a:xfrm>
                  <a:off x="2195230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A0A645D0-7A40-4D3A-BEDA-4B62BADB6B93}"/>
                    </a:ext>
                  </a:extLst>
                </p:cNvPr>
                <p:cNvSpPr/>
                <p:nvPr/>
              </p:nvSpPr>
              <p:spPr>
                <a:xfrm>
                  <a:off x="2300773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3F9A56F9-A196-4CC4-B2CA-C3C8CF6093EA}"/>
                    </a:ext>
                  </a:extLst>
                </p:cNvPr>
                <p:cNvSpPr/>
                <p:nvPr/>
              </p:nvSpPr>
              <p:spPr>
                <a:xfrm>
                  <a:off x="2406316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7AD19B50-7923-4A2B-9D98-AE821BA84BB4}"/>
                    </a:ext>
                  </a:extLst>
                </p:cNvPr>
                <p:cNvSpPr/>
                <p:nvPr/>
              </p:nvSpPr>
              <p:spPr>
                <a:xfrm>
                  <a:off x="2511859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5DB5B560-C7AB-4D5F-A746-B01A3BCE4A3C}"/>
                    </a:ext>
                  </a:extLst>
                </p:cNvPr>
                <p:cNvSpPr/>
                <p:nvPr/>
              </p:nvSpPr>
              <p:spPr>
                <a:xfrm>
                  <a:off x="2617402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69" name="Rectangle 68">
                  <a:extLst>
                    <a:ext uri="{FF2B5EF4-FFF2-40B4-BE49-F238E27FC236}">
                      <a16:creationId xmlns:a16="http://schemas.microsoft.com/office/drawing/2014/main" id="{B5A258C6-917F-456E-AD55-170ED1BF0D9E}"/>
                    </a:ext>
                  </a:extLst>
                </p:cNvPr>
                <p:cNvSpPr/>
                <p:nvPr/>
              </p:nvSpPr>
              <p:spPr>
                <a:xfrm>
                  <a:off x="2722945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0" name="Rectangle 69">
                  <a:extLst>
                    <a:ext uri="{FF2B5EF4-FFF2-40B4-BE49-F238E27FC236}">
                      <a16:creationId xmlns:a16="http://schemas.microsoft.com/office/drawing/2014/main" id="{6A89932F-6DDA-4A4E-9D4B-E2D7E2EE2AEB}"/>
                    </a:ext>
                  </a:extLst>
                </p:cNvPr>
                <p:cNvSpPr/>
                <p:nvPr/>
              </p:nvSpPr>
              <p:spPr>
                <a:xfrm>
                  <a:off x="2828488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1" name="Rectangle 70">
                  <a:extLst>
                    <a:ext uri="{FF2B5EF4-FFF2-40B4-BE49-F238E27FC236}">
                      <a16:creationId xmlns:a16="http://schemas.microsoft.com/office/drawing/2014/main" id="{AD897D43-3576-463B-9A30-5451D7111C43}"/>
                    </a:ext>
                  </a:extLst>
                </p:cNvPr>
                <p:cNvSpPr/>
                <p:nvPr/>
              </p:nvSpPr>
              <p:spPr>
                <a:xfrm>
                  <a:off x="2934031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A4881AD5-B9EC-409C-B784-D745293DE3B0}"/>
                    </a:ext>
                  </a:extLst>
                </p:cNvPr>
                <p:cNvSpPr/>
                <p:nvPr/>
              </p:nvSpPr>
              <p:spPr>
                <a:xfrm>
                  <a:off x="3039574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32C42B48-C80A-4AD9-A76D-7D4FBD491DC5}"/>
                    </a:ext>
                  </a:extLst>
                </p:cNvPr>
                <p:cNvSpPr/>
                <p:nvPr/>
              </p:nvSpPr>
              <p:spPr>
                <a:xfrm>
                  <a:off x="3145117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4" name="Rectangle 73">
                  <a:extLst>
                    <a:ext uri="{FF2B5EF4-FFF2-40B4-BE49-F238E27FC236}">
                      <a16:creationId xmlns:a16="http://schemas.microsoft.com/office/drawing/2014/main" id="{CE20A749-6934-4500-A57E-134569D34385}"/>
                    </a:ext>
                  </a:extLst>
                </p:cNvPr>
                <p:cNvSpPr/>
                <p:nvPr/>
              </p:nvSpPr>
              <p:spPr>
                <a:xfrm>
                  <a:off x="3250656" y="851892"/>
                  <a:ext cx="45719" cy="36576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C0AC4D07-D7FB-43AA-AA21-0134C004E7E5}"/>
                  </a:ext>
                </a:extLst>
              </p:cNvPr>
              <p:cNvGrpSpPr/>
              <p:nvPr/>
            </p:nvGrpSpPr>
            <p:grpSpPr>
              <a:xfrm rot="3759289">
                <a:off x="2360094" y="4280838"/>
                <a:ext cx="2607410" cy="235005"/>
                <a:chOff x="8295572" y="3401217"/>
                <a:chExt cx="2607410" cy="235005"/>
              </a:xfrm>
            </p:grpSpPr>
            <p:sp>
              <p:nvSpPr>
                <p:cNvPr id="52" name="Freeform: Shape 51">
                  <a:extLst>
                    <a:ext uri="{FF2B5EF4-FFF2-40B4-BE49-F238E27FC236}">
                      <a16:creationId xmlns:a16="http://schemas.microsoft.com/office/drawing/2014/main" id="{A73D21B4-961B-4291-A570-C2ADA6A70AB0}"/>
                    </a:ext>
                  </a:extLst>
                </p:cNvPr>
                <p:cNvSpPr/>
                <p:nvPr/>
              </p:nvSpPr>
              <p:spPr>
                <a:xfrm>
                  <a:off x="8295572" y="3465853"/>
                  <a:ext cx="1211009" cy="1480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11009" h="148066">
                      <a:moveTo>
                        <a:pt x="258084" y="39556"/>
                      </a:moveTo>
                      <a:lnTo>
                        <a:pt x="242445" y="91027"/>
                      </a:lnTo>
                      <a:lnTo>
                        <a:pt x="273888" y="91027"/>
                      </a:lnTo>
                      <a:close/>
                      <a:moveTo>
                        <a:pt x="1090291" y="2442"/>
                      </a:moveTo>
                      <a:lnTo>
                        <a:pt x="1208860" y="2442"/>
                      </a:lnTo>
                      <a:lnTo>
                        <a:pt x="1208860" y="33012"/>
                      </a:lnTo>
                      <a:lnTo>
                        <a:pt x="1134632" y="33012"/>
                      </a:lnTo>
                      <a:lnTo>
                        <a:pt x="1134632" y="55769"/>
                      </a:lnTo>
                      <a:lnTo>
                        <a:pt x="1203489" y="55769"/>
                      </a:lnTo>
                      <a:lnTo>
                        <a:pt x="1203489" y="84972"/>
                      </a:lnTo>
                      <a:lnTo>
                        <a:pt x="1134632" y="84972"/>
                      </a:lnTo>
                      <a:lnTo>
                        <a:pt x="1134632" y="113198"/>
                      </a:lnTo>
                      <a:lnTo>
                        <a:pt x="1211009" y="113198"/>
                      </a:lnTo>
                      <a:lnTo>
                        <a:pt x="1211009" y="145624"/>
                      </a:lnTo>
                      <a:lnTo>
                        <a:pt x="1090291" y="145624"/>
                      </a:lnTo>
                      <a:close/>
                      <a:moveTo>
                        <a:pt x="881132" y="2442"/>
                      </a:moveTo>
                      <a:lnTo>
                        <a:pt x="922446" y="2442"/>
                      </a:lnTo>
                      <a:lnTo>
                        <a:pt x="976358" y="81657"/>
                      </a:lnTo>
                      <a:lnTo>
                        <a:pt x="976358" y="2442"/>
                      </a:lnTo>
                      <a:lnTo>
                        <a:pt x="1018063" y="2442"/>
                      </a:lnTo>
                      <a:lnTo>
                        <a:pt x="1018063" y="145624"/>
                      </a:lnTo>
                      <a:lnTo>
                        <a:pt x="976358" y="145624"/>
                      </a:lnTo>
                      <a:lnTo>
                        <a:pt x="922738" y="67007"/>
                      </a:lnTo>
                      <a:lnTo>
                        <a:pt x="922738" y="145624"/>
                      </a:lnTo>
                      <a:lnTo>
                        <a:pt x="881132" y="145624"/>
                      </a:lnTo>
                      <a:close/>
                      <a:moveTo>
                        <a:pt x="768297" y="2442"/>
                      </a:moveTo>
                      <a:lnTo>
                        <a:pt x="812638" y="2442"/>
                      </a:lnTo>
                      <a:lnTo>
                        <a:pt x="812638" y="145624"/>
                      </a:lnTo>
                      <a:lnTo>
                        <a:pt x="768297" y="145624"/>
                      </a:lnTo>
                      <a:close/>
                      <a:moveTo>
                        <a:pt x="234497" y="2442"/>
                      </a:moveTo>
                      <a:lnTo>
                        <a:pt x="282757" y="2442"/>
                      </a:lnTo>
                      <a:lnTo>
                        <a:pt x="336560" y="145624"/>
                      </a:lnTo>
                      <a:lnTo>
                        <a:pt x="290229" y="145624"/>
                      </a:lnTo>
                      <a:lnTo>
                        <a:pt x="283066" y="121988"/>
                      </a:lnTo>
                      <a:lnTo>
                        <a:pt x="232835" y="121988"/>
                      </a:lnTo>
                      <a:lnTo>
                        <a:pt x="225856" y="145624"/>
                      </a:lnTo>
                      <a:lnTo>
                        <a:pt x="180682" y="145624"/>
                      </a:lnTo>
                      <a:close/>
                      <a:moveTo>
                        <a:pt x="0" y="2442"/>
                      </a:moveTo>
                      <a:lnTo>
                        <a:pt x="46250" y="2442"/>
                      </a:lnTo>
                      <a:lnTo>
                        <a:pt x="78476" y="105482"/>
                      </a:lnTo>
                      <a:lnTo>
                        <a:pt x="110290" y="2442"/>
                      </a:lnTo>
                      <a:lnTo>
                        <a:pt x="155195" y="2442"/>
                      </a:lnTo>
                      <a:lnTo>
                        <a:pt x="102029" y="145624"/>
                      </a:lnTo>
                      <a:lnTo>
                        <a:pt x="54075" y="145624"/>
                      </a:lnTo>
                      <a:close/>
                      <a:moveTo>
                        <a:pt x="643235" y="0"/>
                      </a:moveTo>
                      <a:cubicBezTo>
                        <a:pt x="661271" y="0"/>
                        <a:pt x="675449" y="3647"/>
                        <a:pt x="685769" y="10939"/>
                      </a:cubicBezTo>
                      <a:cubicBezTo>
                        <a:pt x="696090" y="18232"/>
                        <a:pt x="703757" y="29431"/>
                        <a:pt x="708770" y="44537"/>
                      </a:cubicBezTo>
                      <a:lnTo>
                        <a:pt x="669703" y="53230"/>
                      </a:lnTo>
                      <a:cubicBezTo>
                        <a:pt x="668335" y="48867"/>
                        <a:pt x="666903" y="45677"/>
                        <a:pt x="665405" y="43658"/>
                      </a:cubicBezTo>
                      <a:cubicBezTo>
                        <a:pt x="662931" y="40272"/>
                        <a:pt x="659903" y="37668"/>
                        <a:pt x="656322" y="35845"/>
                      </a:cubicBezTo>
                      <a:cubicBezTo>
                        <a:pt x="652741" y="34022"/>
                        <a:pt x="648737" y="33110"/>
                        <a:pt x="644309" y="33110"/>
                      </a:cubicBezTo>
                      <a:cubicBezTo>
                        <a:pt x="634282" y="33110"/>
                        <a:pt x="626598" y="37142"/>
                        <a:pt x="621259" y="45207"/>
                      </a:cubicBezTo>
                      <a:cubicBezTo>
                        <a:pt x="617222" y="51190"/>
                        <a:pt x="615204" y="60587"/>
                        <a:pt x="615204" y="73398"/>
                      </a:cubicBezTo>
                      <a:cubicBezTo>
                        <a:pt x="615204" y="89267"/>
                        <a:pt x="617613" y="100145"/>
                        <a:pt x="622431" y="106030"/>
                      </a:cubicBezTo>
                      <a:cubicBezTo>
                        <a:pt x="627250" y="111916"/>
                        <a:pt x="634021" y="114859"/>
                        <a:pt x="642746" y="114859"/>
                      </a:cubicBezTo>
                      <a:cubicBezTo>
                        <a:pt x="651211" y="114859"/>
                        <a:pt x="657608" y="112482"/>
                        <a:pt x="661938" y="107729"/>
                      </a:cubicBezTo>
                      <a:cubicBezTo>
                        <a:pt x="666268" y="102976"/>
                        <a:pt x="669410" y="96074"/>
                        <a:pt x="671363" y="87023"/>
                      </a:cubicBezTo>
                      <a:lnTo>
                        <a:pt x="710138" y="98743"/>
                      </a:lnTo>
                      <a:cubicBezTo>
                        <a:pt x="707533" y="109617"/>
                        <a:pt x="703431" y="118700"/>
                        <a:pt x="697831" y="125993"/>
                      </a:cubicBezTo>
                      <a:cubicBezTo>
                        <a:pt x="692232" y="133285"/>
                        <a:pt x="685281" y="138787"/>
                        <a:pt x="676979" y="142499"/>
                      </a:cubicBezTo>
                      <a:cubicBezTo>
                        <a:pt x="668677" y="146210"/>
                        <a:pt x="658113" y="148066"/>
                        <a:pt x="645286" y="148066"/>
                      </a:cubicBezTo>
                      <a:cubicBezTo>
                        <a:pt x="629724" y="148066"/>
                        <a:pt x="617011" y="145805"/>
                        <a:pt x="607146" y="141282"/>
                      </a:cubicBezTo>
                      <a:cubicBezTo>
                        <a:pt x="597282" y="136760"/>
                        <a:pt x="588768" y="128806"/>
                        <a:pt x="581606" y="117419"/>
                      </a:cubicBezTo>
                      <a:cubicBezTo>
                        <a:pt x="574444" y="106032"/>
                        <a:pt x="570862" y="91456"/>
                        <a:pt x="570862" y="73691"/>
                      </a:cubicBezTo>
                      <a:cubicBezTo>
                        <a:pt x="570862" y="50007"/>
                        <a:pt x="577162" y="31804"/>
                        <a:pt x="589761" y="19082"/>
                      </a:cubicBezTo>
                      <a:cubicBezTo>
                        <a:pt x="602360" y="6361"/>
                        <a:pt x="620185" y="0"/>
                        <a:pt x="643235" y="0"/>
                      </a:cubicBezTo>
                      <a:close/>
                      <a:moveTo>
                        <a:pt x="452735" y="0"/>
                      </a:moveTo>
                      <a:cubicBezTo>
                        <a:pt x="470771" y="0"/>
                        <a:pt x="484949" y="3647"/>
                        <a:pt x="495269" y="10939"/>
                      </a:cubicBezTo>
                      <a:cubicBezTo>
                        <a:pt x="505590" y="18232"/>
                        <a:pt x="513257" y="29431"/>
                        <a:pt x="518270" y="44537"/>
                      </a:cubicBezTo>
                      <a:lnTo>
                        <a:pt x="479203" y="53230"/>
                      </a:lnTo>
                      <a:cubicBezTo>
                        <a:pt x="477835" y="48867"/>
                        <a:pt x="476403" y="45677"/>
                        <a:pt x="474905" y="43658"/>
                      </a:cubicBezTo>
                      <a:cubicBezTo>
                        <a:pt x="472431" y="40272"/>
                        <a:pt x="469403" y="37668"/>
                        <a:pt x="465822" y="35845"/>
                      </a:cubicBezTo>
                      <a:cubicBezTo>
                        <a:pt x="462241" y="34022"/>
                        <a:pt x="458237" y="33110"/>
                        <a:pt x="453809" y="33110"/>
                      </a:cubicBezTo>
                      <a:cubicBezTo>
                        <a:pt x="443782" y="33110"/>
                        <a:pt x="436098" y="37142"/>
                        <a:pt x="430759" y="45207"/>
                      </a:cubicBezTo>
                      <a:cubicBezTo>
                        <a:pt x="426722" y="51190"/>
                        <a:pt x="424704" y="60587"/>
                        <a:pt x="424704" y="73398"/>
                      </a:cubicBezTo>
                      <a:cubicBezTo>
                        <a:pt x="424704" y="89267"/>
                        <a:pt x="427113" y="100145"/>
                        <a:pt x="431931" y="106030"/>
                      </a:cubicBezTo>
                      <a:cubicBezTo>
                        <a:pt x="436750" y="111916"/>
                        <a:pt x="443521" y="114859"/>
                        <a:pt x="452246" y="114859"/>
                      </a:cubicBezTo>
                      <a:cubicBezTo>
                        <a:pt x="460711" y="114859"/>
                        <a:pt x="467108" y="112482"/>
                        <a:pt x="471438" y="107729"/>
                      </a:cubicBezTo>
                      <a:cubicBezTo>
                        <a:pt x="475768" y="102976"/>
                        <a:pt x="478910" y="96074"/>
                        <a:pt x="480863" y="87023"/>
                      </a:cubicBezTo>
                      <a:lnTo>
                        <a:pt x="519638" y="98743"/>
                      </a:lnTo>
                      <a:cubicBezTo>
                        <a:pt x="517033" y="109617"/>
                        <a:pt x="512931" y="118700"/>
                        <a:pt x="507331" y="125993"/>
                      </a:cubicBezTo>
                      <a:cubicBezTo>
                        <a:pt x="501732" y="133285"/>
                        <a:pt x="494781" y="138787"/>
                        <a:pt x="486479" y="142499"/>
                      </a:cubicBezTo>
                      <a:cubicBezTo>
                        <a:pt x="478177" y="146210"/>
                        <a:pt x="467613" y="148066"/>
                        <a:pt x="454786" y="148066"/>
                      </a:cubicBezTo>
                      <a:cubicBezTo>
                        <a:pt x="439224" y="148066"/>
                        <a:pt x="426511" y="145805"/>
                        <a:pt x="416646" y="141282"/>
                      </a:cubicBezTo>
                      <a:cubicBezTo>
                        <a:pt x="406782" y="136760"/>
                        <a:pt x="398268" y="128806"/>
                        <a:pt x="391106" y="117419"/>
                      </a:cubicBezTo>
                      <a:cubicBezTo>
                        <a:pt x="383944" y="106032"/>
                        <a:pt x="380362" y="91456"/>
                        <a:pt x="380362" y="73691"/>
                      </a:cubicBezTo>
                      <a:cubicBezTo>
                        <a:pt x="380362" y="50007"/>
                        <a:pt x="386662" y="31804"/>
                        <a:pt x="399261" y="19082"/>
                      </a:cubicBezTo>
                      <a:cubicBezTo>
                        <a:pt x="411860" y="6361"/>
                        <a:pt x="429685" y="0"/>
                        <a:pt x="452735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3" name="Freeform: Shape 52">
                  <a:extLst>
                    <a:ext uri="{FF2B5EF4-FFF2-40B4-BE49-F238E27FC236}">
                      <a16:creationId xmlns:a16="http://schemas.microsoft.com/office/drawing/2014/main" id="{7DFBAB80-C677-4AD5-9DE4-858B3FA24866}"/>
                    </a:ext>
                  </a:extLst>
                </p:cNvPr>
                <p:cNvSpPr/>
                <p:nvPr/>
              </p:nvSpPr>
              <p:spPr>
                <a:xfrm>
                  <a:off x="9697445" y="3558078"/>
                  <a:ext cx="55995" cy="48749"/>
                </a:xfrm>
                <a:custGeom>
                  <a:avLst/>
                  <a:gdLst>
                    <a:gd name="connsiteX0" fmla="*/ 102227 w 107623"/>
                    <a:gd name="connsiteY0" fmla="*/ 26958 h 93697"/>
                    <a:gd name="connsiteX1" fmla="*/ 82601 w 107623"/>
                    <a:gd name="connsiteY1" fmla="*/ 86294 h 93697"/>
                    <a:gd name="connsiteX2" fmla="*/ 5009 w 107623"/>
                    <a:gd name="connsiteY2" fmla="*/ 67124 h 93697"/>
                    <a:gd name="connsiteX3" fmla="*/ 26461 w 107623"/>
                    <a:gd name="connsiteY3" fmla="*/ 5963 h 93697"/>
                    <a:gd name="connsiteX4" fmla="*/ 102227 w 107623"/>
                    <a:gd name="connsiteY4" fmla="*/ 26958 h 936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7623" h="93697">
                      <a:moveTo>
                        <a:pt x="102227" y="26958"/>
                      </a:moveTo>
                      <a:cubicBezTo>
                        <a:pt x="114095" y="48867"/>
                        <a:pt x="105879" y="73970"/>
                        <a:pt x="82601" y="86294"/>
                      </a:cubicBezTo>
                      <a:cubicBezTo>
                        <a:pt x="54759" y="101356"/>
                        <a:pt x="18702" y="92684"/>
                        <a:pt x="5009" y="67124"/>
                      </a:cubicBezTo>
                      <a:cubicBezTo>
                        <a:pt x="-6858" y="45672"/>
                        <a:pt x="3183" y="17830"/>
                        <a:pt x="26461" y="5963"/>
                      </a:cubicBezTo>
                      <a:cubicBezTo>
                        <a:pt x="53390" y="-7274"/>
                        <a:pt x="88991" y="2311"/>
                        <a:pt x="102227" y="26958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45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4" name="Freeform: Shape 53">
                  <a:extLst>
                    <a:ext uri="{FF2B5EF4-FFF2-40B4-BE49-F238E27FC236}">
                      <a16:creationId xmlns:a16="http://schemas.microsoft.com/office/drawing/2014/main" id="{14D95687-DFAE-4DAD-9856-EE6156B728B7}"/>
                    </a:ext>
                  </a:extLst>
                </p:cNvPr>
                <p:cNvSpPr/>
                <p:nvPr/>
              </p:nvSpPr>
              <p:spPr>
                <a:xfrm>
                  <a:off x="9697620" y="3478559"/>
                  <a:ext cx="55736" cy="48638"/>
                </a:xfrm>
                <a:custGeom>
                  <a:avLst/>
                  <a:gdLst>
                    <a:gd name="connsiteX0" fmla="*/ 80895 w 107126"/>
                    <a:gd name="connsiteY0" fmla="*/ 86684 h 93483"/>
                    <a:gd name="connsiteX1" fmla="*/ 5585 w 107126"/>
                    <a:gd name="connsiteY1" fmla="*/ 67514 h 93483"/>
                    <a:gd name="connsiteX2" fmla="*/ 25668 w 107126"/>
                    <a:gd name="connsiteY2" fmla="*/ 6353 h 93483"/>
                    <a:gd name="connsiteX3" fmla="*/ 102804 w 107126"/>
                    <a:gd name="connsiteY3" fmla="*/ 27805 h 93483"/>
                    <a:gd name="connsiteX4" fmla="*/ 80895 w 107126"/>
                    <a:gd name="connsiteY4" fmla="*/ 86684 h 934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7126" h="93483">
                      <a:moveTo>
                        <a:pt x="80895" y="86684"/>
                      </a:moveTo>
                      <a:cubicBezTo>
                        <a:pt x="53510" y="100833"/>
                        <a:pt x="18822" y="92161"/>
                        <a:pt x="5585" y="67514"/>
                      </a:cubicBezTo>
                      <a:cubicBezTo>
                        <a:pt x="-6738" y="45149"/>
                        <a:pt x="1934" y="18677"/>
                        <a:pt x="25668" y="6353"/>
                      </a:cubicBezTo>
                      <a:cubicBezTo>
                        <a:pt x="52597" y="-7796"/>
                        <a:pt x="90480" y="2702"/>
                        <a:pt x="102804" y="27805"/>
                      </a:cubicBezTo>
                      <a:cubicBezTo>
                        <a:pt x="113302" y="48801"/>
                        <a:pt x="104173" y="74361"/>
                        <a:pt x="80895" y="8668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456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5" name="Frame 54">
                  <a:extLst>
                    <a:ext uri="{FF2B5EF4-FFF2-40B4-BE49-F238E27FC236}">
                      <a16:creationId xmlns:a16="http://schemas.microsoft.com/office/drawing/2014/main" id="{834DCCF8-C258-45F0-B797-A922728CF814}"/>
                    </a:ext>
                  </a:extLst>
                </p:cNvPr>
                <p:cNvSpPr/>
                <p:nvPr/>
              </p:nvSpPr>
              <p:spPr>
                <a:xfrm>
                  <a:off x="10128422" y="3420803"/>
                  <a:ext cx="199332" cy="199332"/>
                </a:xfrm>
                <a:prstGeom prst="frame">
                  <a:avLst>
                    <a:gd name="adj1" fmla="val 14986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6" name="Frame 55">
                  <a:extLst>
                    <a:ext uri="{FF2B5EF4-FFF2-40B4-BE49-F238E27FC236}">
                      <a16:creationId xmlns:a16="http://schemas.microsoft.com/office/drawing/2014/main" id="{B306B599-0600-40E3-A884-2D35F4680A1F}"/>
                    </a:ext>
                  </a:extLst>
                </p:cNvPr>
                <p:cNvSpPr/>
                <p:nvPr/>
              </p:nvSpPr>
              <p:spPr>
                <a:xfrm>
                  <a:off x="10692601" y="3420803"/>
                  <a:ext cx="199332" cy="199332"/>
                </a:xfrm>
                <a:prstGeom prst="frame">
                  <a:avLst>
                    <a:gd name="adj1" fmla="val 14986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7" name="Plus Sign 56">
                  <a:extLst>
                    <a:ext uri="{FF2B5EF4-FFF2-40B4-BE49-F238E27FC236}">
                      <a16:creationId xmlns:a16="http://schemas.microsoft.com/office/drawing/2014/main" id="{7A1EAEEA-DEE5-4886-BA86-1FF9936F5292}"/>
                    </a:ext>
                  </a:extLst>
                </p:cNvPr>
                <p:cNvSpPr/>
                <p:nvPr/>
              </p:nvSpPr>
              <p:spPr>
                <a:xfrm>
                  <a:off x="10469979" y="3418169"/>
                  <a:ext cx="218053" cy="218053"/>
                </a:xfrm>
                <a:prstGeom prst="mathPlus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8" name="Minus Sign 57">
                  <a:extLst>
                    <a:ext uri="{FF2B5EF4-FFF2-40B4-BE49-F238E27FC236}">
                      <a16:creationId xmlns:a16="http://schemas.microsoft.com/office/drawing/2014/main" id="{5E5A63C0-6B2D-4C19-8EDE-99237143311A}"/>
                    </a:ext>
                  </a:extLst>
                </p:cNvPr>
                <p:cNvSpPr/>
                <p:nvPr/>
              </p:nvSpPr>
              <p:spPr>
                <a:xfrm>
                  <a:off x="9905801" y="3420807"/>
                  <a:ext cx="199332" cy="199332"/>
                </a:xfrm>
                <a:prstGeom prst="mathMinus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9" name="Freeform: Shape 58">
                  <a:extLst>
                    <a:ext uri="{FF2B5EF4-FFF2-40B4-BE49-F238E27FC236}">
                      <a16:creationId xmlns:a16="http://schemas.microsoft.com/office/drawing/2014/main" id="{3F763901-81D7-444D-A90D-0CBF2B8D5C55}"/>
                    </a:ext>
                  </a:extLst>
                </p:cNvPr>
                <p:cNvSpPr/>
                <p:nvPr/>
              </p:nvSpPr>
              <p:spPr>
                <a:xfrm>
                  <a:off x="10695953" y="3401217"/>
                  <a:ext cx="207029" cy="195198"/>
                </a:xfrm>
                <a:custGeom>
                  <a:avLst/>
                  <a:gdLst>
                    <a:gd name="connsiteX0" fmla="*/ 281041 w 364817"/>
                    <a:gd name="connsiteY0" fmla="*/ 0 h 343969"/>
                    <a:gd name="connsiteX1" fmla="*/ 364817 w 364817"/>
                    <a:gd name="connsiteY1" fmla="*/ 0 h 343969"/>
                    <a:gd name="connsiteX2" fmla="*/ 364817 w 364817"/>
                    <a:gd name="connsiteY2" fmla="*/ 767 h 343969"/>
                    <a:gd name="connsiteX3" fmla="*/ 314290 w 364817"/>
                    <a:gd name="connsiteY3" fmla="*/ 80279 h 343969"/>
                    <a:gd name="connsiteX4" fmla="*/ 219632 w 364817"/>
                    <a:gd name="connsiteY4" fmla="*/ 263563 h 343969"/>
                    <a:gd name="connsiteX5" fmla="*/ 182970 w 364817"/>
                    <a:gd name="connsiteY5" fmla="*/ 343969 h 343969"/>
                    <a:gd name="connsiteX6" fmla="*/ 164804 w 364817"/>
                    <a:gd name="connsiteY6" fmla="*/ 343969 h 343969"/>
                    <a:gd name="connsiteX7" fmla="*/ 138845 w 364817"/>
                    <a:gd name="connsiteY7" fmla="*/ 298221 h 343969"/>
                    <a:gd name="connsiteX8" fmla="*/ 30110 w 364817"/>
                    <a:gd name="connsiteY8" fmla="*/ 176218 h 343969"/>
                    <a:gd name="connsiteX9" fmla="*/ 0 w 364817"/>
                    <a:gd name="connsiteY9" fmla="*/ 168968 h 343969"/>
                    <a:gd name="connsiteX10" fmla="*/ 0 w 364817"/>
                    <a:gd name="connsiteY10" fmla="*/ 166221 h 343969"/>
                    <a:gd name="connsiteX11" fmla="*/ 24900 w 364817"/>
                    <a:gd name="connsiteY11" fmla="*/ 92306 h 343969"/>
                    <a:gd name="connsiteX12" fmla="*/ 173032 w 364817"/>
                    <a:gd name="connsiteY12" fmla="*/ 208180 h 343969"/>
                    <a:gd name="connsiteX13" fmla="*/ 281041 w 364817"/>
                    <a:gd name="connsiteY13" fmla="*/ 0 h 3439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364817" h="343969">
                      <a:moveTo>
                        <a:pt x="281041" y="0"/>
                      </a:moveTo>
                      <a:lnTo>
                        <a:pt x="364817" y="0"/>
                      </a:lnTo>
                      <a:lnTo>
                        <a:pt x="364817" y="767"/>
                      </a:lnTo>
                      <a:lnTo>
                        <a:pt x="314290" y="80279"/>
                      </a:lnTo>
                      <a:cubicBezTo>
                        <a:pt x="280839" y="137703"/>
                        <a:pt x="248768" y="201557"/>
                        <a:pt x="219632" y="263563"/>
                      </a:cubicBezTo>
                      <a:lnTo>
                        <a:pt x="182970" y="343969"/>
                      </a:lnTo>
                      <a:lnTo>
                        <a:pt x="164804" y="343969"/>
                      </a:lnTo>
                      <a:lnTo>
                        <a:pt x="138845" y="298221"/>
                      </a:lnTo>
                      <a:cubicBezTo>
                        <a:pt x="111049" y="248486"/>
                        <a:pt x="78433" y="195762"/>
                        <a:pt x="30110" y="176218"/>
                      </a:cubicBezTo>
                      <a:lnTo>
                        <a:pt x="0" y="168968"/>
                      </a:lnTo>
                      <a:lnTo>
                        <a:pt x="0" y="166221"/>
                      </a:lnTo>
                      <a:lnTo>
                        <a:pt x="24900" y="92306"/>
                      </a:lnTo>
                      <a:cubicBezTo>
                        <a:pt x="108424" y="119668"/>
                        <a:pt x="131327" y="149668"/>
                        <a:pt x="173032" y="208180"/>
                      </a:cubicBezTo>
                      <a:cubicBezTo>
                        <a:pt x="211413" y="122778"/>
                        <a:pt x="233000" y="77184"/>
                        <a:pt x="281041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ko-KR" altLang="en-US" sz="2700">
                    <a:solidFill>
                      <a:schemeClr val="tx1"/>
                    </a:solidFill>
                    <a:cs typeface="B Nazanin" panose="00000400000000000000" pitchFamily="2" charset="-78"/>
                  </a:endParaRPr>
                </a:p>
              </p:txBody>
            </p:sp>
          </p:grpSp>
        </p:grp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27442C58-BD99-4C18-92A2-5C64C6151FCC}"/>
              </a:ext>
            </a:extLst>
          </p:cNvPr>
          <p:cNvGrpSpPr/>
          <p:nvPr/>
        </p:nvGrpSpPr>
        <p:grpSpPr>
          <a:xfrm>
            <a:off x="249799" y="1496672"/>
            <a:ext cx="6527661" cy="5281954"/>
            <a:chOff x="367754" y="-19669"/>
            <a:chExt cx="8072375" cy="6531882"/>
          </a:xfrm>
        </p:grpSpPr>
        <p:sp>
          <p:nvSpPr>
            <p:cNvPr id="75" name="Trapezoid 100">
              <a:extLst>
                <a:ext uri="{FF2B5EF4-FFF2-40B4-BE49-F238E27FC236}">
                  <a16:creationId xmlns:a16="http://schemas.microsoft.com/office/drawing/2014/main" id="{DD8208E2-68FE-4F2F-8988-993129A7F28D}"/>
                </a:ext>
              </a:extLst>
            </p:cNvPr>
            <p:cNvSpPr/>
            <p:nvPr/>
          </p:nvSpPr>
          <p:spPr>
            <a:xfrm rot="10800000">
              <a:off x="2083751" y="-19669"/>
              <a:ext cx="4489373" cy="2801354"/>
            </a:xfrm>
            <a:custGeom>
              <a:avLst/>
              <a:gdLst>
                <a:gd name="connsiteX0" fmla="*/ 0 w 4489372"/>
                <a:gd name="connsiteY0" fmla="*/ 2965169 h 2965169"/>
                <a:gd name="connsiteX1" fmla="*/ 1836448 w 4489372"/>
                <a:gd name="connsiteY1" fmla="*/ 0 h 2965169"/>
                <a:gd name="connsiteX2" fmla="*/ 2652924 w 4489372"/>
                <a:gd name="connsiteY2" fmla="*/ 0 h 2965169"/>
                <a:gd name="connsiteX3" fmla="*/ 4489372 w 4489372"/>
                <a:gd name="connsiteY3" fmla="*/ 2965169 h 2965169"/>
                <a:gd name="connsiteX4" fmla="*/ 0 w 4489372"/>
                <a:gd name="connsiteY4" fmla="*/ 2965169 h 2965169"/>
                <a:gd name="connsiteX0" fmla="*/ 0 w 4489372"/>
                <a:gd name="connsiteY0" fmla="*/ 2965169 h 2965169"/>
                <a:gd name="connsiteX1" fmla="*/ 1836448 w 4489372"/>
                <a:gd name="connsiteY1" fmla="*/ 0 h 2965169"/>
                <a:gd name="connsiteX2" fmla="*/ 2652924 w 4489372"/>
                <a:gd name="connsiteY2" fmla="*/ 0 h 2965169"/>
                <a:gd name="connsiteX3" fmla="*/ 4489372 w 4489372"/>
                <a:gd name="connsiteY3" fmla="*/ 2965169 h 2965169"/>
                <a:gd name="connsiteX4" fmla="*/ 0 w 4489372"/>
                <a:gd name="connsiteY4" fmla="*/ 2965169 h 2965169"/>
                <a:gd name="connsiteX0" fmla="*/ 0 w 4489372"/>
                <a:gd name="connsiteY0" fmla="*/ 2965169 h 2965169"/>
                <a:gd name="connsiteX1" fmla="*/ 1836448 w 4489372"/>
                <a:gd name="connsiteY1" fmla="*/ 0 h 2965169"/>
                <a:gd name="connsiteX2" fmla="*/ 2652924 w 4489372"/>
                <a:gd name="connsiteY2" fmla="*/ 0 h 2965169"/>
                <a:gd name="connsiteX3" fmla="*/ 4489372 w 4489372"/>
                <a:gd name="connsiteY3" fmla="*/ 2965169 h 2965169"/>
                <a:gd name="connsiteX4" fmla="*/ 0 w 4489372"/>
                <a:gd name="connsiteY4" fmla="*/ 2965169 h 2965169"/>
                <a:gd name="connsiteX0" fmla="*/ 0 w 4489372"/>
                <a:gd name="connsiteY0" fmla="*/ 2965169 h 2965169"/>
                <a:gd name="connsiteX1" fmla="*/ 1836448 w 4489372"/>
                <a:gd name="connsiteY1" fmla="*/ 0 h 2965169"/>
                <a:gd name="connsiteX2" fmla="*/ 2652924 w 4489372"/>
                <a:gd name="connsiteY2" fmla="*/ 0 h 2965169"/>
                <a:gd name="connsiteX3" fmla="*/ 4489372 w 4489372"/>
                <a:gd name="connsiteY3" fmla="*/ 2965169 h 2965169"/>
                <a:gd name="connsiteX4" fmla="*/ 0 w 4489372"/>
                <a:gd name="connsiteY4" fmla="*/ 2965169 h 2965169"/>
                <a:gd name="connsiteX0" fmla="*/ 0 w 4489372"/>
                <a:gd name="connsiteY0" fmla="*/ 2965169 h 2965169"/>
                <a:gd name="connsiteX1" fmla="*/ 1836448 w 4489372"/>
                <a:gd name="connsiteY1" fmla="*/ 0 h 2965169"/>
                <a:gd name="connsiteX2" fmla="*/ 2652924 w 4489372"/>
                <a:gd name="connsiteY2" fmla="*/ 0 h 2965169"/>
                <a:gd name="connsiteX3" fmla="*/ 4489372 w 4489372"/>
                <a:gd name="connsiteY3" fmla="*/ 2965169 h 2965169"/>
                <a:gd name="connsiteX4" fmla="*/ 0 w 4489372"/>
                <a:gd name="connsiteY4" fmla="*/ 2965169 h 2965169"/>
                <a:gd name="connsiteX0" fmla="*/ 0 w 4489372"/>
                <a:gd name="connsiteY0" fmla="*/ 2965169 h 2965169"/>
                <a:gd name="connsiteX1" fmla="*/ 1836448 w 4489372"/>
                <a:gd name="connsiteY1" fmla="*/ 0 h 2965169"/>
                <a:gd name="connsiteX2" fmla="*/ 2652924 w 4489372"/>
                <a:gd name="connsiteY2" fmla="*/ 0 h 2965169"/>
                <a:gd name="connsiteX3" fmla="*/ 4489372 w 4489372"/>
                <a:gd name="connsiteY3" fmla="*/ 2965169 h 2965169"/>
                <a:gd name="connsiteX4" fmla="*/ 0 w 4489372"/>
                <a:gd name="connsiteY4" fmla="*/ 2965169 h 2965169"/>
                <a:gd name="connsiteX0" fmla="*/ 0 w 4489372"/>
                <a:gd name="connsiteY0" fmla="*/ 2965169 h 2965169"/>
                <a:gd name="connsiteX1" fmla="*/ 1836448 w 4489372"/>
                <a:gd name="connsiteY1" fmla="*/ 0 h 2965169"/>
                <a:gd name="connsiteX2" fmla="*/ 2652924 w 4489372"/>
                <a:gd name="connsiteY2" fmla="*/ 0 h 2965169"/>
                <a:gd name="connsiteX3" fmla="*/ 4489372 w 4489372"/>
                <a:gd name="connsiteY3" fmla="*/ 2965169 h 2965169"/>
                <a:gd name="connsiteX4" fmla="*/ 0 w 4489372"/>
                <a:gd name="connsiteY4" fmla="*/ 2965169 h 2965169"/>
                <a:gd name="connsiteX0" fmla="*/ 0 w 4489372"/>
                <a:gd name="connsiteY0" fmla="*/ 2965169 h 2965169"/>
                <a:gd name="connsiteX1" fmla="*/ 1836448 w 4489372"/>
                <a:gd name="connsiteY1" fmla="*/ 0 h 2965169"/>
                <a:gd name="connsiteX2" fmla="*/ 2652924 w 4489372"/>
                <a:gd name="connsiteY2" fmla="*/ 0 h 2965169"/>
                <a:gd name="connsiteX3" fmla="*/ 4489372 w 4489372"/>
                <a:gd name="connsiteY3" fmla="*/ 2965169 h 2965169"/>
                <a:gd name="connsiteX4" fmla="*/ 0 w 4489372"/>
                <a:gd name="connsiteY4" fmla="*/ 2965169 h 2965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89372" h="2965169">
                  <a:moveTo>
                    <a:pt x="0" y="2965169"/>
                  </a:moveTo>
                  <a:cubicBezTo>
                    <a:pt x="718474" y="2561571"/>
                    <a:pt x="1256196" y="1137245"/>
                    <a:pt x="1836448" y="0"/>
                  </a:cubicBezTo>
                  <a:lnTo>
                    <a:pt x="2652924" y="0"/>
                  </a:lnTo>
                  <a:cubicBezTo>
                    <a:pt x="3233175" y="1030921"/>
                    <a:pt x="3781530" y="2646630"/>
                    <a:pt x="4489372" y="2965169"/>
                  </a:cubicBezTo>
                  <a:lnTo>
                    <a:pt x="0" y="2965169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76" name="Rectangle 39">
              <a:extLst>
                <a:ext uri="{FF2B5EF4-FFF2-40B4-BE49-F238E27FC236}">
                  <a16:creationId xmlns:a16="http://schemas.microsoft.com/office/drawing/2014/main" id="{4D54ACE6-026F-4B98-94F3-AA4456DABD11}"/>
                </a:ext>
              </a:extLst>
            </p:cNvPr>
            <p:cNvSpPr/>
            <p:nvPr/>
          </p:nvSpPr>
          <p:spPr>
            <a:xfrm rot="10800000">
              <a:off x="3552268" y="4013204"/>
              <a:ext cx="536501" cy="957165"/>
            </a:xfrm>
            <a:custGeom>
              <a:avLst/>
              <a:gdLst>
                <a:gd name="connsiteX0" fmla="*/ 0 w 546754"/>
                <a:gd name="connsiteY0" fmla="*/ 0 h 961225"/>
                <a:gd name="connsiteX1" fmla="*/ 546754 w 546754"/>
                <a:gd name="connsiteY1" fmla="*/ 0 h 961225"/>
                <a:gd name="connsiteX2" fmla="*/ 546754 w 546754"/>
                <a:gd name="connsiteY2" fmla="*/ 961225 h 961225"/>
                <a:gd name="connsiteX3" fmla="*/ 0 w 546754"/>
                <a:gd name="connsiteY3" fmla="*/ 961225 h 961225"/>
                <a:gd name="connsiteX4" fmla="*/ 0 w 546754"/>
                <a:gd name="connsiteY4" fmla="*/ 0 h 961225"/>
                <a:gd name="connsiteX0" fmla="*/ 0 w 546754"/>
                <a:gd name="connsiteY0" fmla="*/ 0 h 961225"/>
                <a:gd name="connsiteX1" fmla="*/ 475997 w 546754"/>
                <a:gd name="connsiteY1" fmla="*/ 46264 h 961225"/>
                <a:gd name="connsiteX2" fmla="*/ 546754 w 546754"/>
                <a:gd name="connsiteY2" fmla="*/ 961225 h 961225"/>
                <a:gd name="connsiteX3" fmla="*/ 0 w 546754"/>
                <a:gd name="connsiteY3" fmla="*/ 961225 h 961225"/>
                <a:gd name="connsiteX4" fmla="*/ 0 w 546754"/>
                <a:gd name="connsiteY4" fmla="*/ 0 h 961225"/>
                <a:gd name="connsiteX0" fmla="*/ 0 w 546754"/>
                <a:gd name="connsiteY0" fmla="*/ 0 h 961225"/>
                <a:gd name="connsiteX1" fmla="*/ 475997 w 546754"/>
                <a:gd name="connsiteY1" fmla="*/ 46264 h 961225"/>
                <a:gd name="connsiteX2" fmla="*/ 546754 w 546754"/>
                <a:gd name="connsiteY2" fmla="*/ 961225 h 961225"/>
                <a:gd name="connsiteX3" fmla="*/ 0 w 546754"/>
                <a:gd name="connsiteY3" fmla="*/ 961225 h 961225"/>
                <a:gd name="connsiteX4" fmla="*/ 0 w 546754"/>
                <a:gd name="connsiteY4" fmla="*/ 0 h 961225"/>
                <a:gd name="connsiteX0" fmla="*/ 0 w 546754"/>
                <a:gd name="connsiteY0" fmla="*/ 0 h 961225"/>
                <a:gd name="connsiteX1" fmla="*/ 475997 w 546754"/>
                <a:gd name="connsiteY1" fmla="*/ 46264 h 961225"/>
                <a:gd name="connsiteX2" fmla="*/ 546754 w 546754"/>
                <a:gd name="connsiteY2" fmla="*/ 961225 h 961225"/>
                <a:gd name="connsiteX3" fmla="*/ 0 w 546754"/>
                <a:gd name="connsiteY3" fmla="*/ 961225 h 961225"/>
                <a:gd name="connsiteX4" fmla="*/ 0 w 546754"/>
                <a:gd name="connsiteY4" fmla="*/ 0 h 961225"/>
                <a:gd name="connsiteX0" fmla="*/ 0 w 546754"/>
                <a:gd name="connsiteY0" fmla="*/ 0 h 961225"/>
                <a:gd name="connsiteX1" fmla="*/ 475997 w 546754"/>
                <a:gd name="connsiteY1" fmla="*/ 46264 h 961225"/>
                <a:gd name="connsiteX2" fmla="*/ 546754 w 546754"/>
                <a:gd name="connsiteY2" fmla="*/ 961225 h 961225"/>
                <a:gd name="connsiteX3" fmla="*/ 0 w 546754"/>
                <a:gd name="connsiteY3" fmla="*/ 961225 h 961225"/>
                <a:gd name="connsiteX4" fmla="*/ 0 w 546754"/>
                <a:gd name="connsiteY4" fmla="*/ 0 h 961225"/>
                <a:gd name="connsiteX0" fmla="*/ 0 w 553450"/>
                <a:gd name="connsiteY0" fmla="*/ 0 h 961225"/>
                <a:gd name="connsiteX1" fmla="*/ 475997 w 553450"/>
                <a:gd name="connsiteY1" fmla="*/ 46264 h 961225"/>
                <a:gd name="connsiteX2" fmla="*/ 546754 w 553450"/>
                <a:gd name="connsiteY2" fmla="*/ 961225 h 961225"/>
                <a:gd name="connsiteX3" fmla="*/ 0 w 553450"/>
                <a:gd name="connsiteY3" fmla="*/ 961225 h 961225"/>
                <a:gd name="connsiteX4" fmla="*/ 0 w 553450"/>
                <a:gd name="connsiteY4" fmla="*/ 0 h 961225"/>
                <a:gd name="connsiteX0" fmla="*/ 0 w 546754"/>
                <a:gd name="connsiteY0" fmla="*/ 0 h 961225"/>
                <a:gd name="connsiteX1" fmla="*/ 475997 w 546754"/>
                <a:gd name="connsiteY1" fmla="*/ 46264 h 961225"/>
                <a:gd name="connsiteX2" fmla="*/ 546754 w 546754"/>
                <a:gd name="connsiteY2" fmla="*/ 961225 h 961225"/>
                <a:gd name="connsiteX3" fmla="*/ 0 w 546754"/>
                <a:gd name="connsiteY3" fmla="*/ 961225 h 961225"/>
                <a:gd name="connsiteX4" fmla="*/ 0 w 546754"/>
                <a:gd name="connsiteY4" fmla="*/ 0 h 961225"/>
                <a:gd name="connsiteX0" fmla="*/ 0 w 546754"/>
                <a:gd name="connsiteY0" fmla="*/ 0 h 961225"/>
                <a:gd name="connsiteX1" fmla="*/ 460543 w 546754"/>
                <a:gd name="connsiteY1" fmla="*/ 35807 h 961225"/>
                <a:gd name="connsiteX2" fmla="*/ 546754 w 546754"/>
                <a:gd name="connsiteY2" fmla="*/ 961225 h 961225"/>
                <a:gd name="connsiteX3" fmla="*/ 0 w 546754"/>
                <a:gd name="connsiteY3" fmla="*/ 961225 h 961225"/>
                <a:gd name="connsiteX4" fmla="*/ 0 w 546754"/>
                <a:gd name="connsiteY4" fmla="*/ 0 h 961225"/>
                <a:gd name="connsiteX0" fmla="*/ 0 w 546754"/>
                <a:gd name="connsiteY0" fmla="*/ 0 h 961225"/>
                <a:gd name="connsiteX1" fmla="*/ 460543 w 546754"/>
                <a:gd name="connsiteY1" fmla="*/ 35807 h 961225"/>
                <a:gd name="connsiteX2" fmla="*/ 546754 w 546754"/>
                <a:gd name="connsiteY2" fmla="*/ 961225 h 961225"/>
                <a:gd name="connsiteX3" fmla="*/ 0 w 546754"/>
                <a:gd name="connsiteY3" fmla="*/ 961225 h 961225"/>
                <a:gd name="connsiteX4" fmla="*/ 0 w 546754"/>
                <a:gd name="connsiteY4" fmla="*/ 0 h 961225"/>
                <a:gd name="connsiteX0" fmla="*/ 0 w 546754"/>
                <a:gd name="connsiteY0" fmla="*/ 1939 h 963164"/>
                <a:gd name="connsiteX1" fmla="*/ 463832 w 546754"/>
                <a:gd name="connsiteY1" fmla="*/ 21053 h 963164"/>
                <a:gd name="connsiteX2" fmla="*/ 546754 w 546754"/>
                <a:gd name="connsiteY2" fmla="*/ 963164 h 963164"/>
                <a:gd name="connsiteX3" fmla="*/ 0 w 546754"/>
                <a:gd name="connsiteY3" fmla="*/ 963164 h 963164"/>
                <a:gd name="connsiteX4" fmla="*/ 0 w 546754"/>
                <a:gd name="connsiteY4" fmla="*/ 1939 h 963164"/>
                <a:gd name="connsiteX0" fmla="*/ 0 w 546754"/>
                <a:gd name="connsiteY0" fmla="*/ 1939 h 963164"/>
                <a:gd name="connsiteX1" fmla="*/ 463832 w 546754"/>
                <a:gd name="connsiteY1" fmla="*/ 21053 h 963164"/>
                <a:gd name="connsiteX2" fmla="*/ 546754 w 546754"/>
                <a:gd name="connsiteY2" fmla="*/ 963164 h 963164"/>
                <a:gd name="connsiteX3" fmla="*/ 0 w 546754"/>
                <a:gd name="connsiteY3" fmla="*/ 963164 h 963164"/>
                <a:gd name="connsiteX4" fmla="*/ 0 w 546754"/>
                <a:gd name="connsiteY4" fmla="*/ 1939 h 963164"/>
                <a:gd name="connsiteX0" fmla="*/ 0 w 546754"/>
                <a:gd name="connsiteY0" fmla="*/ 0 h 961225"/>
                <a:gd name="connsiteX1" fmla="*/ 463832 w 546754"/>
                <a:gd name="connsiteY1" fmla="*/ 19114 h 961225"/>
                <a:gd name="connsiteX2" fmla="*/ 546754 w 546754"/>
                <a:gd name="connsiteY2" fmla="*/ 961225 h 961225"/>
                <a:gd name="connsiteX3" fmla="*/ 0 w 546754"/>
                <a:gd name="connsiteY3" fmla="*/ 961225 h 961225"/>
                <a:gd name="connsiteX4" fmla="*/ 0 w 546754"/>
                <a:gd name="connsiteY4" fmla="*/ 0 h 961225"/>
                <a:gd name="connsiteX0" fmla="*/ 0 w 546754"/>
                <a:gd name="connsiteY0" fmla="*/ 5758 h 966983"/>
                <a:gd name="connsiteX1" fmla="*/ 463832 w 546754"/>
                <a:gd name="connsiteY1" fmla="*/ 4841 h 966983"/>
                <a:gd name="connsiteX2" fmla="*/ 546754 w 546754"/>
                <a:gd name="connsiteY2" fmla="*/ 966983 h 966983"/>
                <a:gd name="connsiteX3" fmla="*/ 0 w 546754"/>
                <a:gd name="connsiteY3" fmla="*/ 966983 h 966983"/>
                <a:gd name="connsiteX4" fmla="*/ 0 w 546754"/>
                <a:gd name="connsiteY4" fmla="*/ 5758 h 966983"/>
                <a:gd name="connsiteX0" fmla="*/ 0 w 546754"/>
                <a:gd name="connsiteY0" fmla="*/ 917 h 962142"/>
                <a:gd name="connsiteX1" fmla="*/ 463832 w 546754"/>
                <a:gd name="connsiteY1" fmla="*/ 0 h 962142"/>
                <a:gd name="connsiteX2" fmla="*/ 546754 w 546754"/>
                <a:gd name="connsiteY2" fmla="*/ 962142 h 962142"/>
                <a:gd name="connsiteX3" fmla="*/ 0 w 546754"/>
                <a:gd name="connsiteY3" fmla="*/ 962142 h 962142"/>
                <a:gd name="connsiteX4" fmla="*/ 0 w 546754"/>
                <a:gd name="connsiteY4" fmla="*/ 917 h 962142"/>
                <a:gd name="connsiteX0" fmla="*/ 0 w 546754"/>
                <a:gd name="connsiteY0" fmla="*/ 3249 h 964474"/>
                <a:gd name="connsiteX1" fmla="*/ 463832 w 546754"/>
                <a:gd name="connsiteY1" fmla="*/ 2332 h 964474"/>
                <a:gd name="connsiteX2" fmla="*/ 546754 w 546754"/>
                <a:gd name="connsiteY2" fmla="*/ 964474 h 964474"/>
                <a:gd name="connsiteX3" fmla="*/ 0 w 546754"/>
                <a:gd name="connsiteY3" fmla="*/ 964474 h 964474"/>
                <a:gd name="connsiteX4" fmla="*/ 0 w 546754"/>
                <a:gd name="connsiteY4" fmla="*/ 3249 h 964474"/>
                <a:gd name="connsiteX0" fmla="*/ 0 w 546754"/>
                <a:gd name="connsiteY0" fmla="*/ 6243 h 967468"/>
                <a:gd name="connsiteX1" fmla="*/ 463832 w 546754"/>
                <a:gd name="connsiteY1" fmla="*/ 5326 h 967468"/>
                <a:gd name="connsiteX2" fmla="*/ 546754 w 546754"/>
                <a:gd name="connsiteY2" fmla="*/ 967468 h 967468"/>
                <a:gd name="connsiteX3" fmla="*/ 0 w 546754"/>
                <a:gd name="connsiteY3" fmla="*/ 967468 h 967468"/>
                <a:gd name="connsiteX4" fmla="*/ 0 w 546754"/>
                <a:gd name="connsiteY4" fmla="*/ 6243 h 967468"/>
                <a:gd name="connsiteX0" fmla="*/ 0 w 546754"/>
                <a:gd name="connsiteY0" fmla="*/ 6243 h 967468"/>
                <a:gd name="connsiteX1" fmla="*/ 463832 w 546754"/>
                <a:gd name="connsiteY1" fmla="*/ 5326 h 967468"/>
                <a:gd name="connsiteX2" fmla="*/ 546754 w 546754"/>
                <a:gd name="connsiteY2" fmla="*/ 967468 h 967468"/>
                <a:gd name="connsiteX3" fmla="*/ 0 w 546754"/>
                <a:gd name="connsiteY3" fmla="*/ 967468 h 967468"/>
                <a:gd name="connsiteX4" fmla="*/ 0 w 546754"/>
                <a:gd name="connsiteY4" fmla="*/ 6243 h 967468"/>
                <a:gd name="connsiteX0" fmla="*/ 0 w 546754"/>
                <a:gd name="connsiteY0" fmla="*/ 669 h 961894"/>
                <a:gd name="connsiteX1" fmla="*/ 463832 w 546754"/>
                <a:gd name="connsiteY1" fmla="*/ 26460 h 961894"/>
                <a:gd name="connsiteX2" fmla="*/ 546754 w 546754"/>
                <a:gd name="connsiteY2" fmla="*/ 961894 h 961894"/>
                <a:gd name="connsiteX3" fmla="*/ 0 w 546754"/>
                <a:gd name="connsiteY3" fmla="*/ 961894 h 961894"/>
                <a:gd name="connsiteX4" fmla="*/ 0 w 546754"/>
                <a:gd name="connsiteY4" fmla="*/ 669 h 961894"/>
                <a:gd name="connsiteX0" fmla="*/ 0 w 546754"/>
                <a:gd name="connsiteY0" fmla="*/ 5444 h 966669"/>
                <a:gd name="connsiteX1" fmla="*/ 463832 w 546754"/>
                <a:gd name="connsiteY1" fmla="*/ 31235 h 966669"/>
                <a:gd name="connsiteX2" fmla="*/ 546754 w 546754"/>
                <a:gd name="connsiteY2" fmla="*/ 966669 h 966669"/>
                <a:gd name="connsiteX3" fmla="*/ 0 w 546754"/>
                <a:gd name="connsiteY3" fmla="*/ 966669 h 966669"/>
                <a:gd name="connsiteX4" fmla="*/ 0 w 546754"/>
                <a:gd name="connsiteY4" fmla="*/ 5444 h 966669"/>
                <a:gd name="connsiteX0" fmla="*/ 0 w 546754"/>
                <a:gd name="connsiteY0" fmla="*/ 5444 h 966669"/>
                <a:gd name="connsiteX1" fmla="*/ 463832 w 546754"/>
                <a:gd name="connsiteY1" fmla="*/ 31235 h 966669"/>
                <a:gd name="connsiteX2" fmla="*/ 546754 w 546754"/>
                <a:gd name="connsiteY2" fmla="*/ 966669 h 966669"/>
                <a:gd name="connsiteX3" fmla="*/ 0 w 546754"/>
                <a:gd name="connsiteY3" fmla="*/ 966669 h 966669"/>
                <a:gd name="connsiteX4" fmla="*/ 0 w 546754"/>
                <a:gd name="connsiteY4" fmla="*/ 5444 h 966669"/>
                <a:gd name="connsiteX0" fmla="*/ 0 w 546754"/>
                <a:gd name="connsiteY0" fmla="*/ 20846 h 982071"/>
                <a:gd name="connsiteX1" fmla="*/ 463832 w 546754"/>
                <a:gd name="connsiteY1" fmla="*/ 46637 h 982071"/>
                <a:gd name="connsiteX2" fmla="*/ 546754 w 546754"/>
                <a:gd name="connsiteY2" fmla="*/ 982071 h 982071"/>
                <a:gd name="connsiteX3" fmla="*/ 0 w 546754"/>
                <a:gd name="connsiteY3" fmla="*/ 982071 h 982071"/>
                <a:gd name="connsiteX4" fmla="*/ 0 w 546754"/>
                <a:gd name="connsiteY4" fmla="*/ 20846 h 982071"/>
                <a:gd name="connsiteX0" fmla="*/ 0 w 546754"/>
                <a:gd name="connsiteY0" fmla="*/ 7566 h 968791"/>
                <a:gd name="connsiteX1" fmla="*/ 480278 w 546754"/>
                <a:gd name="connsiteY1" fmla="*/ 60065 h 968791"/>
                <a:gd name="connsiteX2" fmla="*/ 546754 w 546754"/>
                <a:gd name="connsiteY2" fmla="*/ 968791 h 968791"/>
                <a:gd name="connsiteX3" fmla="*/ 0 w 546754"/>
                <a:gd name="connsiteY3" fmla="*/ 968791 h 968791"/>
                <a:gd name="connsiteX4" fmla="*/ 0 w 546754"/>
                <a:gd name="connsiteY4" fmla="*/ 7566 h 968791"/>
                <a:gd name="connsiteX0" fmla="*/ 0 w 546754"/>
                <a:gd name="connsiteY0" fmla="*/ 7566 h 968791"/>
                <a:gd name="connsiteX1" fmla="*/ 480278 w 546754"/>
                <a:gd name="connsiteY1" fmla="*/ 60065 h 968791"/>
                <a:gd name="connsiteX2" fmla="*/ 546754 w 546754"/>
                <a:gd name="connsiteY2" fmla="*/ 968791 h 968791"/>
                <a:gd name="connsiteX3" fmla="*/ 0 w 546754"/>
                <a:gd name="connsiteY3" fmla="*/ 968791 h 968791"/>
                <a:gd name="connsiteX4" fmla="*/ 0 w 546754"/>
                <a:gd name="connsiteY4" fmla="*/ 7566 h 968791"/>
                <a:gd name="connsiteX0" fmla="*/ 0 w 543465"/>
                <a:gd name="connsiteY0" fmla="*/ 7566 h 968791"/>
                <a:gd name="connsiteX1" fmla="*/ 480278 w 543465"/>
                <a:gd name="connsiteY1" fmla="*/ 60065 h 968791"/>
                <a:gd name="connsiteX2" fmla="*/ 543465 w 543465"/>
                <a:gd name="connsiteY2" fmla="*/ 915375 h 968791"/>
                <a:gd name="connsiteX3" fmla="*/ 0 w 543465"/>
                <a:gd name="connsiteY3" fmla="*/ 968791 h 968791"/>
                <a:gd name="connsiteX4" fmla="*/ 0 w 543465"/>
                <a:gd name="connsiteY4" fmla="*/ 7566 h 968791"/>
                <a:gd name="connsiteX0" fmla="*/ 0 w 555124"/>
                <a:gd name="connsiteY0" fmla="*/ 7566 h 968791"/>
                <a:gd name="connsiteX1" fmla="*/ 480278 w 555124"/>
                <a:gd name="connsiteY1" fmla="*/ 60065 h 968791"/>
                <a:gd name="connsiteX2" fmla="*/ 543465 w 555124"/>
                <a:gd name="connsiteY2" fmla="*/ 915375 h 968791"/>
                <a:gd name="connsiteX3" fmla="*/ 0 w 555124"/>
                <a:gd name="connsiteY3" fmla="*/ 968791 h 968791"/>
                <a:gd name="connsiteX4" fmla="*/ 0 w 555124"/>
                <a:gd name="connsiteY4" fmla="*/ 7566 h 968791"/>
                <a:gd name="connsiteX0" fmla="*/ 0 w 543465"/>
                <a:gd name="connsiteY0" fmla="*/ 7566 h 968791"/>
                <a:gd name="connsiteX1" fmla="*/ 480278 w 543465"/>
                <a:gd name="connsiteY1" fmla="*/ 60065 h 968791"/>
                <a:gd name="connsiteX2" fmla="*/ 543465 w 543465"/>
                <a:gd name="connsiteY2" fmla="*/ 915375 h 968791"/>
                <a:gd name="connsiteX3" fmla="*/ 0 w 543465"/>
                <a:gd name="connsiteY3" fmla="*/ 968791 h 968791"/>
                <a:gd name="connsiteX4" fmla="*/ 0 w 543465"/>
                <a:gd name="connsiteY4" fmla="*/ 7566 h 968791"/>
                <a:gd name="connsiteX0" fmla="*/ 0 w 543465"/>
                <a:gd name="connsiteY0" fmla="*/ 7566 h 968791"/>
                <a:gd name="connsiteX1" fmla="*/ 480278 w 543465"/>
                <a:gd name="connsiteY1" fmla="*/ 60065 h 968791"/>
                <a:gd name="connsiteX2" fmla="*/ 543465 w 543465"/>
                <a:gd name="connsiteY2" fmla="*/ 915375 h 968791"/>
                <a:gd name="connsiteX3" fmla="*/ 0 w 543465"/>
                <a:gd name="connsiteY3" fmla="*/ 968791 h 968791"/>
                <a:gd name="connsiteX4" fmla="*/ 0 w 543465"/>
                <a:gd name="connsiteY4" fmla="*/ 7566 h 968791"/>
                <a:gd name="connsiteX0" fmla="*/ 0 w 555428"/>
                <a:gd name="connsiteY0" fmla="*/ 10291 h 971516"/>
                <a:gd name="connsiteX1" fmla="*/ 509880 w 555428"/>
                <a:gd name="connsiteY1" fmla="*/ 56113 h 971516"/>
                <a:gd name="connsiteX2" fmla="*/ 543465 w 555428"/>
                <a:gd name="connsiteY2" fmla="*/ 918100 h 971516"/>
                <a:gd name="connsiteX3" fmla="*/ 0 w 555428"/>
                <a:gd name="connsiteY3" fmla="*/ 971516 h 971516"/>
                <a:gd name="connsiteX4" fmla="*/ 0 w 555428"/>
                <a:gd name="connsiteY4" fmla="*/ 10291 h 971516"/>
                <a:gd name="connsiteX0" fmla="*/ 0 w 543465"/>
                <a:gd name="connsiteY0" fmla="*/ 10291 h 971516"/>
                <a:gd name="connsiteX1" fmla="*/ 509880 w 543465"/>
                <a:gd name="connsiteY1" fmla="*/ 56113 h 971516"/>
                <a:gd name="connsiteX2" fmla="*/ 543465 w 543465"/>
                <a:gd name="connsiteY2" fmla="*/ 918100 h 971516"/>
                <a:gd name="connsiteX3" fmla="*/ 0 w 543465"/>
                <a:gd name="connsiteY3" fmla="*/ 971516 h 971516"/>
                <a:gd name="connsiteX4" fmla="*/ 0 w 543465"/>
                <a:gd name="connsiteY4" fmla="*/ 10291 h 971516"/>
                <a:gd name="connsiteX0" fmla="*/ 0 w 530031"/>
                <a:gd name="connsiteY0" fmla="*/ 10291 h 971516"/>
                <a:gd name="connsiteX1" fmla="*/ 509880 w 530031"/>
                <a:gd name="connsiteY1" fmla="*/ 56113 h 971516"/>
                <a:gd name="connsiteX2" fmla="*/ 513862 w 530031"/>
                <a:gd name="connsiteY2" fmla="*/ 908085 h 971516"/>
                <a:gd name="connsiteX3" fmla="*/ 0 w 530031"/>
                <a:gd name="connsiteY3" fmla="*/ 971516 h 971516"/>
                <a:gd name="connsiteX4" fmla="*/ 0 w 530031"/>
                <a:gd name="connsiteY4" fmla="*/ 10291 h 971516"/>
                <a:gd name="connsiteX0" fmla="*/ 0 w 536501"/>
                <a:gd name="connsiteY0" fmla="*/ 10291 h 971516"/>
                <a:gd name="connsiteX1" fmla="*/ 509880 w 536501"/>
                <a:gd name="connsiteY1" fmla="*/ 56113 h 971516"/>
                <a:gd name="connsiteX2" fmla="*/ 513862 w 536501"/>
                <a:gd name="connsiteY2" fmla="*/ 908085 h 971516"/>
                <a:gd name="connsiteX3" fmla="*/ 0 w 536501"/>
                <a:gd name="connsiteY3" fmla="*/ 971516 h 971516"/>
                <a:gd name="connsiteX4" fmla="*/ 0 w 536501"/>
                <a:gd name="connsiteY4" fmla="*/ 10291 h 971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501" h="971516">
                  <a:moveTo>
                    <a:pt x="0" y="10291"/>
                  </a:moveTo>
                  <a:cubicBezTo>
                    <a:pt x="165244" y="5681"/>
                    <a:pt x="427191" y="-27332"/>
                    <a:pt x="509880" y="56113"/>
                  </a:cubicBezTo>
                  <a:cubicBezTo>
                    <a:pt x="562814" y="128909"/>
                    <a:pt x="521818" y="594317"/>
                    <a:pt x="513862" y="908085"/>
                  </a:cubicBezTo>
                  <a:cubicBezTo>
                    <a:pt x="385334" y="925890"/>
                    <a:pt x="181155" y="953711"/>
                    <a:pt x="0" y="971516"/>
                  </a:cubicBezTo>
                  <a:lnTo>
                    <a:pt x="0" y="1029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77" name="Rectangle 39">
              <a:extLst>
                <a:ext uri="{FF2B5EF4-FFF2-40B4-BE49-F238E27FC236}">
                  <a16:creationId xmlns:a16="http://schemas.microsoft.com/office/drawing/2014/main" id="{EDE27C6E-D2B2-47C9-B352-0B2AF7C1D6B5}"/>
                </a:ext>
              </a:extLst>
            </p:cNvPr>
            <p:cNvSpPr/>
            <p:nvPr/>
          </p:nvSpPr>
          <p:spPr>
            <a:xfrm>
              <a:off x="4608492" y="2873809"/>
              <a:ext cx="536501" cy="957165"/>
            </a:xfrm>
            <a:custGeom>
              <a:avLst/>
              <a:gdLst>
                <a:gd name="connsiteX0" fmla="*/ 0 w 546754"/>
                <a:gd name="connsiteY0" fmla="*/ 0 h 961225"/>
                <a:gd name="connsiteX1" fmla="*/ 546754 w 546754"/>
                <a:gd name="connsiteY1" fmla="*/ 0 h 961225"/>
                <a:gd name="connsiteX2" fmla="*/ 546754 w 546754"/>
                <a:gd name="connsiteY2" fmla="*/ 961225 h 961225"/>
                <a:gd name="connsiteX3" fmla="*/ 0 w 546754"/>
                <a:gd name="connsiteY3" fmla="*/ 961225 h 961225"/>
                <a:gd name="connsiteX4" fmla="*/ 0 w 546754"/>
                <a:gd name="connsiteY4" fmla="*/ 0 h 961225"/>
                <a:gd name="connsiteX0" fmla="*/ 0 w 546754"/>
                <a:gd name="connsiteY0" fmla="*/ 0 h 961225"/>
                <a:gd name="connsiteX1" fmla="*/ 475997 w 546754"/>
                <a:gd name="connsiteY1" fmla="*/ 46264 h 961225"/>
                <a:gd name="connsiteX2" fmla="*/ 546754 w 546754"/>
                <a:gd name="connsiteY2" fmla="*/ 961225 h 961225"/>
                <a:gd name="connsiteX3" fmla="*/ 0 w 546754"/>
                <a:gd name="connsiteY3" fmla="*/ 961225 h 961225"/>
                <a:gd name="connsiteX4" fmla="*/ 0 w 546754"/>
                <a:gd name="connsiteY4" fmla="*/ 0 h 961225"/>
                <a:gd name="connsiteX0" fmla="*/ 0 w 546754"/>
                <a:gd name="connsiteY0" fmla="*/ 0 h 961225"/>
                <a:gd name="connsiteX1" fmla="*/ 475997 w 546754"/>
                <a:gd name="connsiteY1" fmla="*/ 46264 h 961225"/>
                <a:gd name="connsiteX2" fmla="*/ 546754 w 546754"/>
                <a:gd name="connsiteY2" fmla="*/ 961225 h 961225"/>
                <a:gd name="connsiteX3" fmla="*/ 0 w 546754"/>
                <a:gd name="connsiteY3" fmla="*/ 961225 h 961225"/>
                <a:gd name="connsiteX4" fmla="*/ 0 w 546754"/>
                <a:gd name="connsiteY4" fmla="*/ 0 h 961225"/>
                <a:gd name="connsiteX0" fmla="*/ 0 w 546754"/>
                <a:gd name="connsiteY0" fmla="*/ 0 h 961225"/>
                <a:gd name="connsiteX1" fmla="*/ 475997 w 546754"/>
                <a:gd name="connsiteY1" fmla="*/ 46264 h 961225"/>
                <a:gd name="connsiteX2" fmla="*/ 546754 w 546754"/>
                <a:gd name="connsiteY2" fmla="*/ 961225 h 961225"/>
                <a:gd name="connsiteX3" fmla="*/ 0 w 546754"/>
                <a:gd name="connsiteY3" fmla="*/ 961225 h 961225"/>
                <a:gd name="connsiteX4" fmla="*/ 0 w 546754"/>
                <a:gd name="connsiteY4" fmla="*/ 0 h 961225"/>
                <a:gd name="connsiteX0" fmla="*/ 0 w 546754"/>
                <a:gd name="connsiteY0" fmla="*/ 0 h 961225"/>
                <a:gd name="connsiteX1" fmla="*/ 475997 w 546754"/>
                <a:gd name="connsiteY1" fmla="*/ 46264 h 961225"/>
                <a:gd name="connsiteX2" fmla="*/ 546754 w 546754"/>
                <a:gd name="connsiteY2" fmla="*/ 961225 h 961225"/>
                <a:gd name="connsiteX3" fmla="*/ 0 w 546754"/>
                <a:gd name="connsiteY3" fmla="*/ 961225 h 961225"/>
                <a:gd name="connsiteX4" fmla="*/ 0 w 546754"/>
                <a:gd name="connsiteY4" fmla="*/ 0 h 961225"/>
                <a:gd name="connsiteX0" fmla="*/ 0 w 553450"/>
                <a:gd name="connsiteY0" fmla="*/ 0 h 961225"/>
                <a:gd name="connsiteX1" fmla="*/ 475997 w 553450"/>
                <a:gd name="connsiteY1" fmla="*/ 46264 h 961225"/>
                <a:gd name="connsiteX2" fmla="*/ 546754 w 553450"/>
                <a:gd name="connsiteY2" fmla="*/ 961225 h 961225"/>
                <a:gd name="connsiteX3" fmla="*/ 0 w 553450"/>
                <a:gd name="connsiteY3" fmla="*/ 961225 h 961225"/>
                <a:gd name="connsiteX4" fmla="*/ 0 w 553450"/>
                <a:gd name="connsiteY4" fmla="*/ 0 h 961225"/>
                <a:gd name="connsiteX0" fmla="*/ 0 w 546754"/>
                <a:gd name="connsiteY0" fmla="*/ 0 h 961225"/>
                <a:gd name="connsiteX1" fmla="*/ 475997 w 546754"/>
                <a:gd name="connsiteY1" fmla="*/ 46264 h 961225"/>
                <a:gd name="connsiteX2" fmla="*/ 546754 w 546754"/>
                <a:gd name="connsiteY2" fmla="*/ 961225 h 961225"/>
                <a:gd name="connsiteX3" fmla="*/ 0 w 546754"/>
                <a:gd name="connsiteY3" fmla="*/ 961225 h 961225"/>
                <a:gd name="connsiteX4" fmla="*/ 0 w 546754"/>
                <a:gd name="connsiteY4" fmla="*/ 0 h 961225"/>
                <a:gd name="connsiteX0" fmla="*/ 0 w 546754"/>
                <a:gd name="connsiteY0" fmla="*/ 0 h 961225"/>
                <a:gd name="connsiteX1" fmla="*/ 460543 w 546754"/>
                <a:gd name="connsiteY1" fmla="*/ 35807 h 961225"/>
                <a:gd name="connsiteX2" fmla="*/ 546754 w 546754"/>
                <a:gd name="connsiteY2" fmla="*/ 961225 h 961225"/>
                <a:gd name="connsiteX3" fmla="*/ 0 w 546754"/>
                <a:gd name="connsiteY3" fmla="*/ 961225 h 961225"/>
                <a:gd name="connsiteX4" fmla="*/ 0 w 546754"/>
                <a:gd name="connsiteY4" fmla="*/ 0 h 961225"/>
                <a:gd name="connsiteX0" fmla="*/ 0 w 546754"/>
                <a:gd name="connsiteY0" fmla="*/ 0 h 961225"/>
                <a:gd name="connsiteX1" fmla="*/ 460543 w 546754"/>
                <a:gd name="connsiteY1" fmla="*/ 35807 h 961225"/>
                <a:gd name="connsiteX2" fmla="*/ 546754 w 546754"/>
                <a:gd name="connsiteY2" fmla="*/ 961225 h 961225"/>
                <a:gd name="connsiteX3" fmla="*/ 0 w 546754"/>
                <a:gd name="connsiteY3" fmla="*/ 961225 h 961225"/>
                <a:gd name="connsiteX4" fmla="*/ 0 w 546754"/>
                <a:gd name="connsiteY4" fmla="*/ 0 h 961225"/>
                <a:gd name="connsiteX0" fmla="*/ 0 w 546754"/>
                <a:gd name="connsiteY0" fmla="*/ 1939 h 963164"/>
                <a:gd name="connsiteX1" fmla="*/ 463832 w 546754"/>
                <a:gd name="connsiteY1" fmla="*/ 21053 h 963164"/>
                <a:gd name="connsiteX2" fmla="*/ 546754 w 546754"/>
                <a:gd name="connsiteY2" fmla="*/ 963164 h 963164"/>
                <a:gd name="connsiteX3" fmla="*/ 0 w 546754"/>
                <a:gd name="connsiteY3" fmla="*/ 963164 h 963164"/>
                <a:gd name="connsiteX4" fmla="*/ 0 w 546754"/>
                <a:gd name="connsiteY4" fmla="*/ 1939 h 963164"/>
                <a:gd name="connsiteX0" fmla="*/ 0 w 546754"/>
                <a:gd name="connsiteY0" fmla="*/ 1939 h 963164"/>
                <a:gd name="connsiteX1" fmla="*/ 463832 w 546754"/>
                <a:gd name="connsiteY1" fmla="*/ 21053 h 963164"/>
                <a:gd name="connsiteX2" fmla="*/ 546754 w 546754"/>
                <a:gd name="connsiteY2" fmla="*/ 963164 h 963164"/>
                <a:gd name="connsiteX3" fmla="*/ 0 w 546754"/>
                <a:gd name="connsiteY3" fmla="*/ 963164 h 963164"/>
                <a:gd name="connsiteX4" fmla="*/ 0 w 546754"/>
                <a:gd name="connsiteY4" fmla="*/ 1939 h 963164"/>
                <a:gd name="connsiteX0" fmla="*/ 0 w 546754"/>
                <a:gd name="connsiteY0" fmla="*/ 0 h 961225"/>
                <a:gd name="connsiteX1" fmla="*/ 463832 w 546754"/>
                <a:gd name="connsiteY1" fmla="*/ 19114 h 961225"/>
                <a:gd name="connsiteX2" fmla="*/ 546754 w 546754"/>
                <a:gd name="connsiteY2" fmla="*/ 961225 h 961225"/>
                <a:gd name="connsiteX3" fmla="*/ 0 w 546754"/>
                <a:gd name="connsiteY3" fmla="*/ 961225 h 961225"/>
                <a:gd name="connsiteX4" fmla="*/ 0 w 546754"/>
                <a:gd name="connsiteY4" fmla="*/ 0 h 961225"/>
                <a:gd name="connsiteX0" fmla="*/ 0 w 546754"/>
                <a:gd name="connsiteY0" fmla="*/ 5758 h 966983"/>
                <a:gd name="connsiteX1" fmla="*/ 463832 w 546754"/>
                <a:gd name="connsiteY1" fmla="*/ 4841 h 966983"/>
                <a:gd name="connsiteX2" fmla="*/ 546754 w 546754"/>
                <a:gd name="connsiteY2" fmla="*/ 966983 h 966983"/>
                <a:gd name="connsiteX3" fmla="*/ 0 w 546754"/>
                <a:gd name="connsiteY3" fmla="*/ 966983 h 966983"/>
                <a:gd name="connsiteX4" fmla="*/ 0 w 546754"/>
                <a:gd name="connsiteY4" fmla="*/ 5758 h 966983"/>
                <a:gd name="connsiteX0" fmla="*/ 0 w 546754"/>
                <a:gd name="connsiteY0" fmla="*/ 917 h 962142"/>
                <a:gd name="connsiteX1" fmla="*/ 463832 w 546754"/>
                <a:gd name="connsiteY1" fmla="*/ 0 h 962142"/>
                <a:gd name="connsiteX2" fmla="*/ 546754 w 546754"/>
                <a:gd name="connsiteY2" fmla="*/ 962142 h 962142"/>
                <a:gd name="connsiteX3" fmla="*/ 0 w 546754"/>
                <a:gd name="connsiteY3" fmla="*/ 962142 h 962142"/>
                <a:gd name="connsiteX4" fmla="*/ 0 w 546754"/>
                <a:gd name="connsiteY4" fmla="*/ 917 h 962142"/>
                <a:gd name="connsiteX0" fmla="*/ 0 w 546754"/>
                <a:gd name="connsiteY0" fmla="*/ 3249 h 964474"/>
                <a:gd name="connsiteX1" fmla="*/ 463832 w 546754"/>
                <a:gd name="connsiteY1" fmla="*/ 2332 h 964474"/>
                <a:gd name="connsiteX2" fmla="*/ 546754 w 546754"/>
                <a:gd name="connsiteY2" fmla="*/ 964474 h 964474"/>
                <a:gd name="connsiteX3" fmla="*/ 0 w 546754"/>
                <a:gd name="connsiteY3" fmla="*/ 964474 h 964474"/>
                <a:gd name="connsiteX4" fmla="*/ 0 w 546754"/>
                <a:gd name="connsiteY4" fmla="*/ 3249 h 964474"/>
                <a:gd name="connsiteX0" fmla="*/ 0 w 546754"/>
                <a:gd name="connsiteY0" fmla="*/ 6243 h 967468"/>
                <a:gd name="connsiteX1" fmla="*/ 463832 w 546754"/>
                <a:gd name="connsiteY1" fmla="*/ 5326 h 967468"/>
                <a:gd name="connsiteX2" fmla="*/ 546754 w 546754"/>
                <a:gd name="connsiteY2" fmla="*/ 967468 h 967468"/>
                <a:gd name="connsiteX3" fmla="*/ 0 w 546754"/>
                <a:gd name="connsiteY3" fmla="*/ 967468 h 967468"/>
                <a:gd name="connsiteX4" fmla="*/ 0 w 546754"/>
                <a:gd name="connsiteY4" fmla="*/ 6243 h 967468"/>
                <a:gd name="connsiteX0" fmla="*/ 0 w 546754"/>
                <a:gd name="connsiteY0" fmla="*/ 6243 h 967468"/>
                <a:gd name="connsiteX1" fmla="*/ 463832 w 546754"/>
                <a:gd name="connsiteY1" fmla="*/ 5326 h 967468"/>
                <a:gd name="connsiteX2" fmla="*/ 546754 w 546754"/>
                <a:gd name="connsiteY2" fmla="*/ 967468 h 967468"/>
                <a:gd name="connsiteX3" fmla="*/ 0 w 546754"/>
                <a:gd name="connsiteY3" fmla="*/ 967468 h 967468"/>
                <a:gd name="connsiteX4" fmla="*/ 0 w 546754"/>
                <a:gd name="connsiteY4" fmla="*/ 6243 h 967468"/>
                <a:gd name="connsiteX0" fmla="*/ 0 w 546754"/>
                <a:gd name="connsiteY0" fmla="*/ 669 h 961894"/>
                <a:gd name="connsiteX1" fmla="*/ 463832 w 546754"/>
                <a:gd name="connsiteY1" fmla="*/ 26460 h 961894"/>
                <a:gd name="connsiteX2" fmla="*/ 546754 w 546754"/>
                <a:gd name="connsiteY2" fmla="*/ 961894 h 961894"/>
                <a:gd name="connsiteX3" fmla="*/ 0 w 546754"/>
                <a:gd name="connsiteY3" fmla="*/ 961894 h 961894"/>
                <a:gd name="connsiteX4" fmla="*/ 0 w 546754"/>
                <a:gd name="connsiteY4" fmla="*/ 669 h 961894"/>
                <a:gd name="connsiteX0" fmla="*/ 0 w 546754"/>
                <a:gd name="connsiteY0" fmla="*/ 5444 h 966669"/>
                <a:gd name="connsiteX1" fmla="*/ 463832 w 546754"/>
                <a:gd name="connsiteY1" fmla="*/ 31235 h 966669"/>
                <a:gd name="connsiteX2" fmla="*/ 546754 w 546754"/>
                <a:gd name="connsiteY2" fmla="*/ 966669 h 966669"/>
                <a:gd name="connsiteX3" fmla="*/ 0 w 546754"/>
                <a:gd name="connsiteY3" fmla="*/ 966669 h 966669"/>
                <a:gd name="connsiteX4" fmla="*/ 0 w 546754"/>
                <a:gd name="connsiteY4" fmla="*/ 5444 h 966669"/>
                <a:gd name="connsiteX0" fmla="*/ 0 w 546754"/>
                <a:gd name="connsiteY0" fmla="*/ 5444 h 966669"/>
                <a:gd name="connsiteX1" fmla="*/ 463832 w 546754"/>
                <a:gd name="connsiteY1" fmla="*/ 31235 h 966669"/>
                <a:gd name="connsiteX2" fmla="*/ 546754 w 546754"/>
                <a:gd name="connsiteY2" fmla="*/ 966669 h 966669"/>
                <a:gd name="connsiteX3" fmla="*/ 0 w 546754"/>
                <a:gd name="connsiteY3" fmla="*/ 966669 h 966669"/>
                <a:gd name="connsiteX4" fmla="*/ 0 w 546754"/>
                <a:gd name="connsiteY4" fmla="*/ 5444 h 966669"/>
                <a:gd name="connsiteX0" fmla="*/ 0 w 546754"/>
                <a:gd name="connsiteY0" fmla="*/ 20846 h 982071"/>
                <a:gd name="connsiteX1" fmla="*/ 463832 w 546754"/>
                <a:gd name="connsiteY1" fmla="*/ 46637 h 982071"/>
                <a:gd name="connsiteX2" fmla="*/ 546754 w 546754"/>
                <a:gd name="connsiteY2" fmla="*/ 982071 h 982071"/>
                <a:gd name="connsiteX3" fmla="*/ 0 w 546754"/>
                <a:gd name="connsiteY3" fmla="*/ 982071 h 982071"/>
                <a:gd name="connsiteX4" fmla="*/ 0 w 546754"/>
                <a:gd name="connsiteY4" fmla="*/ 20846 h 982071"/>
                <a:gd name="connsiteX0" fmla="*/ 0 w 546754"/>
                <a:gd name="connsiteY0" fmla="*/ 7566 h 968791"/>
                <a:gd name="connsiteX1" fmla="*/ 480278 w 546754"/>
                <a:gd name="connsiteY1" fmla="*/ 60065 h 968791"/>
                <a:gd name="connsiteX2" fmla="*/ 546754 w 546754"/>
                <a:gd name="connsiteY2" fmla="*/ 968791 h 968791"/>
                <a:gd name="connsiteX3" fmla="*/ 0 w 546754"/>
                <a:gd name="connsiteY3" fmla="*/ 968791 h 968791"/>
                <a:gd name="connsiteX4" fmla="*/ 0 w 546754"/>
                <a:gd name="connsiteY4" fmla="*/ 7566 h 968791"/>
                <a:gd name="connsiteX0" fmla="*/ 0 w 546754"/>
                <a:gd name="connsiteY0" fmla="*/ 7566 h 968791"/>
                <a:gd name="connsiteX1" fmla="*/ 480278 w 546754"/>
                <a:gd name="connsiteY1" fmla="*/ 60065 h 968791"/>
                <a:gd name="connsiteX2" fmla="*/ 546754 w 546754"/>
                <a:gd name="connsiteY2" fmla="*/ 968791 h 968791"/>
                <a:gd name="connsiteX3" fmla="*/ 0 w 546754"/>
                <a:gd name="connsiteY3" fmla="*/ 968791 h 968791"/>
                <a:gd name="connsiteX4" fmla="*/ 0 w 546754"/>
                <a:gd name="connsiteY4" fmla="*/ 7566 h 968791"/>
                <a:gd name="connsiteX0" fmla="*/ 0 w 543465"/>
                <a:gd name="connsiteY0" fmla="*/ 7566 h 968791"/>
                <a:gd name="connsiteX1" fmla="*/ 480278 w 543465"/>
                <a:gd name="connsiteY1" fmla="*/ 60065 h 968791"/>
                <a:gd name="connsiteX2" fmla="*/ 543465 w 543465"/>
                <a:gd name="connsiteY2" fmla="*/ 915375 h 968791"/>
                <a:gd name="connsiteX3" fmla="*/ 0 w 543465"/>
                <a:gd name="connsiteY3" fmla="*/ 968791 h 968791"/>
                <a:gd name="connsiteX4" fmla="*/ 0 w 543465"/>
                <a:gd name="connsiteY4" fmla="*/ 7566 h 968791"/>
                <a:gd name="connsiteX0" fmla="*/ 0 w 555124"/>
                <a:gd name="connsiteY0" fmla="*/ 7566 h 968791"/>
                <a:gd name="connsiteX1" fmla="*/ 480278 w 555124"/>
                <a:gd name="connsiteY1" fmla="*/ 60065 h 968791"/>
                <a:gd name="connsiteX2" fmla="*/ 543465 w 555124"/>
                <a:gd name="connsiteY2" fmla="*/ 915375 h 968791"/>
                <a:gd name="connsiteX3" fmla="*/ 0 w 555124"/>
                <a:gd name="connsiteY3" fmla="*/ 968791 h 968791"/>
                <a:gd name="connsiteX4" fmla="*/ 0 w 555124"/>
                <a:gd name="connsiteY4" fmla="*/ 7566 h 968791"/>
                <a:gd name="connsiteX0" fmla="*/ 0 w 543465"/>
                <a:gd name="connsiteY0" fmla="*/ 7566 h 968791"/>
                <a:gd name="connsiteX1" fmla="*/ 480278 w 543465"/>
                <a:gd name="connsiteY1" fmla="*/ 60065 h 968791"/>
                <a:gd name="connsiteX2" fmla="*/ 543465 w 543465"/>
                <a:gd name="connsiteY2" fmla="*/ 915375 h 968791"/>
                <a:gd name="connsiteX3" fmla="*/ 0 w 543465"/>
                <a:gd name="connsiteY3" fmla="*/ 968791 h 968791"/>
                <a:gd name="connsiteX4" fmla="*/ 0 w 543465"/>
                <a:gd name="connsiteY4" fmla="*/ 7566 h 968791"/>
                <a:gd name="connsiteX0" fmla="*/ 0 w 543465"/>
                <a:gd name="connsiteY0" fmla="*/ 7566 h 968791"/>
                <a:gd name="connsiteX1" fmla="*/ 480278 w 543465"/>
                <a:gd name="connsiteY1" fmla="*/ 60065 h 968791"/>
                <a:gd name="connsiteX2" fmla="*/ 543465 w 543465"/>
                <a:gd name="connsiteY2" fmla="*/ 915375 h 968791"/>
                <a:gd name="connsiteX3" fmla="*/ 0 w 543465"/>
                <a:gd name="connsiteY3" fmla="*/ 968791 h 968791"/>
                <a:gd name="connsiteX4" fmla="*/ 0 w 543465"/>
                <a:gd name="connsiteY4" fmla="*/ 7566 h 968791"/>
                <a:gd name="connsiteX0" fmla="*/ 0 w 555428"/>
                <a:gd name="connsiteY0" fmla="*/ 10291 h 971516"/>
                <a:gd name="connsiteX1" fmla="*/ 509880 w 555428"/>
                <a:gd name="connsiteY1" fmla="*/ 56113 h 971516"/>
                <a:gd name="connsiteX2" fmla="*/ 543465 w 555428"/>
                <a:gd name="connsiteY2" fmla="*/ 918100 h 971516"/>
                <a:gd name="connsiteX3" fmla="*/ 0 w 555428"/>
                <a:gd name="connsiteY3" fmla="*/ 971516 h 971516"/>
                <a:gd name="connsiteX4" fmla="*/ 0 w 555428"/>
                <a:gd name="connsiteY4" fmla="*/ 10291 h 971516"/>
                <a:gd name="connsiteX0" fmla="*/ 0 w 543465"/>
                <a:gd name="connsiteY0" fmla="*/ 10291 h 971516"/>
                <a:gd name="connsiteX1" fmla="*/ 509880 w 543465"/>
                <a:gd name="connsiteY1" fmla="*/ 56113 h 971516"/>
                <a:gd name="connsiteX2" fmla="*/ 543465 w 543465"/>
                <a:gd name="connsiteY2" fmla="*/ 918100 h 971516"/>
                <a:gd name="connsiteX3" fmla="*/ 0 w 543465"/>
                <a:gd name="connsiteY3" fmla="*/ 971516 h 971516"/>
                <a:gd name="connsiteX4" fmla="*/ 0 w 543465"/>
                <a:gd name="connsiteY4" fmla="*/ 10291 h 971516"/>
                <a:gd name="connsiteX0" fmla="*/ 0 w 530031"/>
                <a:gd name="connsiteY0" fmla="*/ 10291 h 971516"/>
                <a:gd name="connsiteX1" fmla="*/ 509880 w 530031"/>
                <a:gd name="connsiteY1" fmla="*/ 56113 h 971516"/>
                <a:gd name="connsiteX2" fmla="*/ 513862 w 530031"/>
                <a:gd name="connsiteY2" fmla="*/ 908085 h 971516"/>
                <a:gd name="connsiteX3" fmla="*/ 0 w 530031"/>
                <a:gd name="connsiteY3" fmla="*/ 971516 h 971516"/>
                <a:gd name="connsiteX4" fmla="*/ 0 w 530031"/>
                <a:gd name="connsiteY4" fmla="*/ 10291 h 971516"/>
                <a:gd name="connsiteX0" fmla="*/ 0 w 536501"/>
                <a:gd name="connsiteY0" fmla="*/ 10291 h 971516"/>
                <a:gd name="connsiteX1" fmla="*/ 509880 w 536501"/>
                <a:gd name="connsiteY1" fmla="*/ 56113 h 971516"/>
                <a:gd name="connsiteX2" fmla="*/ 513862 w 536501"/>
                <a:gd name="connsiteY2" fmla="*/ 908085 h 971516"/>
                <a:gd name="connsiteX3" fmla="*/ 0 w 536501"/>
                <a:gd name="connsiteY3" fmla="*/ 971516 h 971516"/>
                <a:gd name="connsiteX4" fmla="*/ 0 w 536501"/>
                <a:gd name="connsiteY4" fmla="*/ 10291 h 971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501" h="971516">
                  <a:moveTo>
                    <a:pt x="0" y="10291"/>
                  </a:moveTo>
                  <a:cubicBezTo>
                    <a:pt x="165244" y="5681"/>
                    <a:pt x="427191" y="-27332"/>
                    <a:pt x="509880" y="56113"/>
                  </a:cubicBezTo>
                  <a:cubicBezTo>
                    <a:pt x="562814" y="128909"/>
                    <a:pt x="521818" y="594317"/>
                    <a:pt x="513862" y="908085"/>
                  </a:cubicBezTo>
                  <a:cubicBezTo>
                    <a:pt x="385334" y="925890"/>
                    <a:pt x="181155" y="953711"/>
                    <a:pt x="0" y="971516"/>
                  </a:cubicBezTo>
                  <a:lnTo>
                    <a:pt x="0" y="1029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31B0D239-9F93-4C56-953E-77368BBFB600}"/>
                </a:ext>
              </a:extLst>
            </p:cNvPr>
            <p:cNvSpPr/>
            <p:nvPr/>
          </p:nvSpPr>
          <p:spPr>
            <a:xfrm>
              <a:off x="1039662" y="2877070"/>
              <a:ext cx="2927603" cy="961226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9000">
                  <a:schemeClr val="accent1"/>
                </a:gs>
                <a:gs pos="100000">
                  <a:schemeClr val="accent1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9E865D98-2A45-4903-97C2-866126474A36}"/>
                </a:ext>
              </a:extLst>
            </p:cNvPr>
            <p:cNvSpPr/>
            <p:nvPr/>
          </p:nvSpPr>
          <p:spPr>
            <a:xfrm>
              <a:off x="4623797" y="4013204"/>
              <a:ext cx="3296402" cy="961226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9000">
                  <a:schemeClr val="accent2"/>
                </a:gs>
                <a:gs pos="100000">
                  <a:schemeClr val="accent2"/>
                </a:gs>
              </a:gsLst>
              <a:lin ang="21594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8590C405-A850-4760-8A6E-D476C252A915}"/>
                </a:ext>
              </a:extLst>
            </p:cNvPr>
            <p:cNvGrpSpPr/>
            <p:nvPr/>
          </p:nvGrpSpPr>
          <p:grpSpPr>
            <a:xfrm>
              <a:off x="3781329" y="2528195"/>
              <a:ext cx="1064571" cy="3610621"/>
              <a:chOff x="4097420" y="3177044"/>
              <a:chExt cx="900000" cy="3052457"/>
            </a:xfrm>
          </p:grpSpPr>
          <p:sp>
            <p:nvSpPr>
              <p:cNvPr id="81" name="Diagonal Stripe 80">
                <a:extLst>
                  <a:ext uri="{FF2B5EF4-FFF2-40B4-BE49-F238E27FC236}">
                    <a16:creationId xmlns:a16="http://schemas.microsoft.com/office/drawing/2014/main" id="{A30CB244-1D32-4FDE-9865-2C65F8C20C5E}"/>
                  </a:ext>
                </a:extLst>
              </p:cNvPr>
              <p:cNvSpPr/>
              <p:nvPr/>
            </p:nvSpPr>
            <p:spPr>
              <a:xfrm rot="19197366">
                <a:off x="4325723" y="5592977"/>
                <a:ext cx="526053" cy="636524"/>
              </a:xfrm>
              <a:prstGeom prst="diagStripe">
                <a:avLst>
                  <a:gd name="adj" fmla="val 86326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solidFill>
                    <a:schemeClr val="tx1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82" name="Rectangle 7">
                <a:extLst>
                  <a:ext uri="{FF2B5EF4-FFF2-40B4-BE49-F238E27FC236}">
                    <a16:creationId xmlns:a16="http://schemas.microsoft.com/office/drawing/2014/main" id="{AFCF267F-925B-4222-B745-806B311807B4}"/>
                  </a:ext>
                </a:extLst>
              </p:cNvPr>
              <p:cNvSpPr/>
              <p:nvPr/>
            </p:nvSpPr>
            <p:spPr>
              <a:xfrm>
                <a:off x="4234528" y="3424483"/>
                <a:ext cx="648000" cy="2016000"/>
              </a:xfrm>
              <a:custGeom>
                <a:avLst/>
                <a:gdLst>
                  <a:gd name="connsiteX0" fmla="*/ 0 w 828152"/>
                  <a:gd name="connsiteY0" fmla="*/ 0 h 1872208"/>
                  <a:gd name="connsiteX1" fmla="*/ 828152 w 828152"/>
                  <a:gd name="connsiteY1" fmla="*/ 0 h 1872208"/>
                  <a:gd name="connsiteX2" fmla="*/ 828152 w 828152"/>
                  <a:gd name="connsiteY2" fmla="*/ 1872208 h 1872208"/>
                  <a:gd name="connsiteX3" fmla="*/ 0 w 828152"/>
                  <a:gd name="connsiteY3" fmla="*/ 1872208 h 1872208"/>
                  <a:gd name="connsiteX4" fmla="*/ 0 w 828152"/>
                  <a:gd name="connsiteY4" fmla="*/ 0 h 1872208"/>
                  <a:gd name="connsiteX0" fmla="*/ 0 w 828152"/>
                  <a:gd name="connsiteY0" fmla="*/ 0 h 1891000"/>
                  <a:gd name="connsiteX1" fmla="*/ 828152 w 828152"/>
                  <a:gd name="connsiteY1" fmla="*/ 0 h 1891000"/>
                  <a:gd name="connsiteX2" fmla="*/ 828152 w 828152"/>
                  <a:gd name="connsiteY2" fmla="*/ 1872208 h 1891000"/>
                  <a:gd name="connsiteX3" fmla="*/ 0 w 828152"/>
                  <a:gd name="connsiteY3" fmla="*/ 1872208 h 1891000"/>
                  <a:gd name="connsiteX4" fmla="*/ 0 w 828152"/>
                  <a:gd name="connsiteY4" fmla="*/ 0 h 1891000"/>
                  <a:gd name="connsiteX0" fmla="*/ 0 w 828152"/>
                  <a:gd name="connsiteY0" fmla="*/ 0 h 1907994"/>
                  <a:gd name="connsiteX1" fmla="*/ 828152 w 828152"/>
                  <a:gd name="connsiteY1" fmla="*/ 0 h 1907994"/>
                  <a:gd name="connsiteX2" fmla="*/ 828152 w 828152"/>
                  <a:gd name="connsiteY2" fmla="*/ 1872208 h 1907994"/>
                  <a:gd name="connsiteX3" fmla="*/ 0 w 828152"/>
                  <a:gd name="connsiteY3" fmla="*/ 1872208 h 1907994"/>
                  <a:gd name="connsiteX4" fmla="*/ 0 w 828152"/>
                  <a:gd name="connsiteY4" fmla="*/ 0 h 1907994"/>
                  <a:gd name="connsiteX0" fmla="*/ 0 w 828152"/>
                  <a:gd name="connsiteY0" fmla="*/ 0 h 1920103"/>
                  <a:gd name="connsiteX1" fmla="*/ 828152 w 828152"/>
                  <a:gd name="connsiteY1" fmla="*/ 0 h 1920103"/>
                  <a:gd name="connsiteX2" fmla="*/ 828152 w 828152"/>
                  <a:gd name="connsiteY2" fmla="*/ 1872208 h 1920103"/>
                  <a:gd name="connsiteX3" fmla="*/ 0 w 828152"/>
                  <a:gd name="connsiteY3" fmla="*/ 1872208 h 1920103"/>
                  <a:gd name="connsiteX4" fmla="*/ 0 w 828152"/>
                  <a:gd name="connsiteY4" fmla="*/ 0 h 1920103"/>
                  <a:gd name="connsiteX0" fmla="*/ 0 w 828152"/>
                  <a:gd name="connsiteY0" fmla="*/ 0 h 1923817"/>
                  <a:gd name="connsiteX1" fmla="*/ 828152 w 828152"/>
                  <a:gd name="connsiteY1" fmla="*/ 0 h 1923817"/>
                  <a:gd name="connsiteX2" fmla="*/ 828152 w 828152"/>
                  <a:gd name="connsiteY2" fmla="*/ 1872208 h 1923817"/>
                  <a:gd name="connsiteX3" fmla="*/ 0 w 828152"/>
                  <a:gd name="connsiteY3" fmla="*/ 1872208 h 1923817"/>
                  <a:gd name="connsiteX4" fmla="*/ 0 w 828152"/>
                  <a:gd name="connsiteY4" fmla="*/ 0 h 1923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8152" h="1923817">
                    <a:moveTo>
                      <a:pt x="0" y="0"/>
                    </a:moveTo>
                    <a:lnTo>
                      <a:pt x="828152" y="0"/>
                    </a:lnTo>
                    <a:lnTo>
                      <a:pt x="828152" y="1872208"/>
                    </a:lnTo>
                    <a:cubicBezTo>
                      <a:pt x="499246" y="1935634"/>
                      <a:pt x="328906" y="1946205"/>
                      <a:pt x="0" y="187220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8B671072-11BC-4DD4-97E2-1B177FF7EA92}"/>
                  </a:ext>
                </a:extLst>
              </p:cNvPr>
              <p:cNvSpPr/>
              <p:nvPr/>
            </p:nvSpPr>
            <p:spPr>
              <a:xfrm>
                <a:off x="4488765" y="5407109"/>
                <a:ext cx="139525" cy="1350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84" name="Trapezoid 83">
                <a:extLst>
                  <a:ext uri="{FF2B5EF4-FFF2-40B4-BE49-F238E27FC236}">
                    <a16:creationId xmlns:a16="http://schemas.microsoft.com/office/drawing/2014/main" id="{736ACB90-9F7C-4AD5-A9A4-A123FAE88CA9}"/>
                  </a:ext>
                </a:extLst>
              </p:cNvPr>
              <p:cNvSpPr/>
              <p:nvPr/>
            </p:nvSpPr>
            <p:spPr>
              <a:xfrm rot="10800000">
                <a:off x="4488766" y="5541154"/>
                <a:ext cx="139525" cy="168826"/>
              </a:xfrm>
              <a:prstGeom prst="trapezoid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85" name="Rectangle 20">
                <a:extLst>
                  <a:ext uri="{FF2B5EF4-FFF2-40B4-BE49-F238E27FC236}">
                    <a16:creationId xmlns:a16="http://schemas.microsoft.com/office/drawing/2014/main" id="{8C3A4B1E-919C-476A-AF81-23C9F65E7733}"/>
                  </a:ext>
                </a:extLst>
              </p:cNvPr>
              <p:cNvSpPr/>
              <p:nvPr/>
            </p:nvSpPr>
            <p:spPr>
              <a:xfrm>
                <a:off x="4299234" y="3424483"/>
                <a:ext cx="518588" cy="1873624"/>
              </a:xfrm>
              <a:custGeom>
                <a:avLst/>
                <a:gdLst>
                  <a:gd name="connsiteX0" fmla="*/ 0 w 669024"/>
                  <a:gd name="connsiteY0" fmla="*/ 0 h 1662748"/>
                  <a:gd name="connsiteX1" fmla="*/ 669024 w 669024"/>
                  <a:gd name="connsiteY1" fmla="*/ 0 h 1662748"/>
                  <a:gd name="connsiteX2" fmla="*/ 669024 w 669024"/>
                  <a:gd name="connsiteY2" fmla="*/ 1662748 h 1662748"/>
                  <a:gd name="connsiteX3" fmla="*/ 0 w 669024"/>
                  <a:gd name="connsiteY3" fmla="*/ 1662748 h 1662748"/>
                  <a:gd name="connsiteX4" fmla="*/ 0 w 669024"/>
                  <a:gd name="connsiteY4" fmla="*/ 0 h 1662748"/>
                  <a:gd name="connsiteX0" fmla="*/ 0 w 669024"/>
                  <a:gd name="connsiteY0" fmla="*/ 0 h 1686239"/>
                  <a:gd name="connsiteX1" fmla="*/ 669024 w 669024"/>
                  <a:gd name="connsiteY1" fmla="*/ 0 h 1686239"/>
                  <a:gd name="connsiteX2" fmla="*/ 669024 w 669024"/>
                  <a:gd name="connsiteY2" fmla="*/ 1662748 h 1686239"/>
                  <a:gd name="connsiteX3" fmla="*/ 0 w 669024"/>
                  <a:gd name="connsiteY3" fmla="*/ 1662748 h 1686239"/>
                  <a:gd name="connsiteX4" fmla="*/ 0 w 669024"/>
                  <a:gd name="connsiteY4" fmla="*/ 0 h 1686239"/>
                  <a:gd name="connsiteX0" fmla="*/ 0 w 669024"/>
                  <a:gd name="connsiteY0" fmla="*/ 0 h 1662748"/>
                  <a:gd name="connsiteX1" fmla="*/ 669024 w 669024"/>
                  <a:gd name="connsiteY1" fmla="*/ 0 h 1662748"/>
                  <a:gd name="connsiteX2" fmla="*/ 669024 w 669024"/>
                  <a:gd name="connsiteY2" fmla="*/ 1662748 h 1662748"/>
                  <a:gd name="connsiteX3" fmla="*/ 0 w 669024"/>
                  <a:gd name="connsiteY3" fmla="*/ 1662748 h 1662748"/>
                  <a:gd name="connsiteX4" fmla="*/ 0 w 669024"/>
                  <a:gd name="connsiteY4" fmla="*/ 0 h 1662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9024" h="1662748">
                    <a:moveTo>
                      <a:pt x="0" y="0"/>
                    </a:moveTo>
                    <a:lnTo>
                      <a:pt x="669024" y="0"/>
                    </a:lnTo>
                    <a:lnTo>
                      <a:pt x="669024" y="1662748"/>
                    </a:lnTo>
                    <a:cubicBezTo>
                      <a:pt x="440730" y="1715603"/>
                      <a:pt x="260007" y="1715603"/>
                      <a:pt x="0" y="166274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E793FA44-E734-48FE-A9C6-F882D234CFF2}"/>
                  </a:ext>
                </a:extLst>
              </p:cNvPr>
              <p:cNvSpPr/>
              <p:nvPr/>
            </p:nvSpPr>
            <p:spPr>
              <a:xfrm>
                <a:off x="4530604" y="3471987"/>
                <a:ext cx="279051" cy="6753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D354DC67-FAAD-45AE-994D-C7880EC48013}"/>
                  </a:ext>
                </a:extLst>
              </p:cNvPr>
              <p:cNvSpPr/>
              <p:nvPr/>
            </p:nvSpPr>
            <p:spPr>
              <a:xfrm>
                <a:off x="4530604" y="4955923"/>
                <a:ext cx="279051" cy="6753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9A1C1171-E453-41AA-AFC0-51AA57E19961}"/>
                  </a:ext>
                </a:extLst>
              </p:cNvPr>
              <p:cNvSpPr/>
              <p:nvPr/>
            </p:nvSpPr>
            <p:spPr>
              <a:xfrm>
                <a:off x="4530604" y="4213955"/>
                <a:ext cx="279051" cy="6753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626156E9-561A-4BF4-A5BF-C274FBC0D4D0}"/>
                  </a:ext>
                </a:extLst>
              </p:cNvPr>
              <p:cNvSpPr/>
              <p:nvPr/>
            </p:nvSpPr>
            <p:spPr>
              <a:xfrm>
                <a:off x="4642225" y="4028463"/>
                <a:ext cx="167430" cy="6753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D128275B-9C64-45FF-87F9-49BBCB067D67}"/>
                  </a:ext>
                </a:extLst>
              </p:cNvPr>
              <p:cNvSpPr/>
              <p:nvPr/>
            </p:nvSpPr>
            <p:spPr>
              <a:xfrm>
                <a:off x="4642225" y="4399447"/>
                <a:ext cx="167430" cy="6753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BCAE608D-85D1-46CD-AD64-1476200B619C}"/>
                  </a:ext>
                </a:extLst>
              </p:cNvPr>
              <p:cNvSpPr/>
              <p:nvPr/>
            </p:nvSpPr>
            <p:spPr>
              <a:xfrm>
                <a:off x="4642225" y="4770431"/>
                <a:ext cx="167430" cy="6753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E9411021-293D-4888-95D5-42A50261D2D5}"/>
                  </a:ext>
                </a:extLst>
              </p:cNvPr>
              <p:cNvSpPr/>
              <p:nvPr/>
            </p:nvSpPr>
            <p:spPr>
              <a:xfrm>
                <a:off x="4530604" y="4584939"/>
                <a:ext cx="279051" cy="6753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8E382BE2-7671-4AB6-B2F3-ACC79291AB5A}"/>
                  </a:ext>
                </a:extLst>
              </p:cNvPr>
              <p:cNvSpPr/>
              <p:nvPr/>
            </p:nvSpPr>
            <p:spPr>
              <a:xfrm>
                <a:off x="4642225" y="3657479"/>
                <a:ext cx="167430" cy="6753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D8971C6B-5215-4278-A200-0F55B1D66328}"/>
                  </a:ext>
                </a:extLst>
              </p:cNvPr>
              <p:cNvSpPr/>
              <p:nvPr/>
            </p:nvSpPr>
            <p:spPr>
              <a:xfrm>
                <a:off x="4530604" y="3842971"/>
                <a:ext cx="279051" cy="6753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B379C5D0-DE77-408F-BF4C-33A90C47EBC1}"/>
                  </a:ext>
                </a:extLst>
              </p:cNvPr>
              <p:cNvSpPr/>
              <p:nvPr/>
            </p:nvSpPr>
            <p:spPr>
              <a:xfrm>
                <a:off x="4642225" y="5141417"/>
                <a:ext cx="167430" cy="6753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96" name="Rounded Rectangle 17">
                <a:extLst>
                  <a:ext uri="{FF2B5EF4-FFF2-40B4-BE49-F238E27FC236}">
                    <a16:creationId xmlns:a16="http://schemas.microsoft.com/office/drawing/2014/main" id="{FC5648E8-F36D-4F4B-BDDE-6E8B8A4AD94B}"/>
                  </a:ext>
                </a:extLst>
              </p:cNvPr>
              <p:cNvSpPr/>
              <p:nvPr/>
            </p:nvSpPr>
            <p:spPr>
              <a:xfrm>
                <a:off x="4097420" y="3177044"/>
                <a:ext cx="900000" cy="21600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97" name="Parallelogram 31">
              <a:extLst>
                <a:ext uri="{FF2B5EF4-FFF2-40B4-BE49-F238E27FC236}">
                  <a16:creationId xmlns:a16="http://schemas.microsoft.com/office/drawing/2014/main" id="{BEFFC01C-FD5A-4BC6-B135-B3949BBA136D}"/>
                </a:ext>
              </a:extLst>
            </p:cNvPr>
            <p:cNvSpPr/>
            <p:nvPr/>
          </p:nvSpPr>
          <p:spPr>
            <a:xfrm rot="16200000" flipH="1">
              <a:off x="3321610" y="3124248"/>
              <a:ext cx="2074198" cy="1611075"/>
            </a:xfrm>
            <a:custGeom>
              <a:avLst/>
              <a:gdLst>
                <a:gd name="connsiteX0" fmla="*/ 0 w 2160038"/>
                <a:gd name="connsiteY0" fmla="*/ 1598104 h 1598104"/>
                <a:gd name="connsiteX1" fmla="*/ 1205194 w 2160038"/>
                <a:gd name="connsiteY1" fmla="*/ 0 h 1598104"/>
                <a:gd name="connsiteX2" fmla="*/ 2160038 w 2160038"/>
                <a:gd name="connsiteY2" fmla="*/ 0 h 1598104"/>
                <a:gd name="connsiteX3" fmla="*/ 954844 w 2160038"/>
                <a:gd name="connsiteY3" fmla="*/ 1598104 h 1598104"/>
                <a:gd name="connsiteX4" fmla="*/ 0 w 2160038"/>
                <a:gd name="connsiteY4" fmla="*/ 1598104 h 1598104"/>
                <a:gd name="connsiteX0" fmla="*/ 0 w 2160038"/>
                <a:gd name="connsiteY0" fmla="*/ 1598104 h 1598104"/>
                <a:gd name="connsiteX1" fmla="*/ 1205194 w 2160038"/>
                <a:gd name="connsiteY1" fmla="*/ 0 h 1598104"/>
                <a:gd name="connsiteX2" fmla="*/ 2160038 w 2160038"/>
                <a:gd name="connsiteY2" fmla="*/ 0 h 1598104"/>
                <a:gd name="connsiteX3" fmla="*/ 954844 w 2160038"/>
                <a:gd name="connsiteY3" fmla="*/ 1598104 h 1598104"/>
                <a:gd name="connsiteX4" fmla="*/ 196602 w 2160038"/>
                <a:gd name="connsiteY4" fmla="*/ 1593944 h 1598104"/>
                <a:gd name="connsiteX5" fmla="*/ 0 w 2160038"/>
                <a:gd name="connsiteY5" fmla="*/ 1598104 h 1598104"/>
                <a:gd name="connsiteX0" fmla="*/ 0 w 2086559"/>
                <a:gd name="connsiteY0" fmla="*/ 1489247 h 1598104"/>
                <a:gd name="connsiteX1" fmla="*/ 1131715 w 2086559"/>
                <a:gd name="connsiteY1" fmla="*/ 0 h 1598104"/>
                <a:gd name="connsiteX2" fmla="*/ 2086559 w 2086559"/>
                <a:gd name="connsiteY2" fmla="*/ 0 h 1598104"/>
                <a:gd name="connsiteX3" fmla="*/ 881365 w 2086559"/>
                <a:gd name="connsiteY3" fmla="*/ 1598104 h 1598104"/>
                <a:gd name="connsiteX4" fmla="*/ 123123 w 2086559"/>
                <a:gd name="connsiteY4" fmla="*/ 1593944 h 1598104"/>
                <a:gd name="connsiteX5" fmla="*/ 0 w 2086559"/>
                <a:gd name="connsiteY5" fmla="*/ 1489247 h 1598104"/>
                <a:gd name="connsiteX0" fmla="*/ 0 w 2086559"/>
                <a:gd name="connsiteY0" fmla="*/ 1489247 h 1598104"/>
                <a:gd name="connsiteX1" fmla="*/ 1131715 w 2086559"/>
                <a:gd name="connsiteY1" fmla="*/ 0 h 1598104"/>
                <a:gd name="connsiteX2" fmla="*/ 2086559 w 2086559"/>
                <a:gd name="connsiteY2" fmla="*/ 0 h 1598104"/>
                <a:gd name="connsiteX3" fmla="*/ 881365 w 2086559"/>
                <a:gd name="connsiteY3" fmla="*/ 1598104 h 1598104"/>
                <a:gd name="connsiteX4" fmla="*/ 123123 w 2086559"/>
                <a:gd name="connsiteY4" fmla="*/ 1593944 h 1598104"/>
                <a:gd name="connsiteX5" fmla="*/ 0 w 2086559"/>
                <a:gd name="connsiteY5" fmla="*/ 1489247 h 1598104"/>
                <a:gd name="connsiteX0" fmla="*/ 0 w 2078395"/>
                <a:gd name="connsiteY0" fmla="*/ 1478364 h 1598104"/>
                <a:gd name="connsiteX1" fmla="*/ 1123551 w 2078395"/>
                <a:gd name="connsiteY1" fmla="*/ 0 h 1598104"/>
                <a:gd name="connsiteX2" fmla="*/ 2078395 w 2078395"/>
                <a:gd name="connsiteY2" fmla="*/ 0 h 1598104"/>
                <a:gd name="connsiteX3" fmla="*/ 873201 w 2078395"/>
                <a:gd name="connsiteY3" fmla="*/ 1598104 h 1598104"/>
                <a:gd name="connsiteX4" fmla="*/ 114959 w 2078395"/>
                <a:gd name="connsiteY4" fmla="*/ 1593944 h 1598104"/>
                <a:gd name="connsiteX5" fmla="*/ 0 w 2078395"/>
                <a:gd name="connsiteY5" fmla="*/ 1478364 h 1598104"/>
                <a:gd name="connsiteX0" fmla="*/ 0 w 2078395"/>
                <a:gd name="connsiteY0" fmla="*/ 1478364 h 1598104"/>
                <a:gd name="connsiteX1" fmla="*/ 1123551 w 2078395"/>
                <a:gd name="connsiteY1" fmla="*/ 0 h 1598104"/>
                <a:gd name="connsiteX2" fmla="*/ 2078395 w 2078395"/>
                <a:gd name="connsiteY2" fmla="*/ 0 h 1598104"/>
                <a:gd name="connsiteX3" fmla="*/ 873201 w 2078395"/>
                <a:gd name="connsiteY3" fmla="*/ 1598104 h 1598104"/>
                <a:gd name="connsiteX4" fmla="*/ 114959 w 2078395"/>
                <a:gd name="connsiteY4" fmla="*/ 1593944 h 1598104"/>
                <a:gd name="connsiteX5" fmla="*/ 0 w 2078395"/>
                <a:gd name="connsiteY5" fmla="*/ 1478364 h 1598104"/>
                <a:gd name="connsiteX0" fmla="*/ 0 w 2078395"/>
                <a:gd name="connsiteY0" fmla="*/ 1478364 h 1598104"/>
                <a:gd name="connsiteX1" fmla="*/ 1123551 w 2078395"/>
                <a:gd name="connsiteY1" fmla="*/ 0 h 1598104"/>
                <a:gd name="connsiteX2" fmla="*/ 2078395 w 2078395"/>
                <a:gd name="connsiteY2" fmla="*/ 0 h 1598104"/>
                <a:gd name="connsiteX3" fmla="*/ 873201 w 2078395"/>
                <a:gd name="connsiteY3" fmla="*/ 1598104 h 1598104"/>
                <a:gd name="connsiteX4" fmla="*/ 114959 w 2078395"/>
                <a:gd name="connsiteY4" fmla="*/ 1593944 h 1598104"/>
                <a:gd name="connsiteX5" fmla="*/ 0 w 2078395"/>
                <a:gd name="connsiteY5" fmla="*/ 1478364 h 1598104"/>
                <a:gd name="connsiteX0" fmla="*/ 0 w 2078395"/>
                <a:gd name="connsiteY0" fmla="*/ 1478364 h 1598104"/>
                <a:gd name="connsiteX1" fmla="*/ 1123551 w 2078395"/>
                <a:gd name="connsiteY1" fmla="*/ 0 h 1598104"/>
                <a:gd name="connsiteX2" fmla="*/ 2078395 w 2078395"/>
                <a:gd name="connsiteY2" fmla="*/ 0 h 1598104"/>
                <a:gd name="connsiteX3" fmla="*/ 873201 w 2078395"/>
                <a:gd name="connsiteY3" fmla="*/ 1598104 h 1598104"/>
                <a:gd name="connsiteX4" fmla="*/ 114959 w 2078395"/>
                <a:gd name="connsiteY4" fmla="*/ 1593944 h 1598104"/>
                <a:gd name="connsiteX5" fmla="*/ 0 w 2078395"/>
                <a:gd name="connsiteY5" fmla="*/ 1478364 h 1598104"/>
                <a:gd name="connsiteX0" fmla="*/ 0 w 2078395"/>
                <a:gd name="connsiteY0" fmla="*/ 1478364 h 1598104"/>
                <a:gd name="connsiteX1" fmla="*/ 1123551 w 2078395"/>
                <a:gd name="connsiteY1" fmla="*/ 0 h 1598104"/>
                <a:gd name="connsiteX2" fmla="*/ 2078395 w 2078395"/>
                <a:gd name="connsiteY2" fmla="*/ 0 h 1598104"/>
                <a:gd name="connsiteX3" fmla="*/ 873201 w 2078395"/>
                <a:gd name="connsiteY3" fmla="*/ 1598104 h 1598104"/>
                <a:gd name="connsiteX4" fmla="*/ 114959 w 2078395"/>
                <a:gd name="connsiteY4" fmla="*/ 1593944 h 1598104"/>
                <a:gd name="connsiteX5" fmla="*/ 0 w 2078395"/>
                <a:gd name="connsiteY5" fmla="*/ 1478364 h 1598104"/>
                <a:gd name="connsiteX0" fmla="*/ 0 w 2089280"/>
                <a:gd name="connsiteY0" fmla="*/ 1478366 h 1598104"/>
                <a:gd name="connsiteX1" fmla="*/ 1134436 w 2089280"/>
                <a:gd name="connsiteY1" fmla="*/ 0 h 1598104"/>
                <a:gd name="connsiteX2" fmla="*/ 2089280 w 2089280"/>
                <a:gd name="connsiteY2" fmla="*/ 0 h 1598104"/>
                <a:gd name="connsiteX3" fmla="*/ 884086 w 2089280"/>
                <a:gd name="connsiteY3" fmla="*/ 1598104 h 1598104"/>
                <a:gd name="connsiteX4" fmla="*/ 125844 w 2089280"/>
                <a:gd name="connsiteY4" fmla="*/ 1593944 h 1598104"/>
                <a:gd name="connsiteX5" fmla="*/ 0 w 2089280"/>
                <a:gd name="connsiteY5" fmla="*/ 1478366 h 1598104"/>
                <a:gd name="connsiteX0" fmla="*/ 0 w 2089280"/>
                <a:gd name="connsiteY0" fmla="*/ 1470201 h 1598104"/>
                <a:gd name="connsiteX1" fmla="*/ 1134436 w 2089280"/>
                <a:gd name="connsiteY1" fmla="*/ 0 h 1598104"/>
                <a:gd name="connsiteX2" fmla="*/ 2089280 w 2089280"/>
                <a:gd name="connsiteY2" fmla="*/ 0 h 1598104"/>
                <a:gd name="connsiteX3" fmla="*/ 884086 w 2089280"/>
                <a:gd name="connsiteY3" fmla="*/ 1598104 h 1598104"/>
                <a:gd name="connsiteX4" fmla="*/ 125844 w 2089280"/>
                <a:gd name="connsiteY4" fmla="*/ 1593944 h 1598104"/>
                <a:gd name="connsiteX5" fmla="*/ 0 w 2089280"/>
                <a:gd name="connsiteY5" fmla="*/ 1470201 h 1598104"/>
                <a:gd name="connsiteX0" fmla="*/ 0 w 2116495"/>
                <a:gd name="connsiteY0" fmla="*/ 1413051 h 1598104"/>
                <a:gd name="connsiteX1" fmla="*/ 1161651 w 2116495"/>
                <a:gd name="connsiteY1" fmla="*/ 0 h 1598104"/>
                <a:gd name="connsiteX2" fmla="*/ 2116495 w 2116495"/>
                <a:gd name="connsiteY2" fmla="*/ 0 h 1598104"/>
                <a:gd name="connsiteX3" fmla="*/ 911301 w 2116495"/>
                <a:gd name="connsiteY3" fmla="*/ 1598104 h 1598104"/>
                <a:gd name="connsiteX4" fmla="*/ 153059 w 2116495"/>
                <a:gd name="connsiteY4" fmla="*/ 1593944 h 1598104"/>
                <a:gd name="connsiteX5" fmla="*/ 0 w 2116495"/>
                <a:gd name="connsiteY5" fmla="*/ 1413051 h 1598104"/>
                <a:gd name="connsiteX0" fmla="*/ 0 w 2116495"/>
                <a:gd name="connsiteY0" fmla="*/ 1413051 h 1598104"/>
                <a:gd name="connsiteX1" fmla="*/ 1161651 w 2116495"/>
                <a:gd name="connsiteY1" fmla="*/ 0 h 1598104"/>
                <a:gd name="connsiteX2" fmla="*/ 2116495 w 2116495"/>
                <a:gd name="connsiteY2" fmla="*/ 0 h 1598104"/>
                <a:gd name="connsiteX3" fmla="*/ 911301 w 2116495"/>
                <a:gd name="connsiteY3" fmla="*/ 1598104 h 1598104"/>
                <a:gd name="connsiteX4" fmla="*/ 153059 w 2116495"/>
                <a:gd name="connsiteY4" fmla="*/ 1593944 h 1598104"/>
                <a:gd name="connsiteX5" fmla="*/ 0 w 2116495"/>
                <a:gd name="connsiteY5" fmla="*/ 1413051 h 1598104"/>
                <a:gd name="connsiteX0" fmla="*/ 0 w 2116495"/>
                <a:gd name="connsiteY0" fmla="*/ 1413051 h 1598104"/>
                <a:gd name="connsiteX1" fmla="*/ 1161651 w 2116495"/>
                <a:gd name="connsiteY1" fmla="*/ 0 h 1598104"/>
                <a:gd name="connsiteX2" fmla="*/ 2116495 w 2116495"/>
                <a:gd name="connsiteY2" fmla="*/ 0 h 1598104"/>
                <a:gd name="connsiteX3" fmla="*/ 911301 w 2116495"/>
                <a:gd name="connsiteY3" fmla="*/ 1598104 h 1598104"/>
                <a:gd name="connsiteX4" fmla="*/ 153059 w 2116495"/>
                <a:gd name="connsiteY4" fmla="*/ 1593944 h 1598104"/>
                <a:gd name="connsiteX5" fmla="*/ 0 w 2116495"/>
                <a:gd name="connsiteY5" fmla="*/ 1413051 h 1598104"/>
                <a:gd name="connsiteX0" fmla="*/ 0 w 2127381"/>
                <a:gd name="connsiteY0" fmla="*/ 1323246 h 1598104"/>
                <a:gd name="connsiteX1" fmla="*/ 1172537 w 2127381"/>
                <a:gd name="connsiteY1" fmla="*/ 0 h 1598104"/>
                <a:gd name="connsiteX2" fmla="*/ 2127381 w 2127381"/>
                <a:gd name="connsiteY2" fmla="*/ 0 h 1598104"/>
                <a:gd name="connsiteX3" fmla="*/ 922187 w 2127381"/>
                <a:gd name="connsiteY3" fmla="*/ 1598104 h 1598104"/>
                <a:gd name="connsiteX4" fmla="*/ 163945 w 2127381"/>
                <a:gd name="connsiteY4" fmla="*/ 1593944 h 1598104"/>
                <a:gd name="connsiteX5" fmla="*/ 0 w 2127381"/>
                <a:gd name="connsiteY5" fmla="*/ 1323246 h 1598104"/>
                <a:gd name="connsiteX0" fmla="*/ 993 w 2128374"/>
                <a:gd name="connsiteY0" fmla="*/ 1323246 h 1598104"/>
                <a:gd name="connsiteX1" fmla="*/ 1173530 w 2128374"/>
                <a:gd name="connsiteY1" fmla="*/ 0 h 1598104"/>
                <a:gd name="connsiteX2" fmla="*/ 2128374 w 2128374"/>
                <a:gd name="connsiteY2" fmla="*/ 0 h 1598104"/>
                <a:gd name="connsiteX3" fmla="*/ 923180 w 2128374"/>
                <a:gd name="connsiteY3" fmla="*/ 1598104 h 1598104"/>
                <a:gd name="connsiteX4" fmla="*/ 164938 w 2128374"/>
                <a:gd name="connsiteY4" fmla="*/ 1593944 h 1598104"/>
                <a:gd name="connsiteX5" fmla="*/ 993 w 2128374"/>
                <a:gd name="connsiteY5" fmla="*/ 1323246 h 1598104"/>
                <a:gd name="connsiteX0" fmla="*/ 993 w 2128374"/>
                <a:gd name="connsiteY0" fmla="*/ 1323246 h 1598104"/>
                <a:gd name="connsiteX1" fmla="*/ 1173530 w 2128374"/>
                <a:gd name="connsiteY1" fmla="*/ 0 h 1598104"/>
                <a:gd name="connsiteX2" fmla="*/ 2128374 w 2128374"/>
                <a:gd name="connsiteY2" fmla="*/ 0 h 1598104"/>
                <a:gd name="connsiteX3" fmla="*/ 923180 w 2128374"/>
                <a:gd name="connsiteY3" fmla="*/ 1598104 h 1598104"/>
                <a:gd name="connsiteX4" fmla="*/ 164938 w 2128374"/>
                <a:gd name="connsiteY4" fmla="*/ 1593944 h 1598104"/>
                <a:gd name="connsiteX5" fmla="*/ 993 w 2128374"/>
                <a:gd name="connsiteY5" fmla="*/ 1323246 h 1598104"/>
                <a:gd name="connsiteX0" fmla="*/ 0 w 2127381"/>
                <a:gd name="connsiteY0" fmla="*/ 1323246 h 1598104"/>
                <a:gd name="connsiteX1" fmla="*/ 1172537 w 2127381"/>
                <a:gd name="connsiteY1" fmla="*/ 0 h 1598104"/>
                <a:gd name="connsiteX2" fmla="*/ 2127381 w 2127381"/>
                <a:gd name="connsiteY2" fmla="*/ 0 h 1598104"/>
                <a:gd name="connsiteX3" fmla="*/ 922187 w 2127381"/>
                <a:gd name="connsiteY3" fmla="*/ 1598104 h 1598104"/>
                <a:gd name="connsiteX4" fmla="*/ 163945 w 2127381"/>
                <a:gd name="connsiteY4" fmla="*/ 1593944 h 1598104"/>
                <a:gd name="connsiteX5" fmla="*/ 0 w 2127381"/>
                <a:gd name="connsiteY5" fmla="*/ 1323246 h 1598104"/>
                <a:gd name="connsiteX0" fmla="*/ 0 w 2127381"/>
                <a:gd name="connsiteY0" fmla="*/ 1323246 h 1598104"/>
                <a:gd name="connsiteX1" fmla="*/ 1172537 w 2127381"/>
                <a:gd name="connsiteY1" fmla="*/ 0 h 1598104"/>
                <a:gd name="connsiteX2" fmla="*/ 2127381 w 2127381"/>
                <a:gd name="connsiteY2" fmla="*/ 0 h 1598104"/>
                <a:gd name="connsiteX3" fmla="*/ 922187 w 2127381"/>
                <a:gd name="connsiteY3" fmla="*/ 1598104 h 1598104"/>
                <a:gd name="connsiteX4" fmla="*/ 163945 w 2127381"/>
                <a:gd name="connsiteY4" fmla="*/ 1593944 h 1598104"/>
                <a:gd name="connsiteX5" fmla="*/ 0 w 2127381"/>
                <a:gd name="connsiteY5" fmla="*/ 1323246 h 1598104"/>
                <a:gd name="connsiteX0" fmla="*/ 0 w 2140988"/>
                <a:gd name="connsiteY0" fmla="*/ 1325969 h 1598104"/>
                <a:gd name="connsiteX1" fmla="*/ 1186144 w 2140988"/>
                <a:gd name="connsiteY1" fmla="*/ 0 h 1598104"/>
                <a:gd name="connsiteX2" fmla="*/ 2140988 w 2140988"/>
                <a:gd name="connsiteY2" fmla="*/ 0 h 1598104"/>
                <a:gd name="connsiteX3" fmla="*/ 935794 w 2140988"/>
                <a:gd name="connsiteY3" fmla="*/ 1598104 h 1598104"/>
                <a:gd name="connsiteX4" fmla="*/ 177552 w 2140988"/>
                <a:gd name="connsiteY4" fmla="*/ 1593944 h 1598104"/>
                <a:gd name="connsiteX5" fmla="*/ 0 w 2140988"/>
                <a:gd name="connsiteY5" fmla="*/ 1325969 h 1598104"/>
                <a:gd name="connsiteX0" fmla="*/ 0 w 2140988"/>
                <a:gd name="connsiteY0" fmla="*/ 1325969 h 1598104"/>
                <a:gd name="connsiteX1" fmla="*/ 1186144 w 2140988"/>
                <a:gd name="connsiteY1" fmla="*/ 0 h 1598104"/>
                <a:gd name="connsiteX2" fmla="*/ 2140988 w 2140988"/>
                <a:gd name="connsiteY2" fmla="*/ 0 h 1598104"/>
                <a:gd name="connsiteX3" fmla="*/ 935794 w 2140988"/>
                <a:gd name="connsiteY3" fmla="*/ 1598104 h 1598104"/>
                <a:gd name="connsiteX4" fmla="*/ 177552 w 2140988"/>
                <a:gd name="connsiteY4" fmla="*/ 1593944 h 1598104"/>
                <a:gd name="connsiteX5" fmla="*/ 0 w 2140988"/>
                <a:gd name="connsiteY5" fmla="*/ 1325969 h 1598104"/>
                <a:gd name="connsiteX0" fmla="*/ 0 w 2140988"/>
                <a:gd name="connsiteY0" fmla="*/ 1325969 h 1598104"/>
                <a:gd name="connsiteX1" fmla="*/ 1186144 w 2140988"/>
                <a:gd name="connsiteY1" fmla="*/ 0 h 1598104"/>
                <a:gd name="connsiteX2" fmla="*/ 2140988 w 2140988"/>
                <a:gd name="connsiteY2" fmla="*/ 0 h 1598104"/>
                <a:gd name="connsiteX3" fmla="*/ 935794 w 2140988"/>
                <a:gd name="connsiteY3" fmla="*/ 1598104 h 1598104"/>
                <a:gd name="connsiteX4" fmla="*/ 177552 w 2140988"/>
                <a:gd name="connsiteY4" fmla="*/ 1593944 h 1598104"/>
                <a:gd name="connsiteX5" fmla="*/ 0 w 2140988"/>
                <a:gd name="connsiteY5" fmla="*/ 1325969 h 1598104"/>
                <a:gd name="connsiteX0" fmla="*/ 0 w 2140988"/>
                <a:gd name="connsiteY0" fmla="*/ 1325969 h 1598104"/>
                <a:gd name="connsiteX1" fmla="*/ 1186144 w 2140988"/>
                <a:gd name="connsiteY1" fmla="*/ 0 h 1598104"/>
                <a:gd name="connsiteX2" fmla="*/ 2140988 w 2140988"/>
                <a:gd name="connsiteY2" fmla="*/ 0 h 1598104"/>
                <a:gd name="connsiteX3" fmla="*/ 935794 w 2140988"/>
                <a:gd name="connsiteY3" fmla="*/ 1598104 h 1598104"/>
                <a:gd name="connsiteX4" fmla="*/ 177552 w 2140988"/>
                <a:gd name="connsiteY4" fmla="*/ 1593944 h 1598104"/>
                <a:gd name="connsiteX5" fmla="*/ 0 w 2140988"/>
                <a:gd name="connsiteY5" fmla="*/ 1325969 h 1598104"/>
                <a:gd name="connsiteX0" fmla="*/ 0 w 2140988"/>
                <a:gd name="connsiteY0" fmla="*/ 1325969 h 1598104"/>
                <a:gd name="connsiteX1" fmla="*/ 1186144 w 2140988"/>
                <a:gd name="connsiteY1" fmla="*/ 0 h 1598104"/>
                <a:gd name="connsiteX2" fmla="*/ 2140988 w 2140988"/>
                <a:gd name="connsiteY2" fmla="*/ 0 h 1598104"/>
                <a:gd name="connsiteX3" fmla="*/ 935794 w 2140988"/>
                <a:gd name="connsiteY3" fmla="*/ 1598104 h 1598104"/>
                <a:gd name="connsiteX4" fmla="*/ 177552 w 2140988"/>
                <a:gd name="connsiteY4" fmla="*/ 1593944 h 1598104"/>
                <a:gd name="connsiteX5" fmla="*/ 0 w 2140988"/>
                <a:gd name="connsiteY5" fmla="*/ 1325969 h 1598104"/>
                <a:gd name="connsiteX0" fmla="*/ 0 w 2140988"/>
                <a:gd name="connsiteY0" fmla="*/ 1325969 h 1598104"/>
                <a:gd name="connsiteX1" fmla="*/ 1186144 w 2140988"/>
                <a:gd name="connsiteY1" fmla="*/ 0 h 1598104"/>
                <a:gd name="connsiteX2" fmla="*/ 2140988 w 2140988"/>
                <a:gd name="connsiteY2" fmla="*/ 0 h 1598104"/>
                <a:gd name="connsiteX3" fmla="*/ 935794 w 2140988"/>
                <a:gd name="connsiteY3" fmla="*/ 1598104 h 1598104"/>
                <a:gd name="connsiteX4" fmla="*/ 177552 w 2140988"/>
                <a:gd name="connsiteY4" fmla="*/ 1593944 h 1598104"/>
                <a:gd name="connsiteX5" fmla="*/ 0 w 2140988"/>
                <a:gd name="connsiteY5" fmla="*/ 1325969 h 1598104"/>
                <a:gd name="connsiteX0" fmla="*/ 0 w 2113774"/>
                <a:gd name="connsiteY0" fmla="*/ 1502861 h 1718854"/>
                <a:gd name="connsiteX1" fmla="*/ 1158930 w 2113774"/>
                <a:gd name="connsiteY1" fmla="*/ 0 h 1718854"/>
                <a:gd name="connsiteX2" fmla="*/ 2113774 w 2113774"/>
                <a:gd name="connsiteY2" fmla="*/ 0 h 1718854"/>
                <a:gd name="connsiteX3" fmla="*/ 908580 w 2113774"/>
                <a:gd name="connsiteY3" fmla="*/ 1598104 h 1718854"/>
                <a:gd name="connsiteX4" fmla="*/ 150338 w 2113774"/>
                <a:gd name="connsiteY4" fmla="*/ 1593944 h 1718854"/>
                <a:gd name="connsiteX5" fmla="*/ 0 w 2113774"/>
                <a:gd name="connsiteY5" fmla="*/ 1502861 h 1718854"/>
                <a:gd name="connsiteX0" fmla="*/ 0 w 2113774"/>
                <a:gd name="connsiteY0" fmla="*/ 1502861 h 1718854"/>
                <a:gd name="connsiteX1" fmla="*/ 1158930 w 2113774"/>
                <a:gd name="connsiteY1" fmla="*/ 0 h 1718854"/>
                <a:gd name="connsiteX2" fmla="*/ 2113774 w 2113774"/>
                <a:gd name="connsiteY2" fmla="*/ 0 h 1718854"/>
                <a:gd name="connsiteX3" fmla="*/ 908580 w 2113774"/>
                <a:gd name="connsiteY3" fmla="*/ 1598104 h 1718854"/>
                <a:gd name="connsiteX4" fmla="*/ 150338 w 2113774"/>
                <a:gd name="connsiteY4" fmla="*/ 1593944 h 1718854"/>
                <a:gd name="connsiteX5" fmla="*/ 0 w 2113774"/>
                <a:gd name="connsiteY5" fmla="*/ 1502861 h 1718854"/>
                <a:gd name="connsiteX0" fmla="*/ 0 w 2113774"/>
                <a:gd name="connsiteY0" fmla="*/ 1502861 h 1598104"/>
                <a:gd name="connsiteX1" fmla="*/ 1158930 w 2113774"/>
                <a:gd name="connsiteY1" fmla="*/ 0 h 1598104"/>
                <a:gd name="connsiteX2" fmla="*/ 2113774 w 2113774"/>
                <a:gd name="connsiteY2" fmla="*/ 0 h 1598104"/>
                <a:gd name="connsiteX3" fmla="*/ 908580 w 2113774"/>
                <a:gd name="connsiteY3" fmla="*/ 1598104 h 1598104"/>
                <a:gd name="connsiteX4" fmla="*/ 150338 w 2113774"/>
                <a:gd name="connsiteY4" fmla="*/ 1593944 h 1598104"/>
                <a:gd name="connsiteX5" fmla="*/ 0 w 2113774"/>
                <a:gd name="connsiteY5" fmla="*/ 1502861 h 1598104"/>
                <a:gd name="connsiteX0" fmla="*/ 0 w 2113774"/>
                <a:gd name="connsiteY0" fmla="*/ 1502861 h 1598104"/>
                <a:gd name="connsiteX1" fmla="*/ 1158930 w 2113774"/>
                <a:gd name="connsiteY1" fmla="*/ 0 h 1598104"/>
                <a:gd name="connsiteX2" fmla="*/ 2113774 w 2113774"/>
                <a:gd name="connsiteY2" fmla="*/ 0 h 1598104"/>
                <a:gd name="connsiteX3" fmla="*/ 908580 w 2113774"/>
                <a:gd name="connsiteY3" fmla="*/ 1598104 h 1598104"/>
                <a:gd name="connsiteX4" fmla="*/ 150338 w 2113774"/>
                <a:gd name="connsiteY4" fmla="*/ 1593944 h 1598104"/>
                <a:gd name="connsiteX5" fmla="*/ 0 w 2113774"/>
                <a:gd name="connsiteY5" fmla="*/ 1502861 h 1598104"/>
                <a:gd name="connsiteX0" fmla="*/ 1 w 2113775"/>
                <a:gd name="connsiteY0" fmla="*/ 1502861 h 1598104"/>
                <a:gd name="connsiteX1" fmla="*/ 1158931 w 2113775"/>
                <a:gd name="connsiteY1" fmla="*/ 0 h 1598104"/>
                <a:gd name="connsiteX2" fmla="*/ 2113775 w 2113775"/>
                <a:gd name="connsiteY2" fmla="*/ 0 h 1598104"/>
                <a:gd name="connsiteX3" fmla="*/ 908581 w 2113775"/>
                <a:gd name="connsiteY3" fmla="*/ 1598104 h 1598104"/>
                <a:gd name="connsiteX4" fmla="*/ 150339 w 2113775"/>
                <a:gd name="connsiteY4" fmla="*/ 1593944 h 1598104"/>
                <a:gd name="connsiteX5" fmla="*/ 1 w 2113775"/>
                <a:gd name="connsiteY5" fmla="*/ 1502861 h 1598104"/>
                <a:gd name="connsiteX0" fmla="*/ 1 w 2113775"/>
                <a:gd name="connsiteY0" fmla="*/ 1502861 h 1598104"/>
                <a:gd name="connsiteX1" fmla="*/ 1158931 w 2113775"/>
                <a:gd name="connsiteY1" fmla="*/ 0 h 1598104"/>
                <a:gd name="connsiteX2" fmla="*/ 2113775 w 2113775"/>
                <a:gd name="connsiteY2" fmla="*/ 0 h 1598104"/>
                <a:gd name="connsiteX3" fmla="*/ 908581 w 2113775"/>
                <a:gd name="connsiteY3" fmla="*/ 1598104 h 1598104"/>
                <a:gd name="connsiteX4" fmla="*/ 150339 w 2113775"/>
                <a:gd name="connsiteY4" fmla="*/ 1593944 h 1598104"/>
                <a:gd name="connsiteX5" fmla="*/ 1 w 2113775"/>
                <a:gd name="connsiteY5" fmla="*/ 1502861 h 1598104"/>
                <a:gd name="connsiteX0" fmla="*/ 1 w 2113775"/>
                <a:gd name="connsiteY0" fmla="*/ 1502861 h 1598104"/>
                <a:gd name="connsiteX1" fmla="*/ 1158931 w 2113775"/>
                <a:gd name="connsiteY1" fmla="*/ 0 h 1598104"/>
                <a:gd name="connsiteX2" fmla="*/ 2113775 w 2113775"/>
                <a:gd name="connsiteY2" fmla="*/ 0 h 1598104"/>
                <a:gd name="connsiteX3" fmla="*/ 908581 w 2113775"/>
                <a:gd name="connsiteY3" fmla="*/ 1598104 h 1598104"/>
                <a:gd name="connsiteX4" fmla="*/ 150339 w 2113775"/>
                <a:gd name="connsiteY4" fmla="*/ 1593944 h 1598104"/>
                <a:gd name="connsiteX5" fmla="*/ 1 w 2113775"/>
                <a:gd name="connsiteY5" fmla="*/ 1502861 h 1598104"/>
                <a:gd name="connsiteX0" fmla="*/ 1 w 2113775"/>
                <a:gd name="connsiteY0" fmla="*/ 1502861 h 1598104"/>
                <a:gd name="connsiteX1" fmla="*/ 1158931 w 2113775"/>
                <a:gd name="connsiteY1" fmla="*/ 0 h 1598104"/>
                <a:gd name="connsiteX2" fmla="*/ 2113775 w 2113775"/>
                <a:gd name="connsiteY2" fmla="*/ 0 h 1598104"/>
                <a:gd name="connsiteX3" fmla="*/ 908581 w 2113775"/>
                <a:gd name="connsiteY3" fmla="*/ 1598104 h 1598104"/>
                <a:gd name="connsiteX4" fmla="*/ 150339 w 2113775"/>
                <a:gd name="connsiteY4" fmla="*/ 1593944 h 1598104"/>
                <a:gd name="connsiteX5" fmla="*/ 1 w 2113775"/>
                <a:gd name="connsiteY5" fmla="*/ 1502861 h 1598104"/>
                <a:gd name="connsiteX0" fmla="*/ 1 w 2129230"/>
                <a:gd name="connsiteY0" fmla="*/ 1459075 h 1598104"/>
                <a:gd name="connsiteX1" fmla="*/ 1174386 w 2129230"/>
                <a:gd name="connsiteY1" fmla="*/ 0 h 1598104"/>
                <a:gd name="connsiteX2" fmla="*/ 2129230 w 2129230"/>
                <a:gd name="connsiteY2" fmla="*/ 0 h 1598104"/>
                <a:gd name="connsiteX3" fmla="*/ 924036 w 2129230"/>
                <a:gd name="connsiteY3" fmla="*/ 1598104 h 1598104"/>
                <a:gd name="connsiteX4" fmla="*/ 165794 w 2129230"/>
                <a:gd name="connsiteY4" fmla="*/ 1593944 h 1598104"/>
                <a:gd name="connsiteX5" fmla="*/ 1 w 2129230"/>
                <a:gd name="connsiteY5" fmla="*/ 1459075 h 1598104"/>
                <a:gd name="connsiteX0" fmla="*/ 2 w 2124080"/>
                <a:gd name="connsiteY0" fmla="*/ 1448772 h 1598104"/>
                <a:gd name="connsiteX1" fmla="*/ 1169236 w 2124080"/>
                <a:gd name="connsiteY1" fmla="*/ 0 h 1598104"/>
                <a:gd name="connsiteX2" fmla="*/ 2124080 w 2124080"/>
                <a:gd name="connsiteY2" fmla="*/ 0 h 1598104"/>
                <a:gd name="connsiteX3" fmla="*/ 918886 w 2124080"/>
                <a:gd name="connsiteY3" fmla="*/ 1598104 h 1598104"/>
                <a:gd name="connsiteX4" fmla="*/ 160644 w 2124080"/>
                <a:gd name="connsiteY4" fmla="*/ 1593944 h 1598104"/>
                <a:gd name="connsiteX5" fmla="*/ 2 w 2124080"/>
                <a:gd name="connsiteY5" fmla="*/ 1448772 h 1598104"/>
                <a:gd name="connsiteX0" fmla="*/ 2 w 2124080"/>
                <a:gd name="connsiteY0" fmla="*/ 1448772 h 1598104"/>
                <a:gd name="connsiteX1" fmla="*/ 1169236 w 2124080"/>
                <a:gd name="connsiteY1" fmla="*/ 0 h 1598104"/>
                <a:gd name="connsiteX2" fmla="*/ 2124080 w 2124080"/>
                <a:gd name="connsiteY2" fmla="*/ 0 h 1598104"/>
                <a:gd name="connsiteX3" fmla="*/ 918886 w 2124080"/>
                <a:gd name="connsiteY3" fmla="*/ 1598104 h 1598104"/>
                <a:gd name="connsiteX4" fmla="*/ 160644 w 2124080"/>
                <a:gd name="connsiteY4" fmla="*/ 1593944 h 1598104"/>
                <a:gd name="connsiteX5" fmla="*/ 2 w 2124080"/>
                <a:gd name="connsiteY5" fmla="*/ 1448772 h 1598104"/>
                <a:gd name="connsiteX0" fmla="*/ 0 w 2124078"/>
                <a:gd name="connsiteY0" fmla="*/ 1448772 h 1598104"/>
                <a:gd name="connsiteX1" fmla="*/ 1169234 w 2124078"/>
                <a:gd name="connsiteY1" fmla="*/ 0 h 1598104"/>
                <a:gd name="connsiteX2" fmla="*/ 2124078 w 2124078"/>
                <a:gd name="connsiteY2" fmla="*/ 0 h 1598104"/>
                <a:gd name="connsiteX3" fmla="*/ 918884 w 2124078"/>
                <a:gd name="connsiteY3" fmla="*/ 1598104 h 1598104"/>
                <a:gd name="connsiteX4" fmla="*/ 160642 w 2124078"/>
                <a:gd name="connsiteY4" fmla="*/ 1593944 h 1598104"/>
                <a:gd name="connsiteX5" fmla="*/ 0 w 2124078"/>
                <a:gd name="connsiteY5" fmla="*/ 1448772 h 1598104"/>
                <a:gd name="connsiteX0" fmla="*/ 0 w 2124078"/>
                <a:gd name="connsiteY0" fmla="*/ 1448772 h 1598104"/>
                <a:gd name="connsiteX1" fmla="*/ 1169234 w 2124078"/>
                <a:gd name="connsiteY1" fmla="*/ 0 h 1598104"/>
                <a:gd name="connsiteX2" fmla="*/ 2124078 w 2124078"/>
                <a:gd name="connsiteY2" fmla="*/ 0 h 1598104"/>
                <a:gd name="connsiteX3" fmla="*/ 918884 w 2124078"/>
                <a:gd name="connsiteY3" fmla="*/ 1598104 h 1598104"/>
                <a:gd name="connsiteX4" fmla="*/ 160642 w 2124078"/>
                <a:gd name="connsiteY4" fmla="*/ 1593944 h 1598104"/>
                <a:gd name="connsiteX5" fmla="*/ 0 w 2124078"/>
                <a:gd name="connsiteY5" fmla="*/ 1448772 h 1598104"/>
                <a:gd name="connsiteX0" fmla="*/ 31 w 2124109"/>
                <a:gd name="connsiteY0" fmla="*/ 1448772 h 1598104"/>
                <a:gd name="connsiteX1" fmla="*/ 1169265 w 2124109"/>
                <a:gd name="connsiteY1" fmla="*/ 0 h 1598104"/>
                <a:gd name="connsiteX2" fmla="*/ 2124109 w 2124109"/>
                <a:gd name="connsiteY2" fmla="*/ 0 h 1598104"/>
                <a:gd name="connsiteX3" fmla="*/ 918915 w 2124109"/>
                <a:gd name="connsiteY3" fmla="*/ 1598104 h 1598104"/>
                <a:gd name="connsiteX4" fmla="*/ 160673 w 2124109"/>
                <a:gd name="connsiteY4" fmla="*/ 1593944 h 1598104"/>
                <a:gd name="connsiteX5" fmla="*/ 31 w 2124109"/>
                <a:gd name="connsiteY5" fmla="*/ 1448772 h 1598104"/>
                <a:gd name="connsiteX0" fmla="*/ 31 w 2124109"/>
                <a:gd name="connsiteY0" fmla="*/ 1448772 h 1598104"/>
                <a:gd name="connsiteX1" fmla="*/ 1169265 w 2124109"/>
                <a:gd name="connsiteY1" fmla="*/ 0 h 1598104"/>
                <a:gd name="connsiteX2" fmla="*/ 2124109 w 2124109"/>
                <a:gd name="connsiteY2" fmla="*/ 0 h 1598104"/>
                <a:gd name="connsiteX3" fmla="*/ 918915 w 2124109"/>
                <a:gd name="connsiteY3" fmla="*/ 1598104 h 1598104"/>
                <a:gd name="connsiteX4" fmla="*/ 160673 w 2124109"/>
                <a:gd name="connsiteY4" fmla="*/ 1593944 h 1598104"/>
                <a:gd name="connsiteX5" fmla="*/ 31 w 2124109"/>
                <a:gd name="connsiteY5" fmla="*/ 1448772 h 1598104"/>
                <a:gd name="connsiteX0" fmla="*/ 177 w 2124255"/>
                <a:gd name="connsiteY0" fmla="*/ 1448772 h 1598104"/>
                <a:gd name="connsiteX1" fmla="*/ 1169411 w 2124255"/>
                <a:gd name="connsiteY1" fmla="*/ 0 h 1598104"/>
                <a:gd name="connsiteX2" fmla="*/ 2124255 w 2124255"/>
                <a:gd name="connsiteY2" fmla="*/ 0 h 1598104"/>
                <a:gd name="connsiteX3" fmla="*/ 919061 w 2124255"/>
                <a:gd name="connsiteY3" fmla="*/ 1598104 h 1598104"/>
                <a:gd name="connsiteX4" fmla="*/ 160819 w 2124255"/>
                <a:gd name="connsiteY4" fmla="*/ 1593944 h 1598104"/>
                <a:gd name="connsiteX5" fmla="*/ 177 w 2124255"/>
                <a:gd name="connsiteY5" fmla="*/ 1448772 h 1598104"/>
                <a:gd name="connsiteX0" fmla="*/ 177 w 2124255"/>
                <a:gd name="connsiteY0" fmla="*/ 1448772 h 1598104"/>
                <a:gd name="connsiteX1" fmla="*/ 1169411 w 2124255"/>
                <a:gd name="connsiteY1" fmla="*/ 0 h 1598104"/>
                <a:gd name="connsiteX2" fmla="*/ 2124255 w 2124255"/>
                <a:gd name="connsiteY2" fmla="*/ 0 h 1598104"/>
                <a:gd name="connsiteX3" fmla="*/ 919061 w 2124255"/>
                <a:gd name="connsiteY3" fmla="*/ 1598104 h 1598104"/>
                <a:gd name="connsiteX4" fmla="*/ 160819 w 2124255"/>
                <a:gd name="connsiteY4" fmla="*/ 1593944 h 1598104"/>
                <a:gd name="connsiteX5" fmla="*/ 177 w 2124255"/>
                <a:gd name="connsiteY5" fmla="*/ 1448772 h 1598104"/>
                <a:gd name="connsiteX0" fmla="*/ 176 w 2126830"/>
                <a:gd name="connsiteY0" fmla="*/ 1428168 h 1598104"/>
                <a:gd name="connsiteX1" fmla="*/ 1171986 w 2126830"/>
                <a:gd name="connsiteY1" fmla="*/ 0 h 1598104"/>
                <a:gd name="connsiteX2" fmla="*/ 2126830 w 2126830"/>
                <a:gd name="connsiteY2" fmla="*/ 0 h 1598104"/>
                <a:gd name="connsiteX3" fmla="*/ 921636 w 2126830"/>
                <a:gd name="connsiteY3" fmla="*/ 1598104 h 1598104"/>
                <a:gd name="connsiteX4" fmla="*/ 163394 w 2126830"/>
                <a:gd name="connsiteY4" fmla="*/ 1593944 h 1598104"/>
                <a:gd name="connsiteX5" fmla="*/ 176 w 2126830"/>
                <a:gd name="connsiteY5" fmla="*/ 1428168 h 1598104"/>
                <a:gd name="connsiteX0" fmla="*/ 174 w 2136696"/>
                <a:gd name="connsiteY0" fmla="*/ 1421590 h 1598104"/>
                <a:gd name="connsiteX1" fmla="*/ 1181852 w 2136696"/>
                <a:gd name="connsiteY1" fmla="*/ 0 h 1598104"/>
                <a:gd name="connsiteX2" fmla="*/ 2136696 w 2136696"/>
                <a:gd name="connsiteY2" fmla="*/ 0 h 1598104"/>
                <a:gd name="connsiteX3" fmla="*/ 931502 w 2136696"/>
                <a:gd name="connsiteY3" fmla="*/ 1598104 h 1598104"/>
                <a:gd name="connsiteX4" fmla="*/ 173260 w 2136696"/>
                <a:gd name="connsiteY4" fmla="*/ 1593944 h 1598104"/>
                <a:gd name="connsiteX5" fmla="*/ 174 w 2136696"/>
                <a:gd name="connsiteY5" fmla="*/ 1421590 h 1598104"/>
                <a:gd name="connsiteX0" fmla="*/ 174 w 2136696"/>
                <a:gd name="connsiteY0" fmla="*/ 1421590 h 1598104"/>
                <a:gd name="connsiteX1" fmla="*/ 1181852 w 2136696"/>
                <a:gd name="connsiteY1" fmla="*/ 0 h 1598104"/>
                <a:gd name="connsiteX2" fmla="*/ 2136696 w 2136696"/>
                <a:gd name="connsiteY2" fmla="*/ 0 h 1598104"/>
                <a:gd name="connsiteX3" fmla="*/ 931502 w 2136696"/>
                <a:gd name="connsiteY3" fmla="*/ 1598104 h 1598104"/>
                <a:gd name="connsiteX4" fmla="*/ 173260 w 2136696"/>
                <a:gd name="connsiteY4" fmla="*/ 1593944 h 1598104"/>
                <a:gd name="connsiteX5" fmla="*/ 174 w 2136696"/>
                <a:gd name="connsiteY5" fmla="*/ 1421590 h 1598104"/>
                <a:gd name="connsiteX0" fmla="*/ 174 w 2136696"/>
                <a:gd name="connsiteY0" fmla="*/ 1421590 h 1598104"/>
                <a:gd name="connsiteX1" fmla="*/ 1181852 w 2136696"/>
                <a:gd name="connsiteY1" fmla="*/ 0 h 1598104"/>
                <a:gd name="connsiteX2" fmla="*/ 2136696 w 2136696"/>
                <a:gd name="connsiteY2" fmla="*/ 0 h 1598104"/>
                <a:gd name="connsiteX3" fmla="*/ 931502 w 2136696"/>
                <a:gd name="connsiteY3" fmla="*/ 1598104 h 1598104"/>
                <a:gd name="connsiteX4" fmla="*/ 173260 w 2136696"/>
                <a:gd name="connsiteY4" fmla="*/ 1593944 h 1598104"/>
                <a:gd name="connsiteX5" fmla="*/ 174 w 2136696"/>
                <a:gd name="connsiteY5" fmla="*/ 1421590 h 1598104"/>
                <a:gd name="connsiteX0" fmla="*/ 174 w 2136696"/>
                <a:gd name="connsiteY0" fmla="*/ 1421590 h 1598104"/>
                <a:gd name="connsiteX1" fmla="*/ 1181852 w 2136696"/>
                <a:gd name="connsiteY1" fmla="*/ 0 h 1598104"/>
                <a:gd name="connsiteX2" fmla="*/ 2136696 w 2136696"/>
                <a:gd name="connsiteY2" fmla="*/ 0 h 1598104"/>
                <a:gd name="connsiteX3" fmla="*/ 931502 w 2136696"/>
                <a:gd name="connsiteY3" fmla="*/ 1598104 h 1598104"/>
                <a:gd name="connsiteX4" fmla="*/ 173260 w 2136696"/>
                <a:gd name="connsiteY4" fmla="*/ 1593944 h 1598104"/>
                <a:gd name="connsiteX5" fmla="*/ 174 w 2136696"/>
                <a:gd name="connsiteY5" fmla="*/ 1421590 h 1598104"/>
                <a:gd name="connsiteX0" fmla="*/ 103 w 2136625"/>
                <a:gd name="connsiteY0" fmla="*/ 1421590 h 1598104"/>
                <a:gd name="connsiteX1" fmla="*/ 1181781 w 2136625"/>
                <a:gd name="connsiteY1" fmla="*/ 0 h 1598104"/>
                <a:gd name="connsiteX2" fmla="*/ 2136625 w 2136625"/>
                <a:gd name="connsiteY2" fmla="*/ 0 h 1598104"/>
                <a:gd name="connsiteX3" fmla="*/ 931431 w 2136625"/>
                <a:gd name="connsiteY3" fmla="*/ 1598104 h 1598104"/>
                <a:gd name="connsiteX4" fmla="*/ 173189 w 2136625"/>
                <a:gd name="connsiteY4" fmla="*/ 1593944 h 1598104"/>
                <a:gd name="connsiteX5" fmla="*/ 103 w 2136625"/>
                <a:gd name="connsiteY5" fmla="*/ 1421590 h 1598104"/>
                <a:gd name="connsiteX0" fmla="*/ 136 w 2136658"/>
                <a:gd name="connsiteY0" fmla="*/ 1421590 h 1598104"/>
                <a:gd name="connsiteX1" fmla="*/ 1181814 w 2136658"/>
                <a:gd name="connsiteY1" fmla="*/ 0 h 1598104"/>
                <a:gd name="connsiteX2" fmla="*/ 2136658 w 2136658"/>
                <a:gd name="connsiteY2" fmla="*/ 0 h 1598104"/>
                <a:gd name="connsiteX3" fmla="*/ 931464 w 2136658"/>
                <a:gd name="connsiteY3" fmla="*/ 1598104 h 1598104"/>
                <a:gd name="connsiteX4" fmla="*/ 173222 w 2136658"/>
                <a:gd name="connsiteY4" fmla="*/ 1593944 h 1598104"/>
                <a:gd name="connsiteX5" fmla="*/ 136 w 2136658"/>
                <a:gd name="connsiteY5" fmla="*/ 1421590 h 1598104"/>
                <a:gd name="connsiteX0" fmla="*/ 103 w 2136625"/>
                <a:gd name="connsiteY0" fmla="*/ 1421590 h 1598104"/>
                <a:gd name="connsiteX1" fmla="*/ 1181781 w 2136625"/>
                <a:gd name="connsiteY1" fmla="*/ 0 h 1598104"/>
                <a:gd name="connsiteX2" fmla="*/ 2136625 w 2136625"/>
                <a:gd name="connsiteY2" fmla="*/ 0 h 1598104"/>
                <a:gd name="connsiteX3" fmla="*/ 931431 w 2136625"/>
                <a:gd name="connsiteY3" fmla="*/ 1598104 h 1598104"/>
                <a:gd name="connsiteX4" fmla="*/ 173189 w 2136625"/>
                <a:gd name="connsiteY4" fmla="*/ 1593944 h 1598104"/>
                <a:gd name="connsiteX5" fmla="*/ 103 w 2136625"/>
                <a:gd name="connsiteY5" fmla="*/ 1421590 h 1598104"/>
                <a:gd name="connsiteX0" fmla="*/ 0 w 2136522"/>
                <a:gd name="connsiteY0" fmla="*/ 1421590 h 1598104"/>
                <a:gd name="connsiteX1" fmla="*/ 1181678 w 2136522"/>
                <a:gd name="connsiteY1" fmla="*/ 0 h 1598104"/>
                <a:gd name="connsiteX2" fmla="*/ 2136522 w 2136522"/>
                <a:gd name="connsiteY2" fmla="*/ 0 h 1598104"/>
                <a:gd name="connsiteX3" fmla="*/ 931328 w 2136522"/>
                <a:gd name="connsiteY3" fmla="*/ 1598104 h 1598104"/>
                <a:gd name="connsiteX4" fmla="*/ 173086 w 2136522"/>
                <a:gd name="connsiteY4" fmla="*/ 1593944 h 1598104"/>
                <a:gd name="connsiteX5" fmla="*/ 0 w 2136522"/>
                <a:gd name="connsiteY5" fmla="*/ 1421590 h 1598104"/>
                <a:gd name="connsiteX0" fmla="*/ 0 w 2136522"/>
                <a:gd name="connsiteY0" fmla="*/ 1421590 h 1598104"/>
                <a:gd name="connsiteX1" fmla="*/ 1181678 w 2136522"/>
                <a:gd name="connsiteY1" fmla="*/ 0 h 1598104"/>
                <a:gd name="connsiteX2" fmla="*/ 2136522 w 2136522"/>
                <a:gd name="connsiteY2" fmla="*/ 0 h 1598104"/>
                <a:gd name="connsiteX3" fmla="*/ 931328 w 2136522"/>
                <a:gd name="connsiteY3" fmla="*/ 1598104 h 1598104"/>
                <a:gd name="connsiteX4" fmla="*/ 173086 w 2136522"/>
                <a:gd name="connsiteY4" fmla="*/ 1593944 h 1598104"/>
                <a:gd name="connsiteX5" fmla="*/ 0 w 2136522"/>
                <a:gd name="connsiteY5" fmla="*/ 1421590 h 1598104"/>
                <a:gd name="connsiteX0" fmla="*/ 0 w 2136522"/>
                <a:gd name="connsiteY0" fmla="*/ 1421590 h 1605886"/>
                <a:gd name="connsiteX1" fmla="*/ 1181678 w 2136522"/>
                <a:gd name="connsiteY1" fmla="*/ 0 h 1605886"/>
                <a:gd name="connsiteX2" fmla="*/ 2136522 w 2136522"/>
                <a:gd name="connsiteY2" fmla="*/ 0 h 1605886"/>
                <a:gd name="connsiteX3" fmla="*/ 931328 w 2136522"/>
                <a:gd name="connsiteY3" fmla="*/ 1598104 h 1605886"/>
                <a:gd name="connsiteX4" fmla="*/ 173086 w 2136522"/>
                <a:gd name="connsiteY4" fmla="*/ 1593944 h 1605886"/>
                <a:gd name="connsiteX5" fmla="*/ 0 w 2136522"/>
                <a:gd name="connsiteY5" fmla="*/ 1421590 h 1605886"/>
                <a:gd name="connsiteX0" fmla="*/ 379 w 2136901"/>
                <a:gd name="connsiteY0" fmla="*/ 1421590 h 1598104"/>
                <a:gd name="connsiteX1" fmla="*/ 1182057 w 2136901"/>
                <a:gd name="connsiteY1" fmla="*/ 0 h 1598104"/>
                <a:gd name="connsiteX2" fmla="*/ 2136901 w 2136901"/>
                <a:gd name="connsiteY2" fmla="*/ 0 h 1598104"/>
                <a:gd name="connsiteX3" fmla="*/ 931707 w 2136901"/>
                <a:gd name="connsiteY3" fmla="*/ 1598104 h 1598104"/>
                <a:gd name="connsiteX4" fmla="*/ 173465 w 2136901"/>
                <a:gd name="connsiteY4" fmla="*/ 1593944 h 1598104"/>
                <a:gd name="connsiteX5" fmla="*/ 379 w 2136901"/>
                <a:gd name="connsiteY5" fmla="*/ 1421590 h 1598104"/>
                <a:gd name="connsiteX0" fmla="*/ 379 w 2136901"/>
                <a:gd name="connsiteY0" fmla="*/ 1421590 h 1598104"/>
                <a:gd name="connsiteX1" fmla="*/ 1182057 w 2136901"/>
                <a:gd name="connsiteY1" fmla="*/ 0 h 1598104"/>
                <a:gd name="connsiteX2" fmla="*/ 2136901 w 2136901"/>
                <a:gd name="connsiteY2" fmla="*/ 0 h 1598104"/>
                <a:gd name="connsiteX3" fmla="*/ 931707 w 2136901"/>
                <a:gd name="connsiteY3" fmla="*/ 1598104 h 1598104"/>
                <a:gd name="connsiteX4" fmla="*/ 173465 w 2136901"/>
                <a:gd name="connsiteY4" fmla="*/ 1593944 h 1598104"/>
                <a:gd name="connsiteX5" fmla="*/ 379 w 2136901"/>
                <a:gd name="connsiteY5" fmla="*/ 1421590 h 1598104"/>
                <a:gd name="connsiteX0" fmla="*/ 379 w 2136901"/>
                <a:gd name="connsiteY0" fmla="*/ 1421590 h 1598104"/>
                <a:gd name="connsiteX1" fmla="*/ 1182057 w 2136901"/>
                <a:gd name="connsiteY1" fmla="*/ 0 h 1598104"/>
                <a:gd name="connsiteX2" fmla="*/ 2136901 w 2136901"/>
                <a:gd name="connsiteY2" fmla="*/ 0 h 1598104"/>
                <a:gd name="connsiteX3" fmla="*/ 931707 w 2136901"/>
                <a:gd name="connsiteY3" fmla="*/ 1598104 h 1598104"/>
                <a:gd name="connsiteX4" fmla="*/ 173465 w 2136901"/>
                <a:gd name="connsiteY4" fmla="*/ 1593944 h 1598104"/>
                <a:gd name="connsiteX5" fmla="*/ 379 w 2136901"/>
                <a:gd name="connsiteY5" fmla="*/ 1421590 h 1598104"/>
                <a:gd name="connsiteX0" fmla="*/ 175 w 2136697"/>
                <a:gd name="connsiteY0" fmla="*/ 1421590 h 1598104"/>
                <a:gd name="connsiteX1" fmla="*/ 1181853 w 2136697"/>
                <a:gd name="connsiteY1" fmla="*/ 0 h 1598104"/>
                <a:gd name="connsiteX2" fmla="*/ 2136697 w 2136697"/>
                <a:gd name="connsiteY2" fmla="*/ 0 h 1598104"/>
                <a:gd name="connsiteX3" fmla="*/ 931503 w 2136697"/>
                <a:gd name="connsiteY3" fmla="*/ 1598104 h 1598104"/>
                <a:gd name="connsiteX4" fmla="*/ 173261 w 2136697"/>
                <a:gd name="connsiteY4" fmla="*/ 1593944 h 1598104"/>
                <a:gd name="connsiteX5" fmla="*/ 175 w 2136697"/>
                <a:gd name="connsiteY5" fmla="*/ 1421590 h 1598104"/>
                <a:gd name="connsiteX0" fmla="*/ 175 w 2136697"/>
                <a:gd name="connsiteY0" fmla="*/ 1421590 h 1598104"/>
                <a:gd name="connsiteX1" fmla="*/ 1181853 w 2136697"/>
                <a:gd name="connsiteY1" fmla="*/ 0 h 1598104"/>
                <a:gd name="connsiteX2" fmla="*/ 2136697 w 2136697"/>
                <a:gd name="connsiteY2" fmla="*/ 0 h 1598104"/>
                <a:gd name="connsiteX3" fmla="*/ 931503 w 2136697"/>
                <a:gd name="connsiteY3" fmla="*/ 1598104 h 1598104"/>
                <a:gd name="connsiteX4" fmla="*/ 173261 w 2136697"/>
                <a:gd name="connsiteY4" fmla="*/ 1593944 h 1598104"/>
                <a:gd name="connsiteX5" fmla="*/ 175 w 2136697"/>
                <a:gd name="connsiteY5" fmla="*/ 1421590 h 1598104"/>
                <a:gd name="connsiteX0" fmla="*/ 175 w 2136697"/>
                <a:gd name="connsiteY0" fmla="*/ 1421590 h 1598104"/>
                <a:gd name="connsiteX1" fmla="*/ 1181853 w 2136697"/>
                <a:gd name="connsiteY1" fmla="*/ 0 h 1598104"/>
                <a:gd name="connsiteX2" fmla="*/ 2136697 w 2136697"/>
                <a:gd name="connsiteY2" fmla="*/ 0 h 1598104"/>
                <a:gd name="connsiteX3" fmla="*/ 931503 w 2136697"/>
                <a:gd name="connsiteY3" fmla="*/ 1598104 h 1598104"/>
                <a:gd name="connsiteX4" fmla="*/ 173261 w 2136697"/>
                <a:gd name="connsiteY4" fmla="*/ 1593944 h 1598104"/>
                <a:gd name="connsiteX5" fmla="*/ 175 w 2136697"/>
                <a:gd name="connsiteY5" fmla="*/ 1421590 h 1598104"/>
                <a:gd name="connsiteX0" fmla="*/ 175 w 2136697"/>
                <a:gd name="connsiteY0" fmla="*/ 1421590 h 1624516"/>
                <a:gd name="connsiteX1" fmla="*/ 1181853 w 2136697"/>
                <a:gd name="connsiteY1" fmla="*/ 0 h 1624516"/>
                <a:gd name="connsiteX2" fmla="*/ 2136697 w 2136697"/>
                <a:gd name="connsiteY2" fmla="*/ 0 h 1624516"/>
                <a:gd name="connsiteX3" fmla="*/ 931503 w 2136697"/>
                <a:gd name="connsiteY3" fmla="*/ 1598104 h 1624516"/>
                <a:gd name="connsiteX4" fmla="*/ 173261 w 2136697"/>
                <a:gd name="connsiteY4" fmla="*/ 1593944 h 1624516"/>
                <a:gd name="connsiteX5" fmla="*/ 175 w 2136697"/>
                <a:gd name="connsiteY5" fmla="*/ 1421590 h 1624516"/>
                <a:gd name="connsiteX0" fmla="*/ 175 w 2136697"/>
                <a:gd name="connsiteY0" fmla="*/ 1421590 h 1615756"/>
                <a:gd name="connsiteX1" fmla="*/ 1181853 w 2136697"/>
                <a:gd name="connsiteY1" fmla="*/ 0 h 1615756"/>
                <a:gd name="connsiteX2" fmla="*/ 2136697 w 2136697"/>
                <a:gd name="connsiteY2" fmla="*/ 0 h 1615756"/>
                <a:gd name="connsiteX3" fmla="*/ 931503 w 2136697"/>
                <a:gd name="connsiteY3" fmla="*/ 1598104 h 1615756"/>
                <a:gd name="connsiteX4" fmla="*/ 173261 w 2136697"/>
                <a:gd name="connsiteY4" fmla="*/ 1593944 h 1615756"/>
                <a:gd name="connsiteX5" fmla="*/ 175 w 2136697"/>
                <a:gd name="connsiteY5" fmla="*/ 1421590 h 1615756"/>
                <a:gd name="connsiteX0" fmla="*/ 175 w 2136697"/>
                <a:gd name="connsiteY0" fmla="*/ 1421590 h 1604305"/>
                <a:gd name="connsiteX1" fmla="*/ 1181853 w 2136697"/>
                <a:gd name="connsiteY1" fmla="*/ 0 h 1604305"/>
                <a:gd name="connsiteX2" fmla="*/ 2136697 w 2136697"/>
                <a:gd name="connsiteY2" fmla="*/ 0 h 1604305"/>
                <a:gd name="connsiteX3" fmla="*/ 934795 w 2136697"/>
                <a:gd name="connsiteY3" fmla="*/ 1581660 h 1604305"/>
                <a:gd name="connsiteX4" fmla="*/ 173261 w 2136697"/>
                <a:gd name="connsiteY4" fmla="*/ 1593944 h 1604305"/>
                <a:gd name="connsiteX5" fmla="*/ 175 w 2136697"/>
                <a:gd name="connsiteY5" fmla="*/ 1421590 h 1604305"/>
                <a:gd name="connsiteX0" fmla="*/ 175 w 2136697"/>
                <a:gd name="connsiteY0" fmla="*/ 1421590 h 1608521"/>
                <a:gd name="connsiteX1" fmla="*/ 1181853 w 2136697"/>
                <a:gd name="connsiteY1" fmla="*/ 0 h 1608521"/>
                <a:gd name="connsiteX2" fmla="*/ 2136697 w 2136697"/>
                <a:gd name="connsiteY2" fmla="*/ 0 h 1608521"/>
                <a:gd name="connsiteX3" fmla="*/ 934795 w 2136697"/>
                <a:gd name="connsiteY3" fmla="*/ 1581660 h 1608521"/>
                <a:gd name="connsiteX4" fmla="*/ 173261 w 2136697"/>
                <a:gd name="connsiteY4" fmla="*/ 1593944 h 1608521"/>
                <a:gd name="connsiteX5" fmla="*/ 175 w 2136697"/>
                <a:gd name="connsiteY5" fmla="*/ 1421590 h 1608521"/>
                <a:gd name="connsiteX0" fmla="*/ 175 w 2136697"/>
                <a:gd name="connsiteY0" fmla="*/ 1421590 h 1595941"/>
                <a:gd name="connsiteX1" fmla="*/ 1181853 w 2136697"/>
                <a:gd name="connsiteY1" fmla="*/ 0 h 1595941"/>
                <a:gd name="connsiteX2" fmla="*/ 2136697 w 2136697"/>
                <a:gd name="connsiteY2" fmla="*/ 0 h 1595941"/>
                <a:gd name="connsiteX3" fmla="*/ 951241 w 2136697"/>
                <a:gd name="connsiteY3" fmla="*/ 1555346 h 1595941"/>
                <a:gd name="connsiteX4" fmla="*/ 173261 w 2136697"/>
                <a:gd name="connsiteY4" fmla="*/ 1593944 h 1595941"/>
                <a:gd name="connsiteX5" fmla="*/ 175 w 2136697"/>
                <a:gd name="connsiteY5" fmla="*/ 1421590 h 1595941"/>
                <a:gd name="connsiteX0" fmla="*/ 175 w 2136697"/>
                <a:gd name="connsiteY0" fmla="*/ 1421590 h 1610638"/>
                <a:gd name="connsiteX1" fmla="*/ 1181853 w 2136697"/>
                <a:gd name="connsiteY1" fmla="*/ 0 h 1610638"/>
                <a:gd name="connsiteX2" fmla="*/ 2136697 w 2136697"/>
                <a:gd name="connsiteY2" fmla="*/ 0 h 1610638"/>
                <a:gd name="connsiteX3" fmla="*/ 951241 w 2136697"/>
                <a:gd name="connsiteY3" fmla="*/ 1555346 h 1610638"/>
                <a:gd name="connsiteX4" fmla="*/ 173261 w 2136697"/>
                <a:gd name="connsiteY4" fmla="*/ 1593944 h 1610638"/>
                <a:gd name="connsiteX5" fmla="*/ 175 w 2136697"/>
                <a:gd name="connsiteY5" fmla="*/ 1421590 h 1610638"/>
                <a:gd name="connsiteX0" fmla="*/ 175 w 2136697"/>
                <a:gd name="connsiteY0" fmla="*/ 1421590 h 1616000"/>
                <a:gd name="connsiteX1" fmla="*/ 1181853 w 2136697"/>
                <a:gd name="connsiteY1" fmla="*/ 0 h 1616000"/>
                <a:gd name="connsiteX2" fmla="*/ 2136697 w 2136697"/>
                <a:gd name="connsiteY2" fmla="*/ 0 h 1616000"/>
                <a:gd name="connsiteX3" fmla="*/ 951241 w 2136697"/>
                <a:gd name="connsiteY3" fmla="*/ 1555346 h 1616000"/>
                <a:gd name="connsiteX4" fmla="*/ 173261 w 2136697"/>
                <a:gd name="connsiteY4" fmla="*/ 1593944 h 1616000"/>
                <a:gd name="connsiteX5" fmla="*/ 175 w 2136697"/>
                <a:gd name="connsiteY5" fmla="*/ 1421590 h 1616000"/>
                <a:gd name="connsiteX0" fmla="*/ 175 w 2136697"/>
                <a:gd name="connsiteY0" fmla="*/ 1421590 h 1621935"/>
                <a:gd name="connsiteX1" fmla="*/ 1181853 w 2136697"/>
                <a:gd name="connsiteY1" fmla="*/ 0 h 1621935"/>
                <a:gd name="connsiteX2" fmla="*/ 2136697 w 2136697"/>
                <a:gd name="connsiteY2" fmla="*/ 0 h 1621935"/>
                <a:gd name="connsiteX3" fmla="*/ 951241 w 2136697"/>
                <a:gd name="connsiteY3" fmla="*/ 1555346 h 1621935"/>
                <a:gd name="connsiteX4" fmla="*/ 176550 w 2136697"/>
                <a:gd name="connsiteY4" fmla="*/ 1607103 h 1621935"/>
                <a:gd name="connsiteX5" fmla="*/ 175 w 2136697"/>
                <a:gd name="connsiteY5" fmla="*/ 1421590 h 1621935"/>
                <a:gd name="connsiteX0" fmla="*/ 175 w 2136697"/>
                <a:gd name="connsiteY0" fmla="*/ 1421590 h 1612307"/>
                <a:gd name="connsiteX1" fmla="*/ 1181853 w 2136697"/>
                <a:gd name="connsiteY1" fmla="*/ 0 h 1612307"/>
                <a:gd name="connsiteX2" fmla="*/ 2136697 w 2136697"/>
                <a:gd name="connsiteY2" fmla="*/ 0 h 1612307"/>
                <a:gd name="connsiteX3" fmla="*/ 964398 w 2136697"/>
                <a:gd name="connsiteY3" fmla="*/ 1532321 h 1612307"/>
                <a:gd name="connsiteX4" fmla="*/ 176550 w 2136697"/>
                <a:gd name="connsiteY4" fmla="*/ 1607103 h 1612307"/>
                <a:gd name="connsiteX5" fmla="*/ 175 w 2136697"/>
                <a:gd name="connsiteY5" fmla="*/ 1421590 h 1612307"/>
                <a:gd name="connsiteX0" fmla="*/ 175 w 2136697"/>
                <a:gd name="connsiteY0" fmla="*/ 1421590 h 1620507"/>
                <a:gd name="connsiteX1" fmla="*/ 1181853 w 2136697"/>
                <a:gd name="connsiteY1" fmla="*/ 0 h 1620507"/>
                <a:gd name="connsiteX2" fmla="*/ 2136697 w 2136697"/>
                <a:gd name="connsiteY2" fmla="*/ 0 h 1620507"/>
                <a:gd name="connsiteX3" fmla="*/ 964398 w 2136697"/>
                <a:gd name="connsiteY3" fmla="*/ 1532321 h 1620507"/>
                <a:gd name="connsiteX4" fmla="*/ 176550 w 2136697"/>
                <a:gd name="connsiteY4" fmla="*/ 1607103 h 1620507"/>
                <a:gd name="connsiteX5" fmla="*/ 175 w 2136697"/>
                <a:gd name="connsiteY5" fmla="*/ 1421590 h 1620507"/>
                <a:gd name="connsiteX0" fmla="*/ 175 w 2136697"/>
                <a:gd name="connsiteY0" fmla="*/ 1422384 h 1621301"/>
                <a:gd name="connsiteX1" fmla="*/ 1181853 w 2136697"/>
                <a:gd name="connsiteY1" fmla="*/ 794 h 1621301"/>
                <a:gd name="connsiteX2" fmla="*/ 1893612 w 2136697"/>
                <a:gd name="connsiteY2" fmla="*/ 0 h 1621301"/>
                <a:gd name="connsiteX3" fmla="*/ 2136697 w 2136697"/>
                <a:gd name="connsiteY3" fmla="*/ 794 h 1621301"/>
                <a:gd name="connsiteX4" fmla="*/ 964398 w 2136697"/>
                <a:gd name="connsiteY4" fmla="*/ 1533115 h 1621301"/>
                <a:gd name="connsiteX5" fmla="*/ 176550 w 2136697"/>
                <a:gd name="connsiteY5" fmla="*/ 1607897 h 1621301"/>
                <a:gd name="connsiteX6" fmla="*/ 175 w 2136697"/>
                <a:gd name="connsiteY6" fmla="*/ 1422384 h 1621301"/>
                <a:gd name="connsiteX0" fmla="*/ 175 w 2067623"/>
                <a:gd name="connsiteY0" fmla="*/ 1422384 h 1621301"/>
                <a:gd name="connsiteX1" fmla="*/ 1181853 w 2067623"/>
                <a:gd name="connsiteY1" fmla="*/ 794 h 1621301"/>
                <a:gd name="connsiteX2" fmla="*/ 1893612 w 2067623"/>
                <a:gd name="connsiteY2" fmla="*/ 0 h 1621301"/>
                <a:gd name="connsiteX3" fmla="*/ 2067623 w 2067623"/>
                <a:gd name="connsiteY3" fmla="*/ 115917 h 1621301"/>
                <a:gd name="connsiteX4" fmla="*/ 964398 w 2067623"/>
                <a:gd name="connsiteY4" fmla="*/ 1533115 h 1621301"/>
                <a:gd name="connsiteX5" fmla="*/ 176550 w 2067623"/>
                <a:gd name="connsiteY5" fmla="*/ 1607897 h 1621301"/>
                <a:gd name="connsiteX6" fmla="*/ 175 w 2067623"/>
                <a:gd name="connsiteY6" fmla="*/ 1422384 h 1621301"/>
                <a:gd name="connsiteX0" fmla="*/ 175 w 2073421"/>
                <a:gd name="connsiteY0" fmla="*/ 1422384 h 1621301"/>
                <a:gd name="connsiteX1" fmla="*/ 1181853 w 2073421"/>
                <a:gd name="connsiteY1" fmla="*/ 794 h 1621301"/>
                <a:gd name="connsiteX2" fmla="*/ 1893612 w 2073421"/>
                <a:gd name="connsiteY2" fmla="*/ 0 h 1621301"/>
                <a:gd name="connsiteX3" fmla="*/ 2067623 w 2073421"/>
                <a:gd name="connsiteY3" fmla="*/ 115917 h 1621301"/>
                <a:gd name="connsiteX4" fmla="*/ 964398 w 2073421"/>
                <a:gd name="connsiteY4" fmla="*/ 1533115 h 1621301"/>
                <a:gd name="connsiteX5" fmla="*/ 176550 w 2073421"/>
                <a:gd name="connsiteY5" fmla="*/ 1607897 h 1621301"/>
                <a:gd name="connsiteX6" fmla="*/ 175 w 2073421"/>
                <a:gd name="connsiteY6" fmla="*/ 1422384 h 1621301"/>
                <a:gd name="connsiteX0" fmla="*/ 175 w 2079798"/>
                <a:gd name="connsiteY0" fmla="*/ 1422384 h 1621301"/>
                <a:gd name="connsiteX1" fmla="*/ 1181853 w 2079798"/>
                <a:gd name="connsiteY1" fmla="*/ 794 h 1621301"/>
                <a:gd name="connsiteX2" fmla="*/ 1893612 w 2079798"/>
                <a:gd name="connsiteY2" fmla="*/ 0 h 1621301"/>
                <a:gd name="connsiteX3" fmla="*/ 2074201 w 2079798"/>
                <a:gd name="connsiteY3" fmla="*/ 155388 h 1621301"/>
                <a:gd name="connsiteX4" fmla="*/ 964398 w 2079798"/>
                <a:gd name="connsiteY4" fmla="*/ 1533115 h 1621301"/>
                <a:gd name="connsiteX5" fmla="*/ 176550 w 2079798"/>
                <a:gd name="connsiteY5" fmla="*/ 1607897 h 1621301"/>
                <a:gd name="connsiteX6" fmla="*/ 175 w 2079798"/>
                <a:gd name="connsiteY6" fmla="*/ 1422384 h 1621301"/>
                <a:gd name="connsiteX0" fmla="*/ 175 w 2086273"/>
                <a:gd name="connsiteY0" fmla="*/ 1422384 h 1621301"/>
                <a:gd name="connsiteX1" fmla="*/ 1181853 w 2086273"/>
                <a:gd name="connsiteY1" fmla="*/ 794 h 1621301"/>
                <a:gd name="connsiteX2" fmla="*/ 1893612 w 2086273"/>
                <a:gd name="connsiteY2" fmla="*/ 0 h 1621301"/>
                <a:gd name="connsiteX3" fmla="*/ 2074201 w 2086273"/>
                <a:gd name="connsiteY3" fmla="*/ 155388 h 1621301"/>
                <a:gd name="connsiteX4" fmla="*/ 964398 w 2086273"/>
                <a:gd name="connsiteY4" fmla="*/ 1533115 h 1621301"/>
                <a:gd name="connsiteX5" fmla="*/ 176550 w 2086273"/>
                <a:gd name="connsiteY5" fmla="*/ 1607897 h 1621301"/>
                <a:gd name="connsiteX6" fmla="*/ 175 w 2086273"/>
                <a:gd name="connsiteY6" fmla="*/ 1422384 h 1621301"/>
                <a:gd name="connsiteX0" fmla="*/ 175 w 2086273"/>
                <a:gd name="connsiteY0" fmla="*/ 1422384 h 1621301"/>
                <a:gd name="connsiteX1" fmla="*/ 1181853 w 2086273"/>
                <a:gd name="connsiteY1" fmla="*/ 794 h 1621301"/>
                <a:gd name="connsiteX2" fmla="*/ 1893612 w 2086273"/>
                <a:gd name="connsiteY2" fmla="*/ 0 h 1621301"/>
                <a:gd name="connsiteX3" fmla="*/ 2074201 w 2086273"/>
                <a:gd name="connsiteY3" fmla="*/ 155388 h 1621301"/>
                <a:gd name="connsiteX4" fmla="*/ 964398 w 2086273"/>
                <a:gd name="connsiteY4" fmla="*/ 1533115 h 1621301"/>
                <a:gd name="connsiteX5" fmla="*/ 176550 w 2086273"/>
                <a:gd name="connsiteY5" fmla="*/ 1607897 h 1621301"/>
                <a:gd name="connsiteX6" fmla="*/ 175 w 2086273"/>
                <a:gd name="connsiteY6" fmla="*/ 1422384 h 1621301"/>
                <a:gd name="connsiteX0" fmla="*/ 175 w 2088520"/>
                <a:gd name="connsiteY0" fmla="*/ 1422384 h 1621301"/>
                <a:gd name="connsiteX1" fmla="*/ 1181853 w 2088520"/>
                <a:gd name="connsiteY1" fmla="*/ 794 h 1621301"/>
                <a:gd name="connsiteX2" fmla="*/ 1893612 w 2088520"/>
                <a:gd name="connsiteY2" fmla="*/ 0 h 1621301"/>
                <a:gd name="connsiteX3" fmla="*/ 2074201 w 2088520"/>
                <a:gd name="connsiteY3" fmla="*/ 155388 h 1621301"/>
                <a:gd name="connsiteX4" fmla="*/ 964398 w 2088520"/>
                <a:gd name="connsiteY4" fmla="*/ 1533115 h 1621301"/>
                <a:gd name="connsiteX5" fmla="*/ 176550 w 2088520"/>
                <a:gd name="connsiteY5" fmla="*/ 1607897 h 1621301"/>
                <a:gd name="connsiteX6" fmla="*/ 175 w 2088520"/>
                <a:gd name="connsiteY6" fmla="*/ 1422384 h 1621301"/>
                <a:gd name="connsiteX0" fmla="*/ 175 w 2075561"/>
                <a:gd name="connsiteY0" fmla="*/ 1422384 h 1621301"/>
                <a:gd name="connsiteX1" fmla="*/ 1181853 w 2075561"/>
                <a:gd name="connsiteY1" fmla="*/ 794 h 1621301"/>
                <a:gd name="connsiteX2" fmla="*/ 1893612 w 2075561"/>
                <a:gd name="connsiteY2" fmla="*/ 0 h 1621301"/>
                <a:gd name="connsiteX3" fmla="*/ 2061048 w 2075561"/>
                <a:gd name="connsiteY3" fmla="*/ 145520 h 1621301"/>
                <a:gd name="connsiteX4" fmla="*/ 964398 w 2075561"/>
                <a:gd name="connsiteY4" fmla="*/ 1533115 h 1621301"/>
                <a:gd name="connsiteX5" fmla="*/ 176550 w 2075561"/>
                <a:gd name="connsiteY5" fmla="*/ 1607897 h 1621301"/>
                <a:gd name="connsiteX6" fmla="*/ 175 w 2075561"/>
                <a:gd name="connsiteY6" fmla="*/ 1422384 h 1621301"/>
                <a:gd name="connsiteX0" fmla="*/ 175 w 2088524"/>
                <a:gd name="connsiteY0" fmla="*/ 1422384 h 1621301"/>
                <a:gd name="connsiteX1" fmla="*/ 1181853 w 2088524"/>
                <a:gd name="connsiteY1" fmla="*/ 794 h 1621301"/>
                <a:gd name="connsiteX2" fmla="*/ 1893612 w 2088524"/>
                <a:gd name="connsiteY2" fmla="*/ 0 h 1621301"/>
                <a:gd name="connsiteX3" fmla="*/ 2074205 w 2088524"/>
                <a:gd name="connsiteY3" fmla="*/ 214594 h 1621301"/>
                <a:gd name="connsiteX4" fmla="*/ 964398 w 2088524"/>
                <a:gd name="connsiteY4" fmla="*/ 1533115 h 1621301"/>
                <a:gd name="connsiteX5" fmla="*/ 176550 w 2088524"/>
                <a:gd name="connsiteY5" fmla="*/ 1607897 h 1621301"/>
                <a:gd name="connsiteX6" fmla="*/ 175 w 2088524"/>
                <a:gd name="connsiteY6" fmla="*/ 1422384 h 1621301"/>
                <a:gd name="connsiteX0" fmla="*/ 175 w 2088524"/>
                <a:gd name="connsiteY0" fmla="*/ 1422384 h 1621301"/>
                <a:gd name="connsiteX1" fmla="*/ 1181853 w 2088524"/>
                <a:gd name="connsiteY1" fmla="*/ 794 h 1621301"/>
                <a:gd name="connsiteX2" fmla="*/ 1893612 w 2088524"/>
                <a:gd name="connsiteY2" fmla="*/ 0 h 1621301"/>
                <a:gd name="connsiteX3" fmla="*/ 2074205 w 2088524"/>
                <a:gd name="connsiteY3" fmla="*/ 214594 h 1621301"/>
                <a:gd name="connsiteX4" fmla="*/ 964398 w 2088524"/>
                <a:gd name="connsiteY4" fmla="*/ 1533115 h 1621301"/>
                <a:gd name="connsiteX5" fmla="*/ 176550 w 2088524"/>
                <a:gd name="connsiteY5" fmla="*/ 1607897 h 1621301"/>
                <a:gd name="connsiteX6" fmla="*/ 175 w 2088524"/>
                <a:gd name="connsiteY6" fmla="*/ 1422384 h 1621301"/>
                <a:gd name="connsiteX0" fmla="*/ 175 w 2074539"/>
                <a:gd name="connsiteY0" fmla="*/ 1422384 h 1621301"/>
                <a:gd name="connsiteX1" fmla="*/ 1181853 w 2074539"/>
                <a:gd name="connsiteY1" fmla="*/ 794 h 1621301"/>
                <a:gd name="connsiteX2" fmla="*/ 1893612 w 2074539"/>
                <a:gd name="connsiteY2" fmla="*/ 0 h 1621301"/>
                <a:gd name="connsiteX3" fmla="*/ 2074205 w 2074539"/>
                <a:gd name="connsiteY3" fmla="*/ 214594 h 1621301"/>
                <a:gd name="connsiteX4" fmla="*/ 964398 w 2074539"/>
                <a:gd name="connsiteY4" fmla="*/ 1533115 h 1621301"/>
                <a:gd name="connsiteX5" fmla="*/ 176550 w 2074539"/>
                <a:gd name="connsiteY5" fmla="*/ 1607897 h 1621301"/>
                <a:gd name="connsiteX6" fmla="*/ 175 w 2074539"/>
                <a:gd name="connsiteY6" fmla="*/ 1422384 h 1621301"/>
                <a:gd name="connsiteX0" fmla="*/ 175 w 2074205"/>
                <a:gd name="connsiteY0" fmla="*/ 1422384 h 1621301"/>
                <a:gd name="connsiteX1" fmla="*/ 1181853 w 2074205"/>
                <a:gd name="connsiteY1" fmla="*/ 794 h 1621301"/>
                <a:gd name="connsiteX2" fmla="*/ 1893612 w 2074205"/>
                <a:gd name="connsiteY2" fmla="*/ 0 h 1621301"/>
                <a:gd name="connsiteX3" fmla="*/ 2074205 w 2074205"/>
                <a:gd name="connsiteY3" fmla="*/ 214594 h 1621301"/>
                <a:gd name="connsiteX4" fmla="*/ 964398 w 2074205"/>
                <a:gd name="connsiteY4" fmla="*/ 1533115 h 1621301"/>
                <a:gd name="connsiteX5" fmla="*/ 176550 w 2074205"/>
                <a:gd name="connsiteY5" fmla="*/ 1607897 h 1621301"/>
                <a:gd name="connsiteX6" fmla="*/ 175 w 2074205"/>
                <a:gd name="connsiteY6" fmla="*/ 1422384 h 1621301"/>
                <a:gd name="connsiteX0" fmla="*/ 175 w 2074205"/>
                <a:gd name="connsiteY0" fmla="*/ 1422384 h 1621301"/>
                <a:gd name="connsiteX1" fmla="*/ 1181853 w 2074205"/>
                <a:gd name="connsiteY1" fmla="*/ 794 h 1621301"/>
                <a:gd name="connsiteX2" fmla="*/ 1893612 w 2074205"/>
                <a:gd name="connsiteY2" fmla="*/ 0 h 1621301"/>
                <a:gd name="connsiteX3" fmla="*/ 2074205 w 2074205"/>
                <a:gd name="connsiteY3" fmla="*/ 214594 h 1621301"/>
                <a:gd name="connsiteX4" fmla="*/ 964398 w 2074205"/>
                <a:gd name="connsiteY4" fmla="*/ 1533115 h 1621301"/>
                <a:gd name="connsiteX5" fmla="*/ 176550 w 2074205"/>
                <a:gd name="connsiteY5" fmla="*/ 1607897 h 1621301"/>
                <a:gd name="connsiteX6" fmla="*/ 175 w 2074205"/>
                <a:gd name="connsiteY6" fmla="*/ 1422384 h 1621301"/>
                <a:gd name="connsiteX0" fmla="*/ 175 w 2074205"/>
                <a:gd name="connsiteY0" fmla="*/ 1422384 h 1621301"/>
                <a:gd name="connsiteX1" fmla="*/ 1181853 w 2074205"/>
                <a:gd name="connsiteY1" fmla="*/ 794 h 1621301"/>
                <a:gd name="connsiteX2" fmla="*/ 1893612 w 2074205"/>
                <a:gd name="connsiteY2" fmla="*/ 0 h 1621301"/>
                <a:gd name="connsiteX3" fmla="*/ 2074205 w 2074205"/>
                <a:gd name="connsiteY3" fmla="*/ 214594 h 1621301"/>
                <a:gd name="connsiteX4" fmla="*/ 964398 w 2074205"/>
                <a:gd name="connsiteY4" fmla="*/ 1533115 h 1621301"/>
                <a:gd name="connsiteX5" fmla="*/ 176550 w 2074205"/>
                <a:gd name="connsiteY5" fmla="*/ 1607897 h 1621301"/>
                <a:gd name="connsiteX6" fmla="*/ 175 w 2074205"/>
                <a:gd name="connsiteY6" fmla="*/ 1422384 h 1621301"/>
                <a:gd name="connsiteX0" fmla="*/ 175 w 2074205"/>
                <a:gd name="connsiteY0" fmla="*/ 1422384 h 1621301"/>
                <a:gd name="connsiteX1" fmla="*/ 1181853 w 2074205"/>
                <a:gd name="connsiteY1" fmla="*/ 794 h 1621301"/>
                <a:gd name="connsiteX2" fmla="*/ 1893612 w 2074205"/>
                <a:gd name="connsiteY2" fmla="*/ 0 h 1621301"/>
                <a:gd name="connsiteX3" fmla="*/ 2074205 w 2074205"/>
                <a:gd name="connsiteY3" fmla="*/ 214594 h 1621301"/>
                <a:gd name="connsiteX4" fmla="*/ 964398 w 2074205"/>
                <a:gd name="connsiteY4" fmla="*/ 1533115 h 1621301"/>
                <a:gd name="connsiteX5" fmla="*/ 176550 w 2074205"/>
                <a:gd name="connsiteY5" fmla="*/ 1607897 h 1621301"/>
                <a:gd name="connsiteX6" fmla="*/ 175 w 2074205"/>
                <a:gd name="connsiteY6" fmla="*/ 1422384 h 1621301"/>
                <a:gd name="connsiteX0" fmla="*/ 175 w 2074205"/>
                <a:gd name="connsiteY0" fmla="*/ 1422384 h 1621301"/>
                <a:gd name="connsiteX1" fmla="*/ 1181853 w 2074205"/>
                <a:gd name="connsiteY1" fmla="*/ 794 h 1621301"/>
                <a:gd name="connsiteX2" fmla="*/ 1893612 w 2074205"/>
                <a:gd name="connsiteY2" fmla="*/ 0 h 1621301"/>
                <a:gd name="connsiteX3" fmla="*/ 2074205 w 2074205"/>
                <a:gd name="connsiteY3" fmla="*/ 214594 h 1621301"/>
                <a:gd name="connsiteX4" fmla="*/ 964398 w 2074205"/>
                <a:gd name="connsiteY4" fmla="*/ 1533115 h 1621301"/>
                <a:gd name="connsiteX5" fmla="*/ 176550 w 2074205"/>
                <a:gd name="connsiteY5" fmla="*/ 1607897 h 1621301"/>
                <a:gd name="connsiteX6" fmla="*/ 175 w 2074205"/>
                <a:gd name="connsiteY6" fmla="*/ 1422384 h 1621301"/>
                <a:gd name="connsiteX0" fmla="*/ 175 w 2074205"/>
                <a:gd name="connsiteY0" fmla="*/ 1422384 h 1621301"/>
                <a:gd name="connsiteX1" fmla="*/ 1181853 w 2074205"/>
                <a:gd name="connsiteY1" fmla="*/ 794 h 1621301"/>
                <a:gd name="connsiteX2" fmla="*/ 1893612 w 2074205"/>
                <a:gd name="connsiteY2" fmla="*/ 0 h 1621301"/>
                <a:gd name="connsiteX3" fmla="*/ 2074205 w 2074205"/>
                <a:gd name="connsiteY3" fmla="*/ 214594 h 1621301"/>
                <a:gd name="connsiteX4" fmla="*/ 964398 w 2074205"/>
                <a:gd name="connsiteY4" fmla="*/ 1533115 h 1621301"/>
                <a:gd name="connsiteX5" fmla="*/ 176550 w 2074205"/>
                <a:gd name="connsiteY5" fmla="*/ 1607897 h 1621301"/>
                <a:gd name="connsiteX6" fmla="*/ 175 w 2074205"/>
                <a:gd name="connsiteY6" fmla="*/ 1422384 h 1621301"/>
                <a:gd name="connsiteX0" fmla="*/ 175 w 2074205"/>
                <a:gd name="connsiteY0" fmla="*/ 1422384 h 1621301"/>
                <a:gd name="connsiteX1" fmla="*/ 1181853 w 2074205"/>
                <a:gd name="connsiteY1" fmla="*/ 794 h 1621301"/>
                <a:gd name="connsiteX2" fmla="*/ 1893612 w 2074205"/>
                <a:gd name="connsiteY2" fmla="*/ 0 h 1621301"/>
                <a:gd name="connsiteX3" fmla="*/ 2074205 w 2074205"/>
                <a:gd name="connsiteY3" fmla="*/ 214594 h 1621301"/>
                <a:gd name="connsiteX4" fmla="*/ 964398 w 2074205"/>
                <a:gd name="connsiteY4" fmla="*/ 1533115 h 1621301"/>
                <a:gd name="connsiteX5" fmla="*/ 176550 w 2074205"/>
                <a:gd name="connsiteY5" fmla="*/ 1607897 h 1621301"/>
                <a:gd name="connsiteX6" fmla="*/ 175 w 2074205"/>
                <a:gd name="connsiteY6" fmla="*/ 1422384 h 1621301"/>
                <a:gd name="connsiteX0" fmla="*/ 175 w 2074205"/>
                <a:gd name="connsiteY0" fmla="*/ 1423822 h 1622739"/>
                <a:gd name="connsiteX1" fmla="*/ 1181853 w 2074205"/>
                <a:gd name="connsiteY1" fmla="*/ 2232 h 1622739"/>
                <a:gd name="connsiteX2" fmla="*/ 1893612 w 2074205"/>
                <a:gd name="connsiteY2" fmla="*/ 1438 h 1622739"/>
                <a:gd name="connsiteX3" fmla="*/ 2074205 w 2074205"/>
                <a:gd name="connsiteY3" fmla="*/ 216032 h 1622739"/>
                <a:gd name="connsiteX4" fmla="*/ 964398 w 2074205"/>
                <a:gd name="connsiteY4" fmla="*/ 1534553 h 1622739"/>
                <a:gd name="connsiteX5" fmla="*/ 176550 w 2074205"/>
                <a:gd name="connsiteY5" fmla="*/ 1609335 h 1622739"/>
                <a:gd name="connsiteX6" fmla="*/ 175 w 2074205"/>
                <a:gd name="connsiteY6" fmla="*/ 1423822 h 1622739"/>
                <a:gd name="connsiteX0" fmla="*/ 175 w 2074205"/>
                <a:gd name="connsiteY0" fmla="*/ 1424365 h 1623282"/>
                <a:gd name="connsiteX1" fmla="*/ 1181853 w 2074205"/>
                <a:gd name="connsiteY1" fmla="*/ 2775 h 1623282"/>
                <a:gd name="connsiteX2" fmla="*/ 1893612 w 2074205"/>
                <a:gd name="connsiteY2" fmla="*/ 1981 h 1623282"/>
                <a:gd name="connsiteX3" fmla="*/ 2074205 w 2074205"/>
                <a:gd name="connsiteY3" fmla="*/ 216575 h 1623282"/>
                <a:gd name="connsiteX4" fmla="*/ 964398 w 2074205"/>
                <a:gd name="connsiteY4" fmla="*/ 1535096 h 1623282"/>
                <a:gd name="connsiteX5" fmla="*/ 176550 w 2074205"/>
                <a:gd name="connsiteY5" fmla="*/ 1609878 h 1623282"/>
                <a:gd name="connsiteX6" fmla="*/ 175 w 2074205"/>
                <a:gd name="connsiteY6" fmla="*/ 1424365 h 1623282"/>
                <a:gd name="connsiteX0" fmla="*/ 175 w 2074205"/>
                <a:gd name="connsiteY0" fmla="*/ 1424365 h 1623282"/>
                <a:gd name="connsiteX1" fmla="*/ 1181853 w 2074205"/>
                <a:gd name="connsiteY1" fmla="*/ 2775 h 1623282"/>
                <a:gd name="connsiteX2" fmla="*/ 1893612 w 2074205"/>
                <a:gd name="connsiteY2" fmla="*/ 1981 h 1623282"/>
                <a:gd name="connsiteX3" fmla="*/ 2074205 w 2074205"/>
                <a:gd name="connsiteY3" fmla="*/ 216575 h 1623282"/>
                <a:gd name="connsiteX4" fmla="*/ 964398 w 2074205"/>
                <a:gd name="connsiteY4" fmla="*/ 1535096 h 1623282"/>
                <a:gd name="connsiteX5" fmla="*/ 176550 w 2074205"/>
                <a:gd name="connsiteY5" fmla="*/ 1609878 h 1623282"/>
                <a:gd name="connsiteX6" fmla="*/ 175 w 2074205"/>
                <a:gd name="connsiteY6" fmla="*/ 1424365 h 1623282"/>
                <a:gd name="connsiteX0" fmla="*/ 133 w 2074163"/>
                <a:gd name="connsiteY0" fmla="*/ 1424365 h 1623282"/>
                <a:gd name="connsiteX1" fmla="*/ 1181811 w 2074163"/>
                <a:gd name="connsiteY1" fmla="*/ 2775 h 1623282"/>
                <a:gd name="connsiteX2" fmla="*/ 1893570 w 2074163"/>
                <a:gd name="connsiteY2" fmla="*/ 1981 h 1623282"/>
                <a:gd name="connsiteX3" fmla="*/ 2074163 w 2074163"/>
                <a:gd name="connsiteY3" fmla="*/ 216575 h 1623282"/>
                <a:gd name="connsiteX4" fmla="*/ 964356 w 2074163"/>
                <a:gd name="connsiteY4" fmla="*/ 1535096 h 1623282"/>
                <a:gd name="connsiteX5" fmla="*/ 176508 w 2074163"/>
                <a:gd name="connsiteY5" fmla="*/ 1609878 h 1623282"/>
                <a:gd name="connsiteX6" fmla="*/ 133 w 2074163"/>
                <a:gd name="connsiteY6" fmla="*/ 1424365 h 1623282"/>
                <a:gd name="connsiteX0" fmla="*/ 133 w 2074163"/>
                <a:gd name="connsiteY0" fmla="*/ 1424365 h 1623282"/>
                <a:gd name="connsiteX1" fmla="*/ 1181811 w 2074163"/>
                <a:gd name="connsiteY1" fmla="*/ 2775 h 1623282"/>
                <a:gd name="connsiteX2" fmla="*/ 1893570 w 2074163"/>
                <a:gd name="connsiteY2" fmla="*/ 1981 h 1623282"/>
                <a:gd name="connsiteX3" fmla="*/ 2074163 w 2074163"/>
                <a:gd name="connsiteY3" fmla="*/ 216575 h 1623282"/>
                <a:gd name="connsiteX4" fmla="*/ 964356 w 2074163"/>
                <a:gd name="connsiteY4" fmla="*/ 1535096 h 1623282"/>
                <a:gd name="connsiteX5" fmla="*/ 176508 w 2074163"/>
                <a:gd name="connsiteY5" fmla="*/ 1609878 h 1623282"/>
                <a:gd name="connsiteX6" fmla="*/ 133 w 2074163"/>
                <a:gd name="connsiteY6" fmla="*/ 1424365 h 1623282"/>
                <a:gd name="connsiteX0" fmla="*/ 135 w 2074165"/>
                <a:gd name="connsiteY0" fmla="*/ 1424365 h 1623282"/>
                <a:gd name="connsiteX1" fmla="*/ 1181813 w 2074165"/>
                <a:gd name="connsiteY1" fmla="*/ 2775 h 1623282"/>
                <a:gd name="connsiteX2" fmla="*/ 1893572 w 2074165"/>
                <a:gd name="connsiteY2" fmla="*/ 1981 h 1623282"/>
                <a:gd name="connsiteX3" fmla="*/ 2074165 w 2074165"/>
                <a:gd name="connsiteY3" fmla="*/ 216575 h 1623282"/>
                <a:gd name="connsiteX4" fmla="*/ 964358 w 2074165"/>
                <a:gd name="connsiteY4" fmla="*/ 1535096 h 1623282"/>
                <a:gd name="connsiteX5" fmla="*/ 176510 w 2074165"/>
                <a:gd name="connsiteY5" fmla="*/ 1609878 h 1623282"/>
                <a:gd name="connsiteX6" fmla="*/ 135 w 2074165"/>
                <a:gd name="connsiteY6" fmla="*/ 1424365 h 1623282"/>
                <a:gd name="connsiteX0" fmla="*/ 140 w 2074170"/>
                <a:gd name="connsiteY0" fmla="*/ 1424365 h 1623282"/>
                <a:gd name="connsiteX1" fmla="*/ 1181818 w 2074170"/>
                <a:gd name="connsiteY1" fmla="*/ 2775 h 1623282"/>
                <a:gd name="connsiteX2" fmla="*/ 1893577 w 2074170"/>
                <a:gd name="connsiteY2" fmla="*/ 1981 h 1623282"/>
                <a:gd name="connsiteX3" fmla="*/ 2074170 w 2074170"/>
                <a:gd name="connsiteY3" fmla="*/ 216575 h 1623282"/>
                <a:gd name="connsiteX4" fmla="*/ 964363 w 2074170"/>
                <a:gd name="connsiteY4" fmla="*/ 1535096 h 1623282"/>
                <a:gd name="connsiteX5" fmla="*/ 176515 w 2074170"/>
                <a:gd name="connsiteY5" fmla="*/ 1609878 h 1623282"/>
                <a:gd name="connsiteX6" fmla="*/ 140 w 2074170"/>
                <a:gd name="connsiteY6" fmla="*/ 1424365 h 1623282"/>
                <a:gd name="connsiteX0" fmla="*/ 143 w 2074173"/>
                <a:gd name="connsiteY0" fmla="*/ 1424365 h 1623282"/>
                <a:gd name="connsiteX1" fmla="*/ 1181821 w 2074173"/>
                <a:gd name="connsiteY1" fmla="*/ 2775 h 1623282"/>
                <a:gd name="connsiteX2" fmla="*/ 1893580 w 2074173"/>
                <a:gd name="connsiteY2" fmla="*/ 1981 h 1623282"/>
                <a:gd name="connsiteX3" fmla="*/ 2074173 w 2074173"/>
                <a:gd name="connsiteY3" fmla="*/ 216575 h 1623282"/>
                <a:gd name="connsiteX4" fmla="*/ 964366 w 2074173"/>
                <a:gd name="connsiteY4" fmla="*/ 1535096 h 1623282"/>
                <a:gd name="connsiteX5" fmla="*/ 176518 w 2074173"/>
                <a:gd name="connsiteY5" fmla="*/ 1609878 h 1623282"/>
                <a:gd name="connsiteX6" fmla="*/ 143 w 2074173"/>
                <a:gd name="connsiteY6" fmla="*/ 1424365 h 1623282"/>
                <a:gd name="connsiteX0" fmla="*/ 143 w 2074173"/>
                <a:gd name="connsiteY0" fmla="*/ 1424365 h 1630465"/>
                <a:gd name="connsiteX1" fmla="*/ 1181821 w 2074173"/>
                <a:gd name="connsiteY1" fmla="*/ 2775 h 1630465"/>
                <a:gd name="connsiteX2" fmla="*/ 1893580 w 2074173"/>
                <a:gd name="connsiteY2" fmla="*/ 1981 h 1630465"/>
                <a:gd name="connsiteX3" fmla="*/ 2074173 w 2074173"/>
                <a:gd name="connsiteY3" fmla="*/ 216575 h 1630465"/>
                <a:gd name="connsiteX4" fmla="*/ 964366 w 2074173"/>
                <a:gd name="connsiteY4" fmla="*/ 1535096 h 1630465"/>
                <a:gd name="connsiteX5" fmla="*/ 176518 w 2074173"/>
                <a:gd name="connsiteY5" fmla="*/ 1609878 h 1630465"/>
                <a:gd name="connsiteX6" fmla="*/ 143 w 2074173"/>
                <a:gd name="connsiteY6" fmla="*/ 1424365 h 1630465"/>
                <a:gd name="connsiteX0" fmla="*/ 143 w 2074173"/>
                <a:gd name="connsiteY0" fmla="*/ 1424365 h 1676501"/>
                <a:gd name="connsiteX1" fmla="*/ 1181821 w 2074173"/>
                <a:gd name="connsiteY1" fmla="*/ 2775 h 1676501"/>
                <a:gd name="connsiteX2" fmla="*/ 1893580 w 2074173"/>
                <a:gd name="connsiteY2" fmla="*/ 1981 h 1676501"/>
                <a:gd name="connsiteX3" fmla="*/ 2074173 w 2074173"/>
                <a:gd name="connsiteY3" fmla="*/ 216575 h 1676501"/>
                <a:gd name="connsiteX4" fmla="*/ 915028 w 2074173"/>
                <a:gd name="connsiteY4" fmla="*/ 1607459 h 1676501"/>
                <a:gd name="connsiteX5" fmla="*/ 176518 w 2074173"/>
                <a:gd name="connsiteY5" fmla="*/ 1609878 h 1676501"/>
                <a:gd name="connsiteX6" fmla="*/ 143 w 2074173"/>
                <a:gd name="connsiteY6" fmla="*/ 1424365 h 1676501"/>
                <a:gd name="connsiteX0" fmla="*/ 143 w 2074173"/>
                <a:gd name="connsiteY0" fmla="*/ 1424365 h 1612418"/>
                <a:gd name="connsiteX1" fmla="*/ 1181821 w 2074173"/>
                <a:gd name="connsiteY1" fmla="*/ 2775 h 1612418"/>
                <a:gd name="connsiteX2" fmla="*/ 1893580 w 2074173"/>
                <a:gd name="connsiteY2" fmla="*/ 1981 h 1612418"/>
                <a:gd name="connsiteX3" fmla="*/ 2074173 w 2074173"/>
                <a:gd name="connsiteY3" fmla="*/ 216575 h 1612418"/>
                <a:gd name="connsiteX4" fmla="*/ 915028 w 2074173"/>
                <a:gd name="connsiteY4" fmla="*/ 1607459 h 1612418"/>
                <a:gd name="connsiteX5" fmla="*/ 176518 w 2074173"/>
                <a:gd name="connsiteY5" fmla="*/ 1609878 h 1612418"/>
                <a:gd name="connsiteX6" fmla="*/ 143 w 2074173"/>
                <a:gd name="connsiteY6" fmla="*/ 1424365 h 1612418"/>
                <a:gd name="connsiteX0" fmla="*/ 143 w 2074173"/>
                <a:gd name="connsiteY0" fmla="*/ 1424365 h 1609996"/>
                <a:gd name="connsiteX1" fmla="*/ 1181821 w 2074173"/>
                <a:gd name="connsiteY1" fmla="*/ 2775 h 1609996"/>
                <a:gd name="connsiteX2" fmla="*/ 1893580 w 2074173"/>
                <a:gd name="connsiteY2" fmla="*/ 1981 h 1609996"/>
                <a:gd name="connsiteX3" fmla="*/ 2074173 w 2074173"/>
                <a:gd name="connsiteY3" fmla="*/ 216575 h 1609996"/>
                <a:gd name="connsiteX4" fmla="*/ 915028 w 2074173"/>
                <a:gd name="connsiteY4" fmla="*/ 1607459 h 1609996"/>
                <a:gd name="connsiteX5" fmla="*/ 176518 w 2074173"/>
                <a:gd name="connsiteY5" fmla="*/ 1609878 h 1609996"/>
                <a:gd name="connsiteX6" fmla="*/ 143 w 2074173"/>
                <a:gd name="connsiteY6" fmla="*/ 1424365 h 1609996"/>
                <a:gd name="connsiteX0" fmla="*/ 168 w 2074198"/>
                <a:gd name="connsiteY0" fmla="*/ 1424365 h 1609878"/>
                <a:gd name="connsiteX1" fmla="*/ 1181846 w 2074198"/>
                <a:gd name="connsiteY1" fmla="*/ 2775 h 1609878"/>
                <a:gd name="connsiteX2" fmla="*/ 1893605 w 2074198"/>
                <a:gd name="connsiteY2" fmla="*/ 1981 h 1609878"/>
                <a:gd name="connsiteX3" fmla="*/ 2074198 w 2074198"/>
                <a:gd name="connsiteY3" fmla="*/ 216575 h 1609878"/>
                <a:gd name="connsiteX4" fmla="*/ 915053 w 2074198"/>
                <a:gd name="connsiteY4" fmla="*/ 1607459 h 1609878"/>
                <a:gd name="connsiteX5" fmla="*/ 176543 w 2074198"/>
                <a:gd name="connsiteY5" fmla="*/ 1609878 h 1609878"/>
                <a:gd name="connsiteX6" fmla="*/ 168 w 2074198"/>
                <a:gd name="connsiteY6" fmla="*/ 1424365 h 1609878"/>
                <a:gd name="connsiteX0" fmla="*/ 168 w 2074198"/>
                <a:gd name="connsiteY0" fmla="*/ 1424365 h 1609878"/>
                <a:gd name="connsiteX1" fmla="*/ 1181846 w 2074198"/>
                <a:gd name="connsiteY1" fmla="*/ 2775 h 1609878"/>
                <a:gd name="connsiteX2" fmla="*/ 1893605 w 2074198"/>
                <a:gd name="connsiteY2" fmla="*/ 1981 h 1609878"/>
                <a:gd name="connsiteX3" fmla="*/ 2074198 w 2074198"/>
                <a:gd name="connsiteY3" fmla="*/ 216575 h 1609878"/>
                <a:gd name="connsiteX4" fmla="*/ 915053 w 2074198"/>
                <a:gd name="connsiteY4" fmla="*/ 1607459 h 1609878"/>
                <a:gd name="connsiteX5" fmla="*/ 176543 w 2074198"/>
                <a:gd name="connsiteY5" fmla="*/ 1609878 h 1609878"/>
                <a:gd name="connsiteX6" fmla="*/ 168 w 2074198"/>
                <a:gd name="connsiteY6" fmla="*/ 1424365 h 1609878"/>
                <a:gd name="connsiteX0" fmla="*/ 168 w 2074198"/>
                <a:gd name="connsiteY0" fmla="*/ 1424365 h 1609878"/>
                <a:gd name="connsiteX1" fmla="*/ 1181846 w 2074198"/>
                <a:gd name="connsiteY1" fmla="*/ 2775 h 1609878"/>
                <a:gd name="connsiteX2" fmla="*/ 1893605 w 2074198"/>
                <a:gd name="connsiteY2" fmla="*/ 1981 h 1609878"/>
                <a:gd name="connsiteX3" fmla="*/ 2074198 w 2074198"/>
                <a:gd name="connsiteY3" fmla="*/ 216575 h 1609878"/>
                <a:gd name="connsiteX4" fmla="*/ 915053 w 2074198"/>
                <a:gd name="connsiteY4" fmla="*/ 1607459 h 1609878"/>
                <a:gd name="connsiteX5" fmla="*/ 176543 w 2074198"/>
                <a:gd name="connsiteY5" fmla="*/ 1609878 h 1609878"/>
                <a:gd name="connsiteX6" fmla="*/ 168 w 2074198"/>
                <a:gd name="connsiteY6" fmla="*/ 1424365 h 1609878"/>
                <a:gd name="connsiteX0" fmla="*/ 168 w 2074198"/>
                <a:gd name="connsiteY0" fmla="*/ 1424365 h 1609878"/>
                <a:gd name="connsiteX1" fmla="*/ 1181846 w 2074198"/>
                <a:gd name="connsiteY1" fmla="*/ 2775 h 1609878"/>
                <a:gd name="connsiteX2" fmla="*/ 1893605 w 2074198"/>
                <a:gd name="connsiteY2" fmla="*/ 1981 h 1609878"/>
                <a:gd name="connsiteX3" fmla="*/ 2074198 w 2074198"/>
                <a:gd name="connsiteY3" fmla="*/ 216575 h 1609878"/>
                <a:gd name="connsiteX4" fmla="*/ 915053 w 2074198"/>
                <a:gd name="connsiteY4" fmla="*/ 1607459 h 1609878"/>
                <a:gd name="connsiteX5" fmla="*/ 176543 w 2074198"/>
                <a:gd name="connsiteY5" fmla="*/ 1609878 h 1609878"/>
                <a:gd name="connsiteX6" fmla="*/ 168 w 2074198"/>
                <a:gd name="connsiteY6" fmla="*/ 1424365 h 1609878"/>
                <a:gd name="connsiteX0" fmla="*/ 168 w 2074198"/>
                <a:gd name="connsiteY0" fmla="*/ 1425562 h 1611075"/>
                <a:gd name="connsiteX1" fmla="*/ 1181846 w 2074198"/>
                <a:gd name="connsiteY1" fmla="*/ 3972 h 1611075"/>
                <a:gd name="connsiteX2" fmla="*/ 1893605 w 2074198"/>
                <a:gd name="connsiteY2" fmla="*/ 3178 h 1611075"/>
                <a:gd name="connsiteX3" fmla="*/ 2074198 w 2074198"/>
                <a:gd name="connsiteY3" fmla="*/ 217772 h 1611075"/>
                <a:gd name="connsiteX4" fmla="*/ 915053 w 2074198"/>
                <a:gd name="connsiteY4" fmla="*/ 1608656 h 1611075"/>
                <a:gd name="connsiteX5" fmla="*/ 176543 w 2074198"/>
                <a:gd name="connsiteY5" fmla="*/ 1611075 h 1611075"/>
                <a:gd name="connsiteX6" fmla="*/ 168 w 2074198"/>
                <a:gd name="connsiteY6" fmla="*/ 1425562 h 1611075"/>
                <a:gd name="connsiteX0" fmla="*/ 168 w 2074198"/>
                <a:gd name="connsiteY0" fmla="*/ 1425562 h 1611075"/>
                <a:gd name="connsiteX1" fmla="*/ 1181846 w 2074198"/>
                <a:gd name="connsiteY1" fmla="*/ 3972 h 1611075"/>
                <a:gd name="connsiteX2" fmla="*/ 1893605 w 2074198"/>
                <a:gd name="connsiteY2" fmla="*/ 3178 h 1611075"/>
                <a:gd name="connsiteX3" fmla="*/ 2074198 w 2074198"/>
                <a:gd name="connsiteY3" fmla="*/ 217772 h 1611075"/>
                <a:gd name="connsiteX4" fmla="*/ 915053 w 2074198"/>
                <a:gd name="connsiteY4" fmla="*/ 1608656 h 1611075"/>
                <a:gd name="connsiteX5" fmla="*/ 176543 w 2074198"/>
                <a:gd name="connsiteY5" fmla="*/ 1611075 h 1611075"/>
                <a:gd name="connsiteX6" fmla="*/ 168 w 2074198"/>
                <a:gd name="connsiteY6" fmla="*/ 1425562 h 1611075"/>
                <a:gd name="connsiteX0" fmla="*/ 168 w 2074198"/>
                <a:gd name="connsiteY0" fmla="*/ 1425562 h 1611075"/>
                <a:gd name="connsiteX1" fmla="*/ 1181846 w 2074198"/>
                <a:gd name="connsiteY1" fmla="*/ 3972 h 1611075"/>
                <a:gd name="connsiteX2" fmla="*/ 1893605 w 2074198"/>
                <a:gd name="connsiteY2" fmla="*/ 3178 h 1611075"/>
                <a:gd name="connsiteX3" fmla="*/ 2074198 w 2074198"/>
                <a:gd name="connsiteY3" fmla="*/ 217772 h 1611075"/>
                <a:gd name="connsiteX4" fmla="*/ 915053 w 2074198"/>
                <a:gd name="connsiteY4" fmla="*/ 1608656 h 1611075"/>
                <a:gd name="connsiteX5" fmla="*/ 176543 w 2074198"/>
                <a:gd name="connsiteY5" fmla="*/ 1611075 h 1611075"/>
                <a:gd name="connsiteX6" fmla="*/ 168 w 2074198"/>
                <a:gd name="connsiteY6" fmla="*/ 1425562 h 1611075"/>
                <a:gd name="connsiteX0" fmla="*/ 168 w 2074198"/>
                <a:gd name="connsiteY0" fmla="*/ 1425562 h 1611075"/>
                <a:gd name="connsiteX1" fmla="*/ 1181846 w 2074198"/>
                <a:gd name="connsiteY1" fmla="*/ 3972 h 1611075"/>
                <a:gd name="connsiteX2" fmla="*/ 1893605 w 2074198"/>
                <a:gd name="connsiteY2" fmla="*/ 3178 h 1611075"/>
                <a:gd name="connsiteX3" fmla="*/ 2074198 w 2074198"/>
                <a:gd name="connsiteY3" fmla="*/ 217772 h 1611075"/>
                <a:gd name="connsiteX4" fmla="*/ 915053 w 2074198"/>
                <a:gd name="connsiteY4" fmla="*/ 1608656 h 1611075"/>
                <a:gd name="connsiteX5" fmla="*/ 176543 w 2074198"/>
                <a:gd name="connsiteY5" fmla="*/ 1611075 h 1611075"/>
                <a:gd name="connsiteX6" fmla="*/ 168 w 2074198"/>
                <a:gd name="connsiteY6" fmla="*/ 1425562 h 1611075"/>
                <a:gd name="connsiteX0" fmla="*/ 168 w 2074198"/>
                <a:gd name="connsiteY0" fmla="*/ 1425562 h 1611075"/>
                <a:gd name="connsiteX1" fmla="*/ 1181846 w 2074198"/>
                <a:gd name="connsiteY1" fmla="*/ 3972 h 1611075"/>
                <a:gd name="connsiteX2" fmla="*/ 1893605 w 2074198"/>
                <a:gd name="connsiteY2" fmla="*/ 3178 h 1611075"/>
                <a:gd name="connsiteX3" fmla="*/ 2074198 w 2074198"/>
                <a:gd name="connsiteY3" fmla="*/ 217772 h 1611075"/>
                <a:gd name="connsiteX4" fmla="*/ 915053 w 2074198"/>
                <a:gd name="connsiteY4" fmla="*/ 1608656 h 1611075"/>
                <a:gd name="connsiteX5" fmla="*/ 176543 w 2074198"/>
                <a:gd name="connsiteY5" fmla="*/ 1611075 h 1611075"/>
                <a:gd name="connsiteX6" fmla="*/ 168 w 2074198"/>
                <a:gd name="connsiteY6" fmla="*/ 1425562 h 1611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74198" h="1611075">
                  <a:moveTo>
                    <a:pt x="168" y="1425562"/>
                  </a:moveTo>
                  <a:cubicBezTo>
                    <a:pt x="-13747" y="2036916"/>
                    <a:pt x="948780" y="3379"/>
                    <a:pt x="1181846" y="3972"/>
                  </a:cubicBezTo>
                  <a:lnTo>
                    <a:pt x="1893605" y="3178"/>
                  </a:lnTo>
                  <a:cubicBezTo>
                    <a:pt x="1974634" y="8924"/>
                    <a:pt x="2072119" y="-57691"/>
                    <a:pt x="2074198" y="217772"/>
                  </a:cubicBezTo>
                  <a:cubicBezTo>
                    <a:pt x="2066085" y="-563017"/>
                    <a:pt x="1202760" y="1596748"/>
                    <a:pt x="915053" y="1608656"/>
                  </a:cubicBezTo>
                  <a:lnTo>
                    <a:pt x="176543" y="1611075"/>
                  </a:lnTo>
                  <a:cubicBezTo>
                    <a:pt x="87416" y="1598403"/>
                    <a:pt x="-4473" y="1617577"/>
                    <a:pt x="168" y="1425562"/>
                  </a:cubicBezTo>
                  <a:close/>
                </a:path>
              </a:pathLst>
            </a:custGeom>
            <a:gradFill>
              <a:gsLst>
                <a:gs pos="0">
                  <a:schemeClr val="tx1"/>
                </a:gs>
                <a:gs pos="50418">
                  <a:schemeClr val="accent1"/>
                </a:gs>
                <a:gs pos="100000">
                  <a:schemeClr val="tx1"/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98" name="Isosceles Triangle 97">
              <a:extLst>
                <a:ext uri="{FF2B5EF4-FFF2-40B4-BE49-F238E27FC236}">
                  <a16:creationId xmlns:a16="http://schemas.microsoft.com/office/drawing/2014/main" id="{EF9C1D52-65A9-49DA-B92A-151F319D5229}"/>
                </a:ext>
              </a:extLst>
            </p:cNvPr>
            <p:cNvSpPr/>
            <p:nvPr/>
          </p:nvSpPr>
          <p:spPr>
            <a:xfrm rot="5400000">
              <a:off x="7417950" y="4142598"/>
              <a:ext cx="1372450" cy="671909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99" name="Isosceles Triangle 98">
              <a:extLst>
                <a:ext uri="{FF2B5EF4-FFF2-40B4-BE49-F238E27FC236}">
                  <a16:creationId xmlns:a16="http://schemas.microsoft.com/office/drawing/2014/main" id="{4D8FF649-F36E-4259-915E-9C74E04D55E7}"/>
                </a:ext>
              </a:extLst>
            </p:cNvPr>
            <p:cNvSpPr/>
            <p:nvPr/>
          </p:nvSpPr>
          <p:spPr>
            <a:xfrm rot="16200000">
              <a:off x="17484" y="3021726"/>
              <a:ext cx="1372450" cy="671909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grpSp>
          <p:nvGrpSpPr>
            <p:cNvPr id="108" name="그룹 2">
              <a:extLst>
                <a:ext uri="{FF2B5EF4-FFF2-40B4-BE49-F238E27FC236}">
                  <a16:creationId xmlns:a16="http://schemas.microsoft.com/office/drawing/2014/main" id="{351CFF7A-B183-4C94-B4C2-839332A1DE74}"/>
                </a:ext>
              </a:extLst>
            </p:cNvPr>
            <p:cNvGrpSpPr/>
            <p:nvPr/>
          </p:nvGrpSpPr>
          <p:grpSpPr>
            <a:xfrm>
              <a:off x="2550553" y="-17307"/>
              <a:ext cx="3618584" cy="2488435"/>
              <a:chOff x="2794115" y="2362"/>
              <a:chExt cx="3618584" cy="2488435"/>
            </a:xfrm>
            <a:solidFill>
              <a:schemeClr val="accent4"/>
            </a:solidFill>
          </p:grpSpPr>
          <p:sp>
            <p:nvSpPr>
              <p:cNvPr id="109" name="Freeform 9">
                <a:extLst>
                  <a:ext uri="{FF2B5EF4-FFF2-40B4-BE49-F238E27FC236}">
                    <a16:creationId xmlns:a16="http://schemas.microsoft.com/office/drawing/2014/main" id="{B552B366-C25F-4F3A-A546-E96EDB1C55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5124" y="2176247"/>
                <a:ext cx="286470" cy="291957"/>
              </a:xfrm>
              <a:custGeom>
                <a:avLst/>
                <a:gdLst>
                  <a:gd name="T0" fmla="*/ 987 w 1776"/>
                  <a:gd name="T1" fmla="*/ 23 h 1881"/>
                  <a:gd name="T2" fmla="*/ 994 w 1776"/>
                  <a:gd name="T3" fmla="*/ 296 h 1881"/>
                  <a:gd name="T4" fmla="*/ 994 w 1776"/>
                  <a:gd name="T5" fmla="*/ 612 h 1881"/>
                  <a:gd name="T6" fmla="*/ 1071 w 1776"/>
                  <a:gd name="T7" fmla="*/ 663 h 1881"/>
                  <a:gd name="T8" fmla="*/ 1145 w 1776"/>
                  <a:gd name="T9" fmla="*/ 580 h 1881"/>
                  <a:gd name="T10" fmla="*/ 1252 w 1776"/>
                  <a:gd name="T11" fmla="*/ 490 h 1881"/>
                  <a:gd name="T12" fmla="*/ 1380 w 1776"/>
                  <a:gd name="T13" fmla="*/ 556 h 1881"/>
                  <a:gd name="T14" fmla="*/ 1527 w 1776"/>
                  <a:gd name="T15" fmla="*/ 729 h 1881"/>
                  <a:gd name="T16" fmla="*/ 1634 w 1776"/>
                  <a:gd name="T17" fmla="*/ 956 h 1881"/>
                  <a:gd name="T18" fmla="*/ 1722 w 1776"/>
                  <a:gd name="T19" fmla="*/ 1294 h 1881"/>
                  <a:gd name="T20" fmla="*/ 1771 w 1776"/>
                  <a:gd name="T21" fmla="*/ 1549 h 1881"/>
                  <a:gd name="T22" fmla="*/ 1767 w 1776"/>
                  <a:gd name="T23" fmla="*/ 1734 h 1881"/>
                  <a:gd name="T24" fmla="*/ 1694 w 1776"/>
                  <a:gd name="T25" fmla="*/ 1860 h 1881"/>
                  <a:gd name="T26" fmla="*/ 1591 w 1776"/>
                  <a:gd name="T27" fmla="*/ 1854 h 1881"/>
                  <a:gd name="T28" fmla="*/ 1462 w 1776"/>
                  <a:gd name="T29" fmla="*/ 1781 h 1881"/>
                  <a:gd name="T30" fmla="*/ 1362 w 1776"/>
                  <a:gd name="T31" fmla="*/ 1707 h 1881"/>
                  <a:gd name="T32" fmla="*/ 1212 w 1776"/>
                  <a:gd name="T33" fmla="*/ 1605 h 1881"/>
                  <a:gd name="T34" fmla="*/ 1031 w 1776"/>
                  <a:gd name="T35" fmla="*/ 1500 h 1881"/>
                  <a:gd name="T36" fmla="*/ 989 w 1776"/>
                  <a:gd name="T37" fmla="*/ 1327 h 1881"/>
                  <a:gd name="T38" fmla="*/ 1014 w 1776"/>
                  <a:gd name="T39" fmla="*/ 1176 h 1881"/>
                  <a:gd name="T40" fmla="*/ 989 w 1776"/>
                  <a:gd name="T41" fmla="*/ 1036 h 1881"/>
                  <a:gd name="T42" fmla="*/ 1034 w 1776"/>
                  <a:gd name="T43" fmla="*/ 858 h 1881"/>
                  <a:gd name="T44" fmla="*/ 1009 w 1776"/>
                  <a:gd name="T45" fmla="*/ 776 h 1881"/>
                  <a:gd name="T46" fmla="*/ 891 w 1776"/>
                  <a:gd name="T47" fmla="*/ 720 h 1881"/>
                  <a:gd name="T48" fmla="*/ 787 w 1776"/>
                  <a:gd name="T49" fmla="*/ 770 h 1881"/>
                  <a:gd name="T50" fmla="*/ 740 w 1776"/>
                  <a:gd name="T51" fmla="*/ 874 h 1881"/>
                  <a:gd name="T52" fmla="*/ 778 w 1776"/>
                  <a:gd name="T53" fmla="*/ 1021 h 1881"/>
                  <a:gd name="T54" fmla="*/ 754 w 1776"/>
                  <a:gd name="T55" fmla="*/ 1149 h 1881"/>
                  <a:gd name="T56" fmla="*/ 767 w 1776"/>
                  <a:gd name="T57" fmla="*/ 1292 h 1881"/>
                  <a:gd name="T58" fmla="*/ 783 w 1776"/>
                  <a:gd name="T59" fmla="*/ 1432 h 1881"/>
                  <a:gd name="T60" fmla="*/ 540 w 1776"/>
                  <a:gd name="T61" fmla="*/ 1621 h 1881"/>
                  <a:gd name="T62" fmla="*/ 371 w 1776"/>
                  <a:gd name="T63" fmla="*/ 1736 h 1881"/>
                  <a:gd name="T64" fmla="*/ 252 w 1776"/>
                  <a:gd name="T65" fmla="*/ 1827 h 1881"/>
                  <a:gd name="T66" fmla="*/ 143 w 1776"/>
                  <a:gd name="T67" fmla="*/ 1881 h 1881"/>
                  <a:gd name="T68" fmla="*/ 47 w 1776"/>
                  <a:gd name="T69" fmla="*/ 1832 h 1881"/>
                  <a:gd name="T70" fmla="*/ 3 w 1776"/>
                  <a:gd name="T71" fmla="*/ 1690 h 1881"/>
                  <a:gd name="T72" fmla="*/ 5 w 1776"/>
                  <a:gd name="T73" fmla="*/ 1512 h 1881"/>
                  <a:gd name="T74" fmla="*/ 47 w 1776"/>
                  <a:gd name="T75" fmla="*/ 1285 h 1881"/>
                  <a:gd name="T76" fmla="*/ 162 w 1776"/>
                  <a:gd name="T77" fmla="*/ 912 h 1881"/>
                  <a:gd name="T78" fmla="*/ 311 w 1776"/>
                  <a:gd name="T79" fmla="*/ 656 h 1881"/>
                  <a:gd name="T80" fmla="*/ 378 w 1776"/>
                  <a:gd name="T81" fmla="*/ 563 h 1881"/>
                  <a:gd name="T82" fmla="*/ 471 w 1776"/>
                  <a:gd name="T83" fmla="*/ 492 h 1881"/>
                  <a:gd name="T84" fmla="*/ 582 w 1776"/>
                  <a:gd name="T85" fmla="*/ 538 h 1881"/>
                  <a:gd name="T86" fmla="*/ 638 w 1776"/>
                  <a:gd name="T87" fmla="*/ 660 h 1881"/>
                  <a:gd name="T88" fmla="*/ 674 w 1776"/>
                  <a:gd name="T89" fmla="*/ 716 h 1881"/>
                  <a:gd name="T90" fmla="*/ 694 w 1776"/>
                  <a:gd name="T91" fmla="*/ 690 h 1881"/>
                  <a:gd name="T92" fmla="*/ 774 w 1776"/>
                  <a:gd name="T93" fmla="*/ 632 h 1881"/>
                  <a:gd name="T94" fmla="*/ 816 w 1776"/>
                  <a:gd name="T95" fmla="*/ 461 h 1881"/>
                  <a:gd name="T96" fmla="*/ 811 w 1776"/>
                  <a:gd name="T97" fmla="*/ 185 h 1881"/>
                  <a:gd name="T98" fmla="*/ 829 w 1776"/>
                  <a:gd name="T99" fmla="*/ 16 h 1881"/>
                  <a:gd name="T100" fmla="*/ 914 w 1776"/>
                  <a:gd name="T101" fmla="*/ 0 h 18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776" h="1881">
                    <a:moveTo>
                      <a:pt x="914" y="0"/>
                    </a:moveTo>
                    <a:lnTo>
                      <a:pt x="940" y="3"/>
                    </a:lnTo>
                    <a:lnTo>
                      <a:pt x="965" y="10"/>
                    </a:lnTo>
                    <a:lnTo>
                      <a:pt x="987" y="23"/>
                    </a:lnTo>
                    <a:lnTo>
                      <a:pt x="991" y="81"/>
                    </a:lnTo>
                    <a:lnTo>
                      <a:pt x="994" y="147"/>
                    </a:lnTo>
                    <a:lnTo>
                      <a:pt x="994" y="220"/>
                    </a:lnTo>
                    <a:lnTo>
                      <a:pt x="994" y="296"/>
                    </a:lnTo>
                    <a:lnTo>
                      <a:pt x="994" y="376"/>
                    </a:lnTo>
                    <a:lnTo>
                      <a:pt x="994" y="458"/>
                    </a:lnTo>
                    <a:lnTo>
                      <a:pt x="994" y="536"/>
                    </a:lnTo>
                    <a:lnTo>
                      <a:pt x="994" y="612"/>
                    </a:lnTo>
                    <a:lnTo>
                      <a:pt x="1020" y="629"/>
                    </a:lnTo>
                    <a:lnTo>
                      <a:pt x="1040" y="641"/>
                    </a:lnTo>
                    <a:lnTo>
                      <a:pt x="1056" y="652"/>
                    </a:lnTo>
                    <a:lnTo>
                      <a:pt x="1071" y="663"/>
                    </a:lnTo>
                    <a:lnTo>
                      <a:pt x="1085" y="674"/>
                    </a:lnTo>
                    <a:lnTo>
                      <a:pt x="1100" y="689"/>
                    </a:lnTo>
                    <a:lnTo>
                      <a:pt x="1122" y="629"/>
                    </a:lnTo>
                    <a:lnTo>
                      <a:pt x="1145" y="580"/>
                    </a:lnTo>
                    <a:lnTo>
                      <a:pt x="1171" y="543"/>
                    </a:lnTo>
                    <a:lnTo>
                      <a:pt x="1196" y="516"/>
                    </a:lnTo>
                    <a:lnTo>
                      <a:pt x="1223" y="498"/>
                    </a:lnTo>
                    <a:lnTo>
                      <a:pt x="1252" y="490"/>
                    </a:lnTo>
                    <a:lnTo>
                      <a:pt x="1282" y="494"/>
                    </a:lnTo>
                    <a:lnTo>
                      <a:pt x="1314" y="505"/>
                    </a:lnTo>
                    <a:lnTo>
                      <a:pt x="1345" y="525"/>
                    </a:lnTo>
                    <a:lnTo>
                      <a:pt x="1380" y="556"/>
                    </a:lnTo>
                    <a:lnTo>
                      <a:pt x="1414" y="594"/>
                    </a:lnTo>
                    <a:lnTo>
                      <a:pt x="1451" y="640"/>
                    </a:lnTo>
                    <a:lnTo>
                      <a:pt x="1491" y="683"/>
                    </a:lnTo>
                    <a:lnTo>
                      <a:pt x="1527" y="729"/>
                    </a:lnTo>
                    <a:lnTo>
                      <a:pt x="1558" y="778"/>
                    </a:lnTo>
                    <a:lnTo>
                      <a:pt x="1585" y="832"/>
                    </a:lnTo>
                    <a:lnTo>
                      <a:pt x="1611" y="890"/>
                    </a:lnTo>
                    <a:lnTo>
                      <a:pt x="1634" y="956"/>
                    </a:lnTo>
                    <a:lnTo>
                      <a:pt x="1656" y="1027"/>
                    </a:lnTo>
                    <a:lnTo>
                      <a:pt x="1678" y="1107"/>
                    </a:lnTo>
                    <a:lnTo>
                      <a:pt x="1700" y="1196"/>
                    </a:lnTo>
                    <a:lnTo>
                      <a:pt x="1722" y="1294"/>
                    </a:lnTo>
                    <a:lnTo>
                      <a:pt x="1747" y="1403"/>
                    </a:lnTo>
                    <a:lnTo>
                      <a:pt x="1756" y="1450"/>
                    </a:lnTo>
                    <a:lnTo>
                      <a:pt x="1765" y="1500"/>
                    </a:lnTo>
                    <a:lnTo>
                      <a:pt x="1771" y="1549"/>
                    </a:lnTo>
                    <a:lnTo>
                      <a:pt x="1774" y="1598"/>
                    </a:lnTo>
                    <a:lnTo>
                      <a:pt x="1776" y="1645"/>
                    </a:lnTo>
                    <a:lnTo>
                      <a:pt x="1774" y="1690"/>
                    </a:lnTo>
                    <a:lnTo>
                      <a:pt x="1767" y="1734"/>
                    </a:lnTo>
                    <a:lnTo>
                      <a:pt x="1756" y="1774"/>
                    </a:lnTo>
                    <a:lnTo>
                      <a:pt x="1742" y="1809"/>
                    </a:lnTo>
                    <a:lnTo>
                      <a:pt x="1722" y="1838"/>
                    </a:lnTo>
                    <a:lnTo>
                      <a:pt x="1694" y="1860"/>
                    </a:lnTo>
                    <a:lnTo>
                      <a:pt x="1674" y="1869"/>
                    </a:lnTo>
                    <a:lnTo>
                      <a:pt x="1649" y="1869"/>
                    </a:lnTo>
                    <a:lnTo>
                      <a:pt x="1622" y="1863"/>
                    </a:lnTo>
                    <a:lnTo>
                      <a:pt x="1591" y="1854"/>
                    </a:lnTo>
                    <a:lnTo>
                      <a:pt x="1558" y="1840"/>
                    </a:lnTo>
                    <a:lnTo>
                      <a:pt x="1527" y="1821"/>
                    </a:lnTo>
                    <a:lnTo>
                      <a:pt x="1494" y="1801"/>
                    </a:lnTo>
                    <a:lnTo>
                      <a:pt x="1462" y="1781"/>
                    </a:lnTo>
                    <a:lnTo>
                      <a:pt x="1432" y="1760"/>
                    </a:lnTo>
                    <a:lnTo>
                      <a:pt x="1405" y="1740"/>
                    </a:lnTo>
                    <a:lnTo>
                      <a:pt x="1382" y="1723"/>
                    </a:lnTo>
                    <a:lnTo>
                      <a:pt x="1362" y="1707"/>
                    </a:lnTo>
                    <a:lnTo>
                      <a:pt x="1347" y="1696"/>
                    </a:lnTo>
                    <a:lnTo>
                      <a:pt x="1305" y="1663"/>
                    </a:lnTo>
                    <a:lnTo>
                      <a:pt x="1260" y="1632"/>
                    </a:lnTo>
                    <a:lnTo>
                      <a:pt x="1212" y="1605"/>
                    </a:lnTo>
                    <a:lnTo>
                      <a:pt x="1163" y="1580"/>
                    </a:lnTo>
                    <a:lnTo>
                      <a:pt x="1114" y="1554"/>
                    </a:lnTo>
                    <a:lnTo>
                      <a:pt x="1071" y="1527"/>
                    </a:lnTo>
                    <a:lnTo>
                      <a:pt x="1031" y="1500"/>
                    </a:lnTo>
                    <a:lnTo>
                      <a:pt x="1000" y="1469"/>
                    </a:lnTo>
                    <a:lnTo>
                      <a:pt x="987" y="1420"/>
                    </a:lnTo>
                    <a:lnTo>
                      <a:pt x="985" y="1372"/>
                    </a:lnTo>
                    <a:lnTo>
                      <a:pt x="989" y="1327"/>
                    </a:lnTo>
                    <a:lnTo>
                      <a:pt x="996" y="1285"/>
                    </a:lnTo>
                    <a:lnTo>
                      <a:pt x="1003" y="1247"/>
                    </a:lnTo>
                    <a:lnTo>
                      <a:pt x="1011" y="1212"/>
                    </a:lnTo>
                    <a:lnTo>
                      <a:pt x="1014" y="1176"/>
                    </a:lnTo>
                    <a:lnTo>
                      <a:pt x="1009" y="1143"/>
                    </a:lnTo>
                    <a:lnTo>
                      <a:pt x="1002" y="1114"/>
                    </a:lnTo>
                    <a:lnTo>
                      <a:pt x="994" y="1089"/>
                    </a:lnTo>
                    <a:lnTo>
                      <a:pt x="989" y="1036"/>
                    </a:lnTo>
                    <a:lnTo>
                      <a:pt x="992" y="985"/>
                    </a:lnTo>
                    <a:lnTo>
                      <a:pt x="1003" y="938"/>
                    </a:lnTo>
                    <a:lnTo>
                      <a:pt x="1018" y="896"/>
                    </a:lnTo>
                    <a:lnTo>
                      <a:pt x="1034" y="858"/>
                    </a:lnTo>
                    <a:lnTo>
                      <a:pt x="1051" y="825"/>
                    </a:lnTo>
                    <a:lnTo>
                      <a:pt x="1040" y="810"/>
                    </a:lnTo>
                    <a:lnTo>
                      <a:pt x="1025" y="794"/>
                    </a:lnTo>
                    <a:lnTo>
                      <a:pt x="1009" y="776"/>
                    </a:lnTo>
                    <a:lnTo>
                      <a:pt x="989" y="758"/>
                    </a:lnTo>
                    <a:lnTo>
                      <a:pt x="963" y="743"/>
                    </a:lnTo>
                    <a:lnTo>
                      <a:pt x="931" y="729"/>
                    </a:lnTo>
                    <a:lnTo>
                      <a:pt x="891" y="720"/>
                    </a:lnTo>
                    <a:lnTo>
                      <a:pt x="856" y="732"/>
                    </a:lnTo>
                    <a:lnTo>
                      <a:pt x="829" y="743"/>
                    </a:lnTo>
                    <a:lnTo>
                      <a:pt x="805" y="756"/>
                    </a:lnTo>
                    <a:lnTo>
                      <a:pt x="787" y="770"/>
                    </a:lnTo>
                    <a:lnTo>
                      <a:pt x="769" y="789"/>
                    </a:lnTo>
                    <a:lnTo>
                      <a:pt x="751" y="810"/>
                    </a:lnTo>
                    <a:lnTo>
                      <a:pt x="727" y="840"/>
                    </a:lnTo>
                    <a:lnTo>
                      <a:pt x="740" y="874"/>
                    </a:lnTo>
                    <a:lnTo>
                      <a:pt x="752" y="909"/>
                    </a:lnTo>
                    <a:lnTo>
                      <a:pt x="765" y="945"/>
                    </a:lnTo>
                    <a:lnTo>
                      <a:pt x="774" y="983"/>
                    </a:lnTo>
                    <a:lnTo>
                      <a:pt x="778" y="1021"/>
                    </a:lnTo>
                    <a:lnTo>
                      <a:pt x="776" y="1056"/>
                    </a:lnTo>
                    <a:lnTo>
                      <a:pt x="769" y="1089"/>
                    </a:lnTo>
                    <a:lnTo>
                      <a:pt x="762" y="1120"/>
                    </a:lnTo>
                    <a:lnTo>
                      <a:pt x="754" y="1149"/>
                    </a:lnTo>
                    <a:lnTo>
                      <a:pt x="752" y="1183"/>
                    </a:lnTo>
                    <a:lnTo>
                      <a:pt x="754" y="1220"/>
                    </a:lnTo>
                    <a:lnTo>
                      <a:pt x="760" y="1256"/>
                    </a:lnTo>
                    <a:lnTo>
                      <a:pt x="767" y="1292"/>
                    </a:lnTo>
                    <a:lnTo>
                      <a:pt x="774" y="1330"/>
                    </a:lnTo>
                    <a:lnTo>
                      <a:pt x="782" y="1365"/>
                    </a:lnTo>
                    <a:lnTo>
                      <a:pt x="785" y="1400"/>
                    </a:lnTo>
                    <a:lnTo>
                      <a:pt x="783" y="1432"/>
                    </a:lnTo>
                    <a:lnTo>
                      <a:pt x="774" y="1461"/>
                    </a:lnTo>
                    <a:lnTo>
                      <a:pt x="760" y="1489"/>
                    </a:lnTo>
                    <a:lnTo>
                      <a:pt x="651" y="1556"/>
                    </a:lnTo>
                    <a:lnTo>
                      <a:pt x="540" y="1621"/>
                    </a:lnTo>
                    <a:lnTo>
                      <a:pt x="431" y="1689"/>
                    </a:lnTo>
                    <a:lnTo>
                      <a:pt x="416" y="1700"/>
                    </a:lnTo>
                    <a:lnTo>
                      <a:pt x="396" y="1716"/>
                    </a:lnTo>
                    <a:lnTo>
                      <a:pt x="371" y="1736"/>
                    </a:lnTo>
                    <a:lnTo>
                      <a:pt x="343" y="1758"/>
                    </a:lnTo>
                    <a:lnTo>
                      <a:pt x="314" y="1781"/>
                    </a:lnTo>
                    <a:lnTo>
                      <a:pt x="283" y="1805"/>
                    </a:lnTo>
                    <a:lnTo>
                      <a:pt x="252" y="1827"/>
                    </a:lnTo>
                    <a:lnTo>
                      <a:pt x="222" y="1847"/>
                    </a:lnTo>
                    <a:lnTo>
                      <a:pt x="192" y="1863"/>
                    </a:lnTo>
                    <a:lnTo>
                      <a:pt x="167" y="1874"/>
                    </a:lnTo>
                    <a:lnTo>
                      <a:pt x="143" y="1881"/>
                    </a:lnTo>
                    <a:lnTo>
                      <a:pt x="123" y="1880"/>
                    </a:lnTo>
                    <a:lnTo>
                      <a:pt x="92" y="1872"/>
                    </a:lnTo>
                    <a:lnTo>
                      <a:pt x="69" y="1856"/>
                    </a:lnTo>
                    <a:lnTo>
                      <a:pt x="47" y="1832"/>
                    </a:lnTo>
                    <a:lnTo>
                      <a:pt x="31" y="1803"/>
                    </a:lnTo>
                    <a:lnTo>
                      <a:pt x="18" y="1769"/>
                    </a:lnTo>
                    <a:lnTo>
                      <a:pt x="9" y="1730"/>
                    </a:lnTo>
                    <a:lnTo>
                      <a:pt x="3" y="1690"/>
                    </a:lnTo>
                    <a:lnTo>
                      <a:pt x="0" y="1647"/>
                    </a:lnTo>
                    <a:lnTo>
                      <a:pt x="0" y="1601"/>
                    </a:lnTo>
                    <a:lnTo>
                      <a:pt x="2" y="1558"/>
                    </a:lnTo>
                    <a:lnTo>
                      <a:pt x="5" y="1512"/>
                    </a:lnTo>
                    <a:lnTo>
                      <a:pt x="9" y="1470"/>
                    </a:lnTo>
                    <a:lnTo>
                      <a:pt x="16" y="1429"/>
                    </a:lnTo>
                    <a:lnTo>
                      <a:pt x="23" y="1392"/>
                    </a:lnTo>
                    <a:lnTo>
                      <a:pt x="47" y="1285"/>
                    </a:lnTo>
                    <a:lnTo>
                      <a:pt x="72" y="1183"/>
                    </a:lnTo>
                    <a:lnTo>
                      <a:pt x="100" y="1087"/>
                    </a:lnTo>
                    <a:lnTo>
                      <a:pt x="129" y="996"/>
                    </a:lnTo>
                    <a:lnTo>
                      <a:pt x="162" y="912"/>
                    </a:lnTo>
                    <a:lnTo>
                      <a:pt x="194" y="834"/>
                    </a:lnTo>
                    <a:lnTo>
                      <a:pt x="231" y="767"/>
                    </a:lnTo>
                    <a:lnTo>
                      <a:pt x="269" y="707"/>
                    </a:lnTo>
                    <a:lnTo>
                      <a:pt x="311" y="656"/>
                    </a:lnTo>
                    <a:lnTo>
                      <a:pt x="327" y="634"/>
                    </a:lnTo>
                    <a:lnTo>
                      <a:pt x="343" y="610"/>
                    </a:lnTo>
                    <a:lnTo>
                      <a:pt x="360" y="587"/>
                    </a:lnTo>
                    <a:lnTo>
                      <a:pt x="378" y="563"/>
                    </a:lnTo>
                    <a:lnTo>
                      <a:pt x="398" y="541"/>
                    </a:lnTo>
                    <a:lnTo>
                      <a:pt x="420" y="521"/>
                    </a:lnTo>
                    <a:lnTo>
                      <a:pt x="443" y="505"/>
                    </a:lnTo>
                    <a:lnTo>
                      <a:pt x="471" y="492"/>
                    </a:lnTo>
                    <a:lnTo>
                      <a:pt x="502" y="487"/>
                    </a:lnTo>
                    <a:lnTo>
                      <a:pt x="534" y="489"/>
                    </a:lnTo>
                    <a:lnTo>
                      <a:pt x="562" y="510"/>
                    </a:lnTo>
                    <a:lnTo>
                      <a:pt x="582" y="538"/>
                    </a:lnTo>
                    <a:lnTo>
                      <a:pt x="596" y="567"/>
                    </a:lnTo>
                    <a:lnTo>
                      <a:pt x="611" y="598"/>
                    </a:lnTo>
                    <a:lnTo>
                      <a:pt x="623" y="629"/>
                    </a:lnTo>
                    <a:lnTo>
                      <a:pt x="638" y="660"/>
                    </a:lnTo>
                    <a:lnTo>
                      <a:pt x="654" y="689"/>
                    </a:lnTo>
                    <a:lnTo>
                      <a:pt x="672" y="712"/>
                    </a:lnTo>
                    <a:lnTo>
                      <a:pt x="671" y="716"/>
                    </a:lnTo>
                    <a:lnTo>
                      <a:pt x="674" y="716"/>
                    </a:lnTo>
                    <a:lnTo>
                      <a:pt x="672" y="712"/>
                    </a:lnTo>
                    <a:lnTo>
                      <a:pt x="672" y="710"/>
                    </a:lnTo>
                    <a:lnTo>
                      <a:pt x="682" y="701"/>
                    </a:lnTo>
                    <a:lnTo>
                      <a:pt x="694" y="690"/>
                    </a:lnTo>
                    <a:lnTo>
                      <a:pt x="711" y="676"/>
                    </a:lnTo>
                    <a:lnTo>
                      <a:pt x="731" y="661"/>
                    </a:lnTo>
                    <a:lnTo>
                      <a:pt x="752" y="645"/>
                    </a:lnTo>
                    <a:lnTo>
                      <a:pt x="774" y="632"/>
                    </a:lnTo>
                    <a:lnTo>
                      <a:pt x="796" y="620"/>
                    </a:lnTo>
                    <a:lnTo>
                      <a:pt x="814" y="612"/>
                    </a:lnTo>
                    <a:lnTo>
                      <a:pt x="816" y="534"/>
                    </a:lnTo>
                    <a:lnTo>
                      <a:pt x="816" y="461"/>
                    </a:lnTo>
                    <a:lnTo>
                      <a:pt x="814" y="394"/>
                    </a:lnTo>
                    <a:lnTo>
                      <a:pt x="812" y="327"/>
                    </a:lnTo>
                    <a:lnTo>
                      <a:pt x="812" y="258"/>
                    </a:lnTo>
                    <a:lnTo>
                      <a:pt x="811" y="185"/>
                    </a:lnTo>
                    <a:lnTo>
                      <a:pt x="812" y="107"/>
                    </a:lnTo>
                    <a:lnTo>
                      <a:pt x="814" y="20"/>
                    </a:lnTo>
                    <a:lnTo>
                      <a:pt x="818" y="20"/>
                    </a:lnTo>
                    <a:lnTo>
                      <a:pt x="829" y="16"/>
                    </a:lnTo>
                    <a:lnTo>
                      <a:pt x="845" y="10"/>
                    </a:lnTo>
                    <a:lnTo>
                      <a:pt x="865" y="5"/>
                    </a:lnTo>
                    <a:lnTo>
                      <a:pt x="889" y="1"/>
                    </a:lnTo>
                    <a:lnTo>
                      <a:pt x="91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10" name="Freeform 9">
                <a:extLst>
                  <a:ext uri="{FF2B5EF4-FFF2-40B4-BE49-F238E27FC236}">
                    <a16:creationId xmlns:a16="http://schemas.microsoft.com/office/drawing/2014/main" id="{AD04E64C-0D65-4941-99B4-CFA34A817F1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71793" y="1896737"/>
                <a:ext cx="346432" cy="256088"/>
              </a:xfrm>
              <a:custGeom>
                <a:avLst/>
                <a:gdLst>
                  <a:gd name="T0" fmla="*/ 1251 w 3501"/>
                  <a:gd name="T1" fmla="*/ 1386 h 2588"/>
                  <a:gd name="T2" fmla="*/ 1383 w 3501"/>
                  <a:gd name="T3" fmla="*/ 1398 h 2588"/>
                  <a:gd name="T4" fmla="*/ 1496 w 3501"/>
                  <a:gd name="T5" fmla="*/ 1304 h 2588"/>
                  <a:gd name="T6" fmla="*/ 1696 w 3501"/>
                  <a:gd name="T7" fmla="*/ 104 h 2588"/>
                  <a:gd name="T8" fmla="*/ 1696 w 3501"/>
                  <a:gd name="T9" fmla="*/ 340 h 2588"/>
                  <a:gd name="T10" fmla="*/ 1892 w 3501"/>
                  <a:gd name="T11" fmla="*/ 1404 h 2588"/>
                  <a:gd name="T12" fmla="*/ 2240 w 3501"/>
                  <a:gd name="T13" fmla="*/ 1448 h 2588"/>
                  <a:gd name="T14" fmla="*/ 2185 w 3501"/>
                  <a:gd name="T15" fmla="*/ 1282 h 2588"/>
                  <a:gd name="T16" fmla="*/ 2003 w 3501"/>
                  <a:gd name="T17" fmla="*/ 1302 h 2588"/>
                  <a:gd name="T18" fmla="*/ 1841 w 3501"/>
                  <a:gd name="T19" fmla="*/ 1258 h 2588"/>
                  <a:gd name="T20" fmla="*/ 1807 w 3501"/>
                  <a:gd name="T21" fmla="*/ 284 h 2588"/>
                  <a:gd name="T22" fmla="*/ 1809 w 3501"/>
                  <a:gd name="T23" fmla="*/ 77 h 2588"/>
                  <a:gd name="T24" fmla="*/ 1925 w 3501"/>
                  <a:gd name="T25" fmla="*/ 6 h 2588"/>
                  <a:gd name="T26" fmla="*/ 2012 w 3501"/>
                  <a:gd name="T27" fmla="*/ 140 h 2588"/>
                  <a:gd name="T28" fmla="*/ 2009 w 3501"/>
                  <a:gd name="T29" fmla="*/ 1124 h 2588"/>
                  <a:gd name="T30" fmla="*/ 2303 w 3501"/>
                  <a:gd name="T31" fmla="*/ 1157 h 2588"/>
                  <a:gd name="T32" fmla="*/ 2261 w 3501"/>
                  <a:gd name="T33" fmla="*/ 1071 h 2588"/>
                  <a:gd name="T34" fmla="*/ 2096 w 3501"/>
                  <a:gd name="T35" fmla="*/ 911 h 2588"/>
                  <a:gd name="T36" fmla="*/ 2061 w 3501"/>
                  <a:gd name="T37" fmla="*/ 557 h 2588"/>
                  <a:gd name="T38" fmla="*/ 2309 w 3501"/>
                  <a:gd name="T39" fmla="*/ 284 h 2588"/>
                  <a:gd name="T40" fmla="*/ 2731 w 3501"/>
                  <a:gd name="T41" fmla="*/ 273 h 2588"/>
                  <a:gd name="T42" fmla="*/ 3158 w 3501"/>
                  <a:gd name="T43" fmla="*/ 571 h 2588"/>
                  <a:gd name="T44" fmla="*/ 3412 w 3501"/>
                  <a:gd name="T45" fmla="*/ 1057 h 2588"/>
                  <a:gd name="T46" fmla="*/ 3494 w 3501"/>
                  <a:gd name="T47" fmla="*/ 1635 h 2588"/>
                  <a:gd name="T48" fmla="*/ 3278 w 3501"/>
                  <a:gd name="T49" fmla="*/ 2138 h 2588"/>
                  <a:gd name="T50" fmla="*/ 2883 w 3501"/>
                  <a:gd name="T51" fmla="*/ 2404 h 2588"/>
                  <a:gd name="T52" fmla="*/ 2527 w 3501"/>
                  <a:gd name="T53" fmla="*/ 2368 h 2588"/>
                  <a:gd name="T54" fmla="*/ 2311 w 3501"/>
                  <a:gd name="T55" fmla="*/ 2128 h 2588"/>
                  <a:gd name="T56" fmla="*/ 2349 w 3501"/>
                  <a:gd name="T57" fmla="*/ 1829 h 2588"/>
                  <a:gd name="T58" fmla="*/ 2320 w 3501"/>
                  <a:gd name="T59" fmla="*/ 1637 h 2588"/>
                  <a:gd name="T60" fmla="*/ 2003 w 3501"/>
                  <a:gd name="T61" fmla="*/ 1548 h 2588"/>
                  <a:gd name="T62" fmla="*/ 1894 w 3501"/>
                  <a:gd name="T63" fmla="*/ 2588 h 2588"/>
                  <a:gd name="T64" fmla="*/ 1803 w 3501"/>
                  <a:gd name="T65" fmla="*/ 2415 h 2588"/>
                  <a:gd name="T66" fmla="*/ 1789 w 3501"/>
                  <a:gd name="T67" fmla="*/ 1497 h 2588"/>
                  <a:gd name="T68" fmla="*/ 1694 w 3501"/>
                  <a:gd name="T69" fmla="*/ 1906 h 2588"/>
                  <a:gd name="T70" fmla="*/ 1607 w 3501"/>
                  <a:gd name="T71" fmla="*/ 2586 h 2588"/>
                  <a:gd name="T72" fmla="*/ 1512 w 3501"/>
                  <a:gd name="T73" fmla="*/ 2248 h 2588"/>
                  <a:gd name="T74" fmla="*/ 1503 w 3501"/>
                  <a:gd name="T75" fmla="*/ 1797 h 2588"/>
                  <a:gd name="T76" fmla="*/ 1458 w 3501"/>
                  <a:gd name="T77" fmla="*/ 1495 h 2588"/>
                  <a:gd name="T78" fmla="*/ 1252 w 3501"/>
                  <a:gd name="T79" fmla="*/ 1551 h 2588"/>
                  <a:gd name="T80" fmla="*/ 1123 w 3501"/>
                  <a:gd name="T81" fmla="*/ 1664 h 2588"/>
                  <a:gd name="T82" fmla="*/ 1123 w 3501"/>
                  <a:gd name="T83" fmla="*/ 1786 h 2588"/>
                  <a:gd name="T84" fmla="*/ 1198 w 3501"/>
                  <a:gd name="T85" fmla="*/ 2093 h 2588"/>
                  <a:gd name="T86" fmla="*/ 1001 w 3501"/>
                  <a:gd name="T87" fmla="*/ 2357 h 2588"/>
                  <a:gd name="T88" fmla="*/ 594 w 3501"/>
                  <a:gd name="T89" fmla="*/ 2393 h 2588"/>
                  <a:gd name="T90" fmla="*/ 183 w 3501"/>
                  <a:gd name="T91" fmla="*/ 2086 h 2588"/>
                  <a:gd name="T92" fmla="*/ 0 w 3501"/>
                  <a:gd name="T93" fmla="*/ 1544 h 2588"/>
                  <a:gd name="T94" fmla="*/ 143 w 3501"/>
                  <a:gd name="T95" fmla="*/ 909 h 2588"/>
                  <a:gd name="T96" fmla="*/ 496 w 3501"/>
                  <a:gd name="T97" fmla="*/ 426 h 2588"/>
                  <a:gd name="T98" fmla="*/ 823 w 3501"/>
                  <a:gd name="T99" fmla="*/ 249 h 2588"/>
                  <a:gd name="T100" fmla="*/ 1176 w 3501"/>
                  <a:gd name="T101" fmla="*/ 289 h 2588"/>
                  <a:gd name="T102" fmla="*/ 1414 w 3501"/>
                  <a:gd name="T103" fmla="*/ 493 h 2588"/>
                  <a:gd name="T104" fmla="*/ 1441 w 3501"/>
                  <a:gd name="T105" fmla="*/ 822 h 2588"/>
                  <a:gd name="T106" fmla="*/ 1252 w 3501"/>
                  <a:gd name="T107" fmla="*/ 1071 h 2588"/>
                  <a:gd name="T108" fmla="*/ 1191 w 3501"/>
                  <a:gd name="T109" fmla="*/ 1184 h 2588"/>
                  <a:gd name="T110" fmla="*/ 1327 w 3501"/>
                  <a:gd name="T111" fmla="*/ 1226 h 2588"/>
                  <a:gd name="T112" fmla="*/ 1501 w 3501"/>
                  <a:gd name="T113" fmla="*/ 826 h 2588"/>
                  <a:gd name="T114" fmla="*/ 1498 w 3501"/>
                  <a:gd name="T115" fmla="*/ 184 h 2588"/>
                  <a:gd name="T116" fmla="*/ 1600 w 3501"/>
                  <a:gd name="T117" fmla="*/ 0 h 2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501" h="2588">
                    <a:moveTo>
                      <a:pt x="1496" y="1304"/>
                    </a:moveTo>
                    <a:lnTo>
                      <a:pt x="1436" y="1317"/>
                    </a:lnTo>
                    <a:lnTo>
                      <a:pt x="1376" y="1335"/>
                    </a:lnTo>
                    <a:lnTo>
                      <a:pt x="1316" y="1353"/>
                    </a:lnTo>
                    <a:lnTo>
                      <a:pt x="1252" y="1368"/>
                    </a:lnTo>
                    <a:lnTo>
                      <a:pt x="1251" y="1386"/>
                    </a:lnTo>
                    <a:lnTo>
                      <a:pt x="1251" y="1398"/>
                    </a:lnTo>
                    <a:lnTo>
                      <a:pt x="1249" y="1411"/>
                    </a:lnTo>
                    <a:lnTo>
                      <a:pt x="1249" y="1428"/>
                    </a:lnTo>
                    <a:lnTo>
                      <a:pt x="1296" y="1422"/>
                    </a:lnTo>
                    <a:lnTo>
                      <a:pt x="1341" y="1413"/>
                    </a:lnTo>
                    <a:lnTo>
                      <a:pt x="1383" y="1398"/>
                    </a:lnTo>
                    <a:lnTo>
                      <a:pt x="1423" y="1384"/>
                    </a:lnTo>
                    <a:lnTo>
                      <a:pt x="1461" y="1368"/>
                    </a:lnTo>
                    <a:lnTo>
                      <a:pt x="1500" y="1353"/>
                    </a:lnTo>
                    <a:lnTo>
                      <a:pt x="1503" y="1333"/>
                    </a:lnTo>
                    <a:lnTo>
                      <a:pt x="1501" y="1318"/>
                    </a:lnTo>
                    <a:lnTo>
                      <a:pt x="1496" y="1304"/>
                    </a:lnTo>
                    <a:close/>
                    <a:moveTo>
                      <a:pt x="1600" y="0"/>
                    </a:moveTo>
                    <a:lnTo>
                      <a:pt x="1636" y="4"/>
                    </a:lnTo>
                    <a:lnTo>
                      <a:pt x="1669" y="17"/>
                    </a:lnTo>
                    <a:lnTo>
                      <a:pt x="1681" y="40"/>
                    </a:lnTo>
                    <a:lnTo>
                      <a:pt x="1691" y="69"/>
                    </a:lnTo>
                    <a:lnTo>
                      <a:pt x="1696" y="104"/>
                    </a:lnTo>
                    <a:lnTo>
                      <a:pt x="1698" y="142"/>
                    </a:lnTo>
                    <a:lnTo>
                      <a:pt x="1700" y="182"/>
                    </a:lnTo>
                    <a:lnTo>
                      <a:pt x="1700" y="222"/>
                    </a:lnTo>
                    <a:lnTo>
                      <a:pt x="1698" y="264"/>
                    </a:lnTo>
                    <a:lnTo>
                      <a:pt x="1696" y="304"/>
                    </a:lnTo>
                    <a:lnTo>
                      <a:pt x="1696" y="340"/>
                    </a:lnTo>
                    <a:lnTo>
                      <a:pt x="1700" y="1280"/>
                    </a:lnTo>
                    <a:lnTo>
                      <a:pt x="1723" y="1311"/>
                    </a:lnTo>
                    <a:lnTo>
                      <a:pt x="1754" y="1340"/>
                    </a:lnTo>
                    <a:lnTo>
                      <a:pt x="1794" y="1364"/>
                    </a:lnTo>
                    <a:lnTo>
                      <a:pt x="1841" y="1386"/>
                    </a:lnTo>
                    <a:lnTo>
                      <a:pt x="1892" y="1404"/>
                    </a:lnTo>
                    <a:lnTo>
                      <a:pt x="1949" y="1417"/>
                    </a:lnTo>
                    <a:lnTo>
                      <a:pt x="2005" y="1429"/>
                    </a:lnTo>
                    <a:lnTo>
                      <a:pt x="2065" y="1438"/>
                    </a:lnTo>
                    <a:lnTo>
                      <a:pt x="2125" y="1444"/>
                    </a:lnTo>
                    <a:lnTo>
                      <a:pt x="2183" y="1448"/>
                    </a:lnTo>
                    <a:lnTo>
                      <a:pt x="2240" y="1448"/>
                    </a:lnTo>
                    <a:lnTo>
                      <a:pt x="2240" y="1437"/>
                    </a:lnTo>
                    <a:lnTo>
                      <a:pt x="2232" y="1397"/>
                    </a:lnTo>
                    <a:lnTo>
                      <a:pt x="2232" y="1358"/>
                    </a:lnTo>
                    <a:lnTo>
                      <a:pt x="2236" y="1322"/>
                    </a:lnTo>
                    <a:lnTo>
                      <a:pt x="2243" y="1288"/>
                    </a:lnTo>
                    <a:lnTo>
                      <a:pt x="2185" y="1282"/>
                    </a:lnTo>
                    <a:lnTo>
                      <a:pt x="2129" y="1275"/>
                    </a:lnTo>
                    <a:lnTo>
                      <a:pt x="2074" y="1268"/>
                    </a:lnTo>
                    <a:lnTo>
                      <a:pt x="2016" y="1260"/>
                    </a:lnTo>
                    <a:lnTo>
                      <a:pt x="2012" y="1277"/>
                    </a:lnTo>
                    <a:lnTo>
                      <a:pt x="2009" y="1289"/>
                    </a:lnTo>
                    <a:lnTo>
                      <a:pt x="2003" y="1302"/>
                    </a:lnTo>
                    <a:lnTo>
                      <a:pt x="2000" y="1320"/>
                    </a:lnTo>
                    <a:lnTo>
                      <a:pt x="1996" y="1320"/>
                    </a:lnTo>
                    <a:lnTo>
                      <a:pt x="1951" y="1309"/>
                    </a:lnTo>
                    <a:lnTo>
                      <a:pt x="1911" y="1295"/>
                    </a:lnTo>
                    <a:lnTo>
                      <a:pt x="1874" y="1280"/>
                    </a:lnTo>
                    <a:lnTo>
                      <a:pt x="1841" y="1258"/>
                    </a:lnTo>
                    <a:lnTo>
                      <a:pt x="1812" y="1231"/>
                    </a:lnTo>
                    <a:lnTo>
                      <a:pt x="1811" y="1004"/>
                    </a:lnTo>
                    <a:lnTo>
                      <a:pt x="1811" y="773"/>
                    </a:lnTo>
                    <a:lnTo>
                      <a:pt x="1809" y="540"/>
                    </a:lnTo>
                    <a:lnTo>
                      <a:pt x="1809" y="311"/>
                    </a:lnTo>
                    <a:lnTo>
                      <a:pt x="1807" y="284"/>
                    </a:lnTo>
                    <a:lnTo>
                      <a:pt x="1805" y="249"/>
                    </a:lnTo>
                    <a:lnTo>
                      <a:pt x="1805" y="215"/>
                    </a:lnTo>
                    <a:lnTo>
                      <a:pt x="1803" y="178"/>
                    </a:lnTo>
                    <a:lnTo>
                      <a:pt x="1803" y="142"/>
                    </a:lnTo>
                    <a:lnTo>
                      <a:pt x="1805" y="108"/>
                    </a:lnTo>
                    <a:lnTo>
                      <a:pt x="1809" y="77"/>
                    </a:lnTo>
                    <a:lnTo>
                      <a:pt x="1816" y="49"/>
                    </a:lnTo>
                    <a:lnTo>
                      <a:pt x="1829" y="29"/>
                    </a:lnTo>
                    <a:lnTo>
                      <a:pt x="1843" y="17"/>
                    </a:lnTo>
                    <a:lnTo>
                      <a:pt x="1871" y="9"/>
                    </a:lnTo>
                    <a:lnTo>
                      <a:pt x="1898" y="4"/>
                    </a:lnTo>
                    <a:lnTo>
                      <a:pt x="1925" y="6"/>
                    </a:lnTo>
                    <a:lnTo>
                      <a:pt x="1951" y="9"/>
                    </a:lnTo>
                    <a:lnTo>
                      <a:pt x="1974" y="22"/>
                    </a:lnTo>
                    <a:lnTo>
                      <a:pt x="1996" y="40"/>
                    </a:lnTo>
                    <a:lnTo>
                      <a:pt x="2005" y="68"/>
                    </a:lnTo>
                    <a:lnTo>
                      <a:pt x="2011" y="100"/>
                    </a:lnTo>
                    <a:lnTo>
                      <a:pt x="2012" y="140"/>
                    </a:lnTo>
                    <a:lnTo>
                      <a:pt x="2012" y="180"/>
                    </a:lnTo>
                    <a:lnTo>
                      <a:pt x="2011" y="224"/>
                    </a:lnTo>
                    <a:lnTo>
                      <a:pt x="2007" y="264"/>
                    </a:lnTo>
                    <a:lnTo>
                      <a:pt x="2005" y="302"/>
                    </a:lnTo>
                    <a:lnTo>
                      <a:pt x="2003" y="337"/>
                    </a:lnTo>
                    <a:lnTo>
                      <a:pt x="2009" y="1124"/>
                    </a:lnTo>
                    <a:lnTo>
                      <a:pt x="2049" y="1138"/>
                    </a:lnTo>
                    <a:lnTo>
                      <a:pt x="2094" y="1149"/>
                    </a:lnTo>
                    <a:lnTo>
                      <a:pt x="2145" y="1157"/>
                    </a:lnTo>
                    <a:lnTo>
                      <a:pt x="2200" y="1160"/>
                    </a:lnTo>
                    <a:lnTo>
                      <a:pt x="2252" y="1160"/>
                    </a:lnTo>
                    <a:lnTo>
                      <a:pt x="2303" y="1157"/>
                    </a:lnTo>
                    <a:lnTo>
                      <a:pt x="2311" y="1146"/>
                    </a:lnTo>
                    <a:lnTo>
                      <a:pt x="2316" y="1140"/>
                    </a:lnTo>
                    <a:lnTo>
                      <a:pt x="2321" y="1133"/>
                    </a:lnTo>
                    <a:lnTo>
                      <a:pt x="2329" y="1124"/>
                    </a:lnTo>
                    <a:lnTo>
                      <a:pt x="2294" y="1097"/>
                    </a:lnTo>
                    <a:lnTo>
                      <a:pt x="2261" y="1071"/>
                    </a:lnTo>
                    <a:lnTo>
                      <a:pt x="2231" y="1048"/>
                    </a:lnTo>
                    <a:lnTo>
                      <a:pt x="2200" y="1024"/>
                    </a:lnTo>
                    <a:lnTo>
                      <a:pt x="2171" y="1000"/>
                    </a:lnTo>
                    <a:lnTo>
                      <a:pt x="2143" y="975"/>
                    </a:lnTo>
                    <a:lnTo>
                      <a:pt x="2118" y="946"/>
                    </a:lnTo>
                    <a:lnTo>
                      <a:pt x="2096" y="911"/>
                    </a:lnTo>
                    <a:lnTo>
                      <a:pt x="2076" y="871"/>
                    </a:lnTo>
                    <a:lnTo>
                      <a:pt x="2060" y="824"/>
                    </a:lnTo>
                    <a:lnTo>
                      <a:pt x="2045" y="753"/>
                    </a:lnTo>
                    <a:lnTo>
                      <a:pt x="2041" y="686"/>
                    </a:lnTo>
                    <a:lnTo>
                      <a:pt x="2047" y="620"/>
                    </a:lnTo>
                    <a:lnTo>
                      <a:pt x="2061" y="557"/>
                    </a:lnTo>
                    <a:lnTo>
                      <a:pt x="2085" y="498"/>
                    </a:lnTo>
                    <a:lnTo>
                      <a:pt x="2116" y="444"/>
                    </a:lnTo>
                    <a:lnTo>
                      <a:pt x="2156" y="395"/>
                    </a:lnTo>
                    <a:lnTo>
                      <a:pt x="2201" y="351"/>
                    </a:lnTo>
                    <a:lnTo>
                      <a:pt x="2252" y="315"/>
                    </a:lnTo>
                    <a:lnTo>
                      <a:pt x="2309" y="284"/>
                    </a:lnTo>
                    <a:lnTo>
                      <a:pt x="2369" y="260"/>
                    </a:lnTo>
                    <a:lnTo>
                      <a:pt x="2432" y="244"/>
                    </a:lnTo>
                    <a:lnTo>
                      <a:pt x="2500" y="237"/>
                    </a:lnTo>
                    <a:lnTo>
                      <a:pt x="2569" y="237"/>
                    </a:lnTo>
                    <a:lnTo>
                      <a:pt x="2640" y="248"/>
                    </a:lnTo>
                    <a:lnTo>
                      <a:pt x="2731" y="273"/>
                    </a:lnTo>
                    <a:lnTo>
                      <a:pt x="2816" y="306"/>
                    </a:lnTo>
                    <a:lnTo>
                      <a:pt x="2894" y="346"/>
                    </a:lnTo>
                    <a:lnTo>
                      <a:pt x="2969" y="393"/>
                    </a:lnTo>
                    <a:lnTo>
                      <a:pt x="3036" y="446"/>
                    </a:lnTo>
                    <a:lnTo>
                      <a:pt x="3100" y="506"/>
                    </a:lnTo>
                    <a:lnTo>
                      <a:pt x="3158" y="571"/>
                    </a:lnTo>
                    <a:lnTo>
                      <a:pt x="3212" y="642"/>
                    </a:lnTo>
                    <a:lnTo>
                      <a:pt x="3261" y="717"/>
                    </a:lnTo>
                    <a:lnTo>
                      <a:pt x="3305" y="797"/>
                    </a:lnTo>
                    <a:lnTo>
                      <a:pt x="3345" y="880"/>
                    </a:lnTo>
                    <a:lnTo>
                      <a:pt x="3381" y="966"/>
                    </a:lnTo>
                    <a:lnTo>
                      <a:pt x="3412" y="1057"/>
                    </a:lnTo>
                    <a:lnTo>
                      <a:pt x="3440" y="1148"/>
                    </a:lnTo>
                    <a:lnTo>
                      <a:pt x="3463" y="1240"/>
                    </a:lnTo>
                    <a:lnTo>
                      <a:pt x="3483" y="1337"/>
                    </a:lnTo>
                    <a:lnTo>
                      <a:pt x="3498" y="1438"/>
                    </a:lnTo>
                    <a:lnTo>
                      <a:pt x="3501" y="1537"/>
                    </a:lnTo>
                    <a:lnTo>
                      <a:pt x="3494" y="1635"/>
                    </a:lnTo>
                    <a:lnTo>
                      <a:pt x="3478" y="1729"/>
                    </a:lnTo>
                    <a:lnTo>
                      <a:pt x="3452" y="1820"/>
                    </a:lnTo>
                    <a:lnTo>
                      <a:pt x="3418" y="1908"/>
                    </a:lnTo>
                    <a:lnTo>
                      <a:pt x="3378" y="1989"/>
                    </a:lnTo>
                    <a:lnTo>
                      <a:pt x="3331" y="2068"/>
                    </a:lnTo>
                    <a:lnTo>
                      <a:pt x="3278" y="2138"/>
                    </a:lnTo>
                    <a:lnTo>
                      <a:pt x="3220" y="2202"/>
                    </a:lnTo>
                    <a:lnTo>
                      <a:pt x="3158" y="2260"/>
                    </a:lnTo>
                    <a:lnTo>
                      <a:pt x="3092" y="2309"/>
                    </a:lnTo>
                    <a:lnTo>
                      <a:pt x="3025" y="2349"/>
                    </a:lnTo>
                    <a:lnTo>
                      <a:pt x="2956" y="2382"/>
                    </a:lnTo>
                    <a:lnTo>
                      <a:pt x="2883" y="2404"/>
                    </a:lnTo>
                    <a:lnTo>
                      <a:pt x="2821" y="2415"/>
                    </a:lnTo>
                    <a:lnTo>
                      <a:pt x="2758" y="2418"/>
                    </a:lnTo>
                    <a:lnTo>
                      <a:pt x="2698" y="2417"/>
                    </a:lnTo>
                    <a:lnTo>
                      <a:pt x="2638" y="2406"/>
                    </a:lnTo>
                    <a:lnTo>
                      <a:pt x="2580" y="2389"/>
                    </a:lnTo>
                    <a:lnTo>
                      <a:pt x="2527" y="2368"/>
                    </a:lnTo>
                    <a:lnTo>
                      <a:pt x="2476" y="2340"/>
                    </a:lnTo>
                    <a:lnTo>
                      <a:pt x="2432" y="2306"/>
                    </a:lnTo>
                    <a:lnTo>
                      <a:pt x="2392" y="2268"/>
                    </a:lnTo>
                    <a:lnTo>
                      <a:pt x="2358" y="2226"/>
                    </a:lnTo>
                    <a:lnTo>
                      <a:pt x="2331" y="2178"/>
                    </a:lnTo>
                    <a:lnTo>
                      <a:pt x="2311" y="2128"/>
                    </a:lnTo>
                    <a:lnTo>
                      <a:pt x="2298" y="2073"/>
                    </a:lnTo>
                    <a:lnTo>
                      <a:pt x="2294" y="2015"/>
                    </a:lnTo>
                    <a:lnTo>
                      <a:pt x="2300" y="1955"/>
                    </a:lnTo>
                    <a:lnTo>
                      <a:pt x="2316" y="1893"/>
                    </a:lnTo>
                    <a:lnTo>
                      <a:pt x="2331" y="1858"/>
                    </a:lnTo>
                    <a:lnTo>
                      <a:pt x="2349" y="1829"/>
                    </a:lnTo>
                    <a:lnTo>
                      <a:pt x="2369" y="1804"/>
                    </a:lnTo>
                    <a:lnTo>
                      <a:pt x="2391" y="1780"/>
                    </a:lnTo>
                    <a:lnTo>
                      <a:pt x="2414" y="1757"/>
                    </a:lnTo>
                    <a:lnTo>
                      <a:pt x="2436" y="1731"/>
                    </a:lnTo>
                    <a:lnTo>
                      <a:pt x="2429" y="1731"/>
                    </a:lnTo>
                    <a:lnTo>
                      <a:pt x="2320" y="1637"/>
                    </a:lnTo>
                    <a:lnTo>
                      <a:pt x="2307" y="1617"/>
                    </a:lnTo>
                    <a:lnTo>
                      <a:pt x="2285" y="1588"/>
                    </a:lnTo>
                    <a:lnTo>
                      <a:pt x="2272" y="1568"/>
                    </a:lnTo>
                    <a:lnTo>
                      <a:pt x="2183" y="1562"/>
                    </a:lnTo>
                    <a:lnTo>
                      <a:pt x="2092" y="1553"/>
                    </a:lnTo>
                    <a:lnTo>
                      <a:pt x="2003" y="1548"/>
                    </a:lnTo>
                    <a:lnTo>
                      <a:pt x="2003" y="2537"/>
                    </a:lnTo>
                    <a:lnTo>
                      <a:pt x="1991" y="2558"/>
                    </a:lnTo>
                    <a:lnTo>
                      <a:pt x="1971" y="2573"/>
                    </a:lnTo>
                    <a:lnTo>
                      <a:pt x="1947" y="2584"/>
                    </a:lnTo>
                    <a:lnTo>
                      <a:pt x="1921" y="2588"/>
                    </a:lnTo>
                    <a:lnTo>
                      <a:pt x="1894" y="2588"/>
                    </a:lnTo>
                    <a:lnTo>
                      <a:pt x="1867" y="2582"/>
                    </a:lnTo>
                    <a:lnTo>
                      <a:pt x="1841" y="2573"/>
                    </a:lnTo>
                    <a:lnTo>
                      <a:pt x="1820" y="2560"/>
                    </a:lnTo>
                    <a:lnTo>
                      <a:pt x="1811" y="2517"/>
                    </a:lnTo>
                    <a:lnTo>
                      <a:pt x="1805" y="2468"/>
                    </a:lnTo>
                    <a:lnTo>
                      <a:pt x="1803" y="2415"/>
                    </a:lnTo>
                    <a:lnTo>
                      <a:pt x="1803" y="2360"/>
                    </a:lnTo>
                    <a:lnTo>
                      <a:pt x="1805" y="2306"/>
                    </a:lnTo>
                    <a:lnTo>
                      <a:pt x="1807" y="2251"/>
                    </a:lnTo>
                    <a:lnTo>
                      <a:pt x="1809" y="2200"/>
                    </a:lnTo>
                    <a:lnTo>
                      <a:pt x="1809" y="1508"/>
                    </a:lnTo>
                    <a:lnTo>
                      <a:pt x="1789" y="1497"/>
                    </a:lnTo>
                    <a:lnTo>
                      <a:pt x="1767" y="1484"/>
                    </a:lnTo>
                    <a:lnTo>
                      <a:pt x="1743" y="1475"/>
                    </a:lnTo>
                    <a:lnTo>
                      <a:pt x="1720" y="1468"/>
                    </a:lnTo>
                    <a:lnTo>
                      <a:pt x="1696" y="1468"/>
                    </a:lnTo>
                    <a:lnTo>
                      <a:pt x="1696" y="1689"/>
                    </a:lnTo>
                    <a:lnTo>
                      <a:pt x="1694" y="1906"/>
                    </a:lnTo>
                    <a:lnTo>
                      <a:pt x="1694" y="2118"/>
                    </a:lnTo>
                    <a:lnTo>
                      <a:pt x="1692" y="2335"/>
                    </a:lnTo>
                    <a:lnTo>
                      <a:pt x="1692" y="2557"/>
                    </a:lnTo>
                    <a:lnTo>
                      <a:pt x="1667" y="2571"/>
                    </a:lnTo>
                    <a:lnTo>
                      <a:pt x="1638" y="2582"/>
                    </a:lnTo>
                    <a:lnTo>
                      <a:pt x="1607" y="2586"/>
                    </a:lnTo>
                    <a:lnTo>
                      <a:pt x="1576" y="2586"/>
                    </a:lnTo>
                    <a:lnTo>
                      <a:pt x="1545" y="2578"/>
                    </a:lnTo>
                    <a:lnTo>
                      <a:pt x="1516" y="2564"/>
                    </a:lnTo>
                    <a:lnTo>
                      <a:pt x="1514" y="2448"/>
                    </a:lnTo>
                    <a:lnTo>
                      <a:pt x="1512" y="2344"/>
                    </a:lnTo>
                    <a:lnTo>
                      <a:pt x="1512" y="2248"/>
                    </a:lnTo>
                    <a:lnTo>
                      <a:pt x="1511" y="2162"/>
                    </a:lnTo>
                    <a:lnTo>
                      <a:pt x="1509" y="2082"/>
                    </a:lnTo>
                    <a:lnTo>
                      <a:pt x="1509" y="2008"/>
                    </a:lnTo>
                    <a:lnTo>
                      <a:pt x="1507" y="1937"/>
                    </a:lnTo>
                    <a:lnTo>
                      <a:pt x="1505" y="1866"/>
                    </a:lnTo>
                    <a:lnTo>
                      <a:pt x="1503" y="1797"/>
                    </a:lnTo>
                    <a:lnTo>
                      <a:pt x="1501" y="1726"/>
                    </a:lnTo>
                    <a:lnTo>
                      <a:pt x="1498" y="1651"/>
                    </a:lnTo>
                    <a:lnTo>
                      <a:pt x="1496" y="1571"/>
                    </a:lnTo>
                    <a:lnTo>
                      <a:pt x="1492" y="1484"/>
                    </a:lnTo>
                    <a:lnTo>
                      <a:pt x="1480" y="1489"/>
                    </a:lnTo>
                    <a:lnTo>
                      <a:pt x="1458" y="1495"/>
                    </a:lnTo>
                    <a:lnTo>
                      <a:pt x="1429" y="1504"/>
                    </a:lnTo>
                    <a:lnTo>
                      <a:pt x="1396" y="1513"/>
                    </a:lnTo>
                    <a:lnTo>
                      <a:pt x="1360" y="1524"/>
                    </a:lnTo>
                    <a:lnTo>
                      <a:pt x="1323" y="1533"/>
                    </a:lnTo>
                    <a:lnTo>
                      <a:pt x="1287" y="1544"/>
                    </a:lnTo>
                    <a:lnTo>
                      <a:pt x="1252" y="1551"/>
                    </a:lnTo>
                    <a:lnTo>
                      <a:pt x="1223" y="1558"/>
                    </a:lnTo>
                    <a:lnTo>
                      <a:pt x="1200" y="1564"/>
                    </a:lnTo>
                    <a:lnTo>
                      <a:pt x="1185" y="1595"/>
                    </a:lnTo>
                    <a:lnTo>
                      <a:pt x="1167" y="1620"/>
                    </a:lnTo>
                    <a:lnTo>
                      <a:pt x="1147" y="1642"/>
                    </a:lnTo>
                    <a:lnTo>
                      <a:pt x="1123" y="1664"/>
                    </a:lnTo>
                    <a:lnTo>
                      <a:pt x="1100" y="1682"/>
                    </a:lnTo>
                    <a:lnTo>
                      <a:pt x="1074" y="1702"/>
                    </a:lnTo>
                    <a:lnTo>
                      <a:pt x="1052" y="1724"/>
                    </a:lnTo>
                    <a:lnTo>
                      <a:pt x="1056" y="1731"/>
                    </a:lnTo>
                    <a:lnTo>
                      <a:pt x="1091" y="1755"/>
                    </a:lnTo>
                    <a:lnTo>
                      <a:pt x="1123" y="1786"/>
                    </a:lnTo>
                    <a:lnTo>
                      <a:pt x="1151" y="1826"/>
                    </a:lnTo>
                    <a:lnTo>
                      <a:pt x="1174" y="1873"/>
                    </a:lnTo>
                    <a:lnTo>
                      <a:pt x="1191" y="1924"/>
                    </a:lnTo>
                    <a:lnTo>
                      <a:pt x="1201" y="1978"/>
                    </a:lnTo>
                    <a:lnTo>
                      <a:pt x="1203" y="2035"/>
                    </a:lnTo>
                    <a:lnTo>
                      <a:pt x="1198" y="2093"/>
                    </a:lnTo>
                    <a:lnTo>
                      <a:pt x="1183" y="2148"/>
                    </a:lnTo>
                    <a:lnTo>
                      <a:pt x="1163" y="2195"/>
                    </a:lnTo>
                    <a:lnTo>
                      <a:pt x="1132" y="2242"/>
                    </a:lnTo>
                    <a:lnTo>
                      <a:pt x="1096" y="2284"/>
                    </a:lnTo>
                    <a:lnTo>
                      <a:pt x="1052" y="2322"/>
                    </a:lnTo>
                    <a:lnTo>
                      <a:pt x="1001" y="2357"/>
                    </a:lnTo>
                    <a:lnTo>
                      <a:pt x="945" y="2384"/>
                    </a:lnTo>
                    <a:lnTo>
                      <a:pt x="883" y="2404"/>
                    </a:lnTo>
                    <a:lnTo>
                      <a:pt x="816" y="2417"/>
                    </a:lnTo>
                    <a:lnTo>
                      <a:pt x="745" y="2420"/>
                    </a:lnTo>
                    <a:lnTo>
                      <a:pt x="672" y="2411"/>
                    </a:lnTo>
                    <a:lnTo>
                      <a:pt x="594" y="2393"/>
                    </a:lnTo>
                    <a:lnTo>
                      <a:pt x="516" y="2364"/>
                    </a:lnTo>
                    <a:lnTo>
                      <a:pt x="443" y="2326"/>
                    </a:lnTo>
                    <a:lnTo>
                      <a:pt x="371" y="2277"/>
                    </a:lnTo>
                    <a:lnTo>
                      <a:pt x="303" y="2220"/>
                    </a:lnTo>
                    <a:lnTo>
                      <a:pt x="241" y="2157"/>
                    </a:lnTo>
                    <a:lnTo>
                      <a:pt x="183" y="2086"/>
                    </a:lnTo>
                    <a:lnTo>
                      <a:pt x="132" y="2008"/>
                    </a:lnTo>
                    <a:lnTo>
                      <a:pt x="89" y="1924"/>
                    </a:lnTo>
                    <a:lnTo>
                      <a:pt x="52" y="1835"/>
                    </a:lnTo>
                    <a:lnTo>
                      <a:pt x="25" y="1742"/>
                    </a:lnTo>
                    <a:lnTo>
                      <a:pt x="7" y="1644"/>
                    </a:lnTo>
                    <a:lnTo>
                      <a:pt x="0" y="1544"/>
                    </a:lnTo>
                    <a:lnTo>
                      <a:pt x="1" y="1440"/>
                    </a:lnTo>
                    <a:lnTo>
                      <a:pt x="16" y="1337"/>
                    </a:lnTo>
                    <a:lnTo>
                      <a:pt x="41" y="1224"/>
                    </a:lnTo>
                    <a:lnTo>
                      <a:pt x="71" y="1115"/>
                    </a:lnTo>
                    <a:lnTo>
                      <a:pt x="105" y="1009"/>
                    </a:lnTo>
                    <a:lnTo>
                      <a:pt x="143" y="909"/>
                    </a:lnTo>
                    <a:lnTo>
                      <a:pt x="189" y="815"/>
                    </a:lnTo>
                    <a:lnTo>
                      <a:pt x="240" y="726"/>
                    </a:lnTo>
                    <a:lnTo>
                      <a:pt x="294" y="642"/>
                    </a:lnTo>
                    <a:lnTo>
                      <a:pt x="356" y="564"/>
                    </a:lnTo>
                    <a:lnTo>
                      <a:pt x="423" y="491"/>
                    </a:lnTo>
                    <a:lnTo>
                      <a:pt x="496" y="426"/>
                    </a:lnTo>
                    <a:lnTo>
                      <a:pt x="576" y="368"/>
                    </a:lnTo>
                    <a:lnTo>
                      <a:pt x="614" y="344"/>
                    </a:lnTo>
                    <a:lnTo>
                      <a:pt x="660" y="317"/>
                    </a:lnTo>
                    <a:lnTo>
                      <a:pt x="711" y="291"/>
                    </a:lnTo>
                    <a:lnTo>
                      <a:pt x="765" y="268"/>
                    </a:lnTo>
                    <a:lnTo>
                      <a:pt x="823" y="249"/>
                    </a:lnTo>
                    <a:lnTo>
                      <a:pt x="885" y="238"/>
                    </a:lnTo>
                    <a:lnTo>
                      <a:pt x="951" y="233"/>
                    </a:lnTo>
                    <a:lnTo>
                      <a:pt x="1016" y="240"/>
                    </a:lnTo>
                    <a:lnTo>
                      <a:pt x="1071" y="253"/>
                    </a:lnTo>
                    <a:lnTo>
                      <a:pt x="1123" y="268"/>
                    </a:lnTo>
                    <a:lnTo>
                      <a:pt x="1176" y="289"/>
                    </a:lnTo>
                    <a:lnTo>
                      <a:pt x="1225" y="313"/>
                    </a:lnTo>
                    <a:lnTo>
                      <a:pt x="1271" y="342"/>
                    </a:lnTo>
                    <a:lnTo>
                      <a:pt x="1314" y="373"/>
                    </a:lnTo>
                    <a:lnTo>
                      <a:pt x="1352" y="409"/>
                    </a:lnTo>
                    <a:lnTo>
                      <a:pt x="1385" y="449"/>
                    </a:lnTo>
                    <a:lnTo>
                      <a:pt x="1414" y="493"/>
                    </a:lnTo>
                    <a:lnTo>
                      <a:pt x="1438" y="538"/>
                    </a:lnTo>
                    <a:lnTo>
                      <a:pt x="1452" y="589"/>
                    </a:lnTo>
                    <a:lnTo>
                      <a:pt x="1461" y="642"/>
                    </a:lnTo>
                    <a:lnTo>
                      <a:pt x="1463" y="700"/>
                    </a:lnTo>
                    <a:lnTo>
                      <a:pt x="1456" y="758"/>
                    </a:lnTo>
                    <a:lnTo>
                      <a:pt x="1441" y="822"/>
                    </a:lnTo>
                    <a:lnTo>
                      <a:pt x="1416" y="888"/>
                    </a:lnTo>
                    <a:lnTo>
                      <a:pt x="1392" y="933"/>
                    </a:lnTo>
                    <a:lnTo>
                      <a:pt x="1363" y="973"/>
                    </a:lnTo>
                    <a:lnTo>
                      <a:pt x="1331" y="1009"/>
                    </a:lnTo>
                    <a:lnTo>
                      <a:pt x="1292" y="1042"/>
                    </a:lnTo>
                    <a:lnTo>
                      <a:pt x="1252" y="1071"/>
                    </a:lnTo>
                    <a:lnTo>
                      <a:pt x="1211" y="1098"/>
                    </a:lnTo>
                    <a:lnTo>
                      <a:pt x="1169" y="1124"/>
                    </a:lnTo>
                    <a:lnTo>
                      <a:pt x="1169" y="1128"/>
                    </a:lnTo>
                    <a:lnTo>
                      <a:pt x="1176" y="1144"/>
                    </a:lnTo>
                    <a:lnTo>
                      <a:pt x="1185" y="1162"/>
                    </a:lnTo>
                    <a:lnTo>
                      <a:pt x="1191" y="1184"/>
                    </a:lnTo>
                    <a:lnTo>
                      <a:pt x="1200" y="1206"/>
                    </a:lnTo>
                    <a:lnTo>
                      <a:pt x="1207" y="1226"/>
                    </a:lnTo>
                    <a:lnTo>
                      <a:pt x="1218" y="1240"/>
                    </a:lnTo>
                    <a:lnTo>
                      <a:pt x="1232" y="1248"/>
                    </a:lnTo>
                    <a:lnTo>
                      <a:pt x="1278" y="1237"/>
                    </a:lnTo>
                    <a:lnTo>
                      <a:pt x="1327" y="1226"/>
                    </a:lnTo>
                    <a:lnTo>
                      <a:pt x="1374" y="1215"/>
                    </a:lnTo>
                    <a:lnTo>
                      <a:pt x="1421" y="1200"/>
                    </a:lnTo>
                    <a:lnTo>
                      <a:pt x="1463" y="1184"/>
                    </a:lnTo>
                    <a:lnTo>
                      <a:pt x="1500" y="1164"/>
                    </a:lnTo>
                    <a:lnTo>
                      <a:pt x="1500" y="993"/>
                    </a:lnTo>
                    <a:lnTo>
                      <a:pt x="1501" y="826"/>
                    </a:lnTo>
                    <a:lnTo>
                      <a:pt x="1503" y="662"/>
                    </a:lnTo>
                    <a:lnTo>
                      <a:pt x="1503" y="495"/>
                    </a:lnTo>
                    <a:lnTo>
                      <a:pt x="1503" y="324"/>
                    </a:lnTo>
                    <a:lnTo>
                      <a:pt x="1503" y="275"/>
                    </a:lnTo>
                    <a:lnTo>
                      <a:pt x="1501" y="228"/>
                    </a:lnTo>
                    <a:lnTo>
                      <a:pt x="1498" y="184"/>
                    </a:lnTo>
                    <a:lnTo>
                      <a:pt x="1496" y="140"/>
                    </a:lnTo>
                    <a:lnTo>
                      <a:pt x="1498" y="98"/>
                    </a:lnTo>
                    <a:lnTo>
                      <a:pt x="1505" y="60"/>
                    </a:lnTo>
                    <a:lnTo>
                      <a:pt x="1520" y="24"/>
                    </a:lnTo>
                    <a:lnTo>
                      <a:pt x="1561" y="8"/>
                    </a:lnTo>
                    <a:lnTo>
                      <a:pt x="160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11" name="Freeform 18">
                <a:extLst>
                  <a:ext uri="{FF2B5EF4-FFF2-40B4-BE49-F238E27FC236}">
                    <a16:creationId xmlns:a16="http://schemas.microsoft.com/office/drawing/2014/main" id="{DF7B2A8D-1E64-444A-AD69-DC7A90D41B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6545" y="1566097"/>
                <a:ext cx="277876" cy="316802"/>
              </a:xfrm>
              <a:custGeom>
                <a:avLst/>
                <a:gdLst>
                  <a:gd name="T0" fmla="*/ 1764 w 2942"/>
                  <a:gd name="T1" fmla="*/ 10 h 3247"/>
                  <a:gd name="T2" fmla="*/ 2091 w 2942"/>
                  <a:gd name="T3" fmla="*/ 74 h 3247"/>
                  <a:gd name="T4" fmla="*/ 2365 w 2942"/>
                  <a:gd name="T5" fmla="*/ 192 h 3247"/>
                  <a:gd name="T6" fmla="*/ 2591 w 2942"/>
                  <a:gd name="T7" fmla="*/ 361 h 3247"/>
                  <a:gd name="T8" fmla="*/ 2765 w 2942"/>
                  <a:gd name="T9" fmla="*/ 576 h 3247"/>
                  <a:gd name="T10" fmla="*/ 2873 w 2942"/>
                  <a:gd name="T11" fmla="*/ 798 h 3247"/>
                  <a:gd name="T12" fmla="*/ 2933 w 2942"/>
                  <a:gd name="T13" fmla="*/ 1060 h 3247"/>
                  <a:gd name="T14" fmla="*/ 2936 w 2942"/>
                  <a:gd name="T15" fmla="*/ 1345 h 3247"/>
                  <a:gd name="T16" fmla="*/ 2873 w 2942"/>
                  <a:gd name="T17" fmla="*/ 1607 h 3247"/>
                  <a:gd name="T18" fmla="*/ 2753 w 2942"/>
                  <a:gd name="T19" fmla="*/ 1812 h 3247"/>
                  <a:gd name="T20" fmla="*/ 2611 w 2942"/>
                  <a:gd name="T21" fmla="*/ 1998 h 3247"/>
                  <a:gd name="T22" fmla="*/ 2509 w 2942"/>
                  <a:gd name="T23" fmla="*/ 2167 h 3247"/>
                  <a:gd name="T24" fmla="*/ 2471 w 2942"/>
                  <a:gd name="T25" fmla="*/ 2323 h 3247"/>
                  <a:gd name="T26" fmla="*/ 2485 w 2942"/>
                  <a:gd name="T27" fmla="*/ 2452 h 3247"/>
                  <a:gd name="T28" fmla="*/ 2522 w 2942"/>
                  <a:gd name="T29" fmla="*/ 2603 h 3247"/>
                  <a:gd name="T30" fmla="*/ 2562 w 2942"/>
                  <a:gd name="T31" fmla="*/ 2729 h 3247"/>
                  <a:gd name="T32" fmla="*/ 2604 w 2942"/>
                  <a:gd name="T33" fmla="*/ 2845 h 3247"/>
                  <a:gd name="T34" fmla="*/ 2654 w 2942"/>
                  <a:gd name="T35" fmla="*/ 3007 h 3247"/>
                  <a:gd name="T36" fmla="*/ 2336 w 2942"/>
                  <a:gd name="T37" fmla="*/ 3154 h 3247"/>
                  <a:gd name="T38" fmla="*/ 1874 w 2942"/>
                  <a:gd name="T39" fmla="*/ 3240 h 3247"/>
                  <a:gd name="T40" fmla="*/ 1449 w 2942"/>
                  <a:gd name="T41" fmla="*/ 3232 h 3247"/>
                  <a:gd name="T42" fmla="*/ 1300 w 2942"/>
                  <a:gd name="T43" fmla="*/ 3138 h 3247"/>
                  <a:gd name="T44" fmla="*/ 1274 w 2942"/>
                  <a:gd name="T45" fmla="*/ 2990 h 3247"/>
                  <a:gd name="T46" fmla="*/ 1240 w 2942"/>
                  <a:gd name="T47" fmla="*/ 2832 h 3247"/>
                  <a:gd name="T48" fmla="*/ 1194 w 2942"/>
                  <a:gd name="T49" fmla="*/ 2703 h 3247"/>
                  <a:gd name="T50" fmla="*/ 1134 w 2942"/>
                  <a:gd name="T51" fmla="*/ 2647 h 3247"/>
                  <a:gd name="T52" fmla="*/ 1051 w 2942"/>
                  <a:gd name="T53" fmla="*/ 2649 h 3247"/>
                  <a:gd name="T54" fmla="*/ 974 w 2942"/>
                  <a:gd name="T55" fmla="*/ 2670 h 3247"/>
                  <a:gd name="T56" fmla="*/ 864 w 2942"/>
                  <a:gd name="T57" fmla="*/ 2703 h 3247"/>
                  <a:gd name="T58" fmla="*/ 693 w 2942"/>
                  <a:gd name="T59" fmla="*/ 2727 h 3247"/>
                  <a:gd name="T60" fmla="*/ 525 w 2942"/>
                  <a:gd name="T61" fmla="*/ 2716 h 3247"/>
                  <a:gd name="T62" fmla="*/ 438 w 2942"/>
                  <a:gd name="T63" fmla="*/ 2681 h 3247"/>
                  <a:gd name="T64" fmla="*/ 367 w 2942"/>
                  <a:gd name="T65" fmla="*/ 2618 h 3247"/>
                  <a:gd name="T66" fmla="*/ 338 w 2942"/>
                  <a:gd name="T67" fmla="*/ 2520 h 3247"/>
                  <a:gd name="T68" fmla="*/ 354 w 2942"/>
                  <a:gd name="T69" fmla="*/ 2421 h 3247"/>
                  <a:gd name="T70" fmla="*/ 365 w 2942"/>
                  <a:gd name="T71" fmla="*/ 2325 h 3247"/>
                  <a:gd name="T72" fmla="*/ 331 w 2942"/>
                  <a:gd name="T73" fmla="*/ 2265 h 3247"/>
                  <a:gd name="T74" fmla="*/ 278 w 2942"/>
                  <a:gd name="T75" fmla="*/ 2232 h 3247"/>
                  <a:gd name="T76" fmla="*/ 249 w 2942"/>
                  <a:gd name="T77" fmla="*/ 2180 h 3247"/>
                  <a:gd name="T78" fmla="*/ 267 w 2942"/>
                  <a:gd name="T79" fmla="*/ 2125 h 3247"/>
                  <a:gd name="T80" fmla="*/ 224 w 2942"/>
                  <a:gd name="T81" fmla="*/ 2069 h 3247"/>
                  <a:gd name="T82" fmla="*/ 214 w 2942"/>
                  <a:gd name="T83" fmla="*/ 2007 h 3247"/>
                  <a:gd name="T84" fmla="*/ 245 w 2942"/>
                  <a:gd name="T85" fmla="*/ 1941 h 3247"/>
                  <a:gd name="T86" fmla="*/ 273 w 2942"/>
                  <a:gd name="T87" fmla="*/ 1872 h 3247"/>
                  <a:gd name="T88" fmla="*/ 194 w 2942"/>
                  <a:gd name="T89" fmla="*/ 1827 h 3247"/>
                  <a:gd name="T90" fmla="*/ 96 w 2942"/>
                  <a:gd name="T91" fmla="*/ 1794 h 3247"/>
                  <a:gd name="T92" fmla="*/ 18 w 2942"/>
                  <a:gd name="T93" fmla="*/ 1747 h 3247"/>
                  <a:gd name="T94" fmla="*/ 4 w 2942"/>
                  <a:gd name="T95" fmla="*/ 1674 h 3247"/>
                  <a:gd name="T96" fmla="*/ 44 w 2942"/>
                  <a:gd name="T97" fmla="*/ 1616 h 3247"/>
                  <a:gd name="T98" fmla="*/ 111 w 2942"/>
                  <a:gd name="T99" fmla="*/ 1545 h 3247"/>
                  <a:gd name="T100" fmla="*/ 229 w 2942"/>
                  <a:gd name="T101" fmla="*/ 1421 h 3247"/>
                  <a:gd name="T102" fmla="*/ 325 w 2942"/>
                  <a:gd name="T103" fmla="*/ 1276 h 3247"/>
                  <a:gd name="T104" fmla="*/ 345 w 2942"/>
                  <a:gd name="T105" fmla="*/ 1143 h 3247"/>
                  <a:gd name="T106" fmla="*/ 344 w 2942"/>
                  <a:gd name="T107" fmla="*/ 992 h 3247"/>
                  <a:gd name="T108" fmla="*/ 440 w 2942"/>
                  <a:gd name="T109" fmla="*/ 621 h 3247"/>
                  <a:gd name="T110" fmla="*/ 587 w 2942"/>
                  <a:gd name="T111" fmla="*/ 401 h 3247"/>
                  <a:gd name="T112" fmla="*/ 789 w 2942"/>
                  <a:gd name="T113" fmla="*/ 227 h 3247"/>
                  <a:gd name="T114" fmla="*/ 1031 w 2942"/>
                  <a:gd name="T115" fmla="*/ 103 h 3247"/>
                  <a:gd name="T116" fmla="*/ 1516 w 2942"/>
                  <a:gd name="T117" fmla="*/ 0 h 3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42" h="3247">
                    <a:moveTo>
                      <a:pt x="1516" y="0"/>
                    </a:moveTo>
                    <a:lnTo>
                      <a:pt x="1644" y="1"/>
                    </a:lnTo>
                    <a:lnTo>
                      <a:pt x="1764" y="10"/>
                    </a:lnTo>
                    <a:lnTo>
                      <a:pt x="1878" y="25"/>
                    </a:lnTo>
                    <a:lnTo>
                      <a:pt x="1987" y="47"/>
                    </a:lnTo>
                    <a:lnTo>
                      <a:pt x="2091" y="74"/>
                    </a:lnTo>
                    <a:lnTo>
                      <a:pt x="2187" y="109"/>
                    </a:lnTo>
                    <a:lnTo>
                      <a:pt x="2280" y="147"/>
                    </a:lnTo>
                    <a:lnTo>
                      <a:pt x="2365" y="192"/>
                    </a:lnTo>
                    <a:lnTo>
                      <a:pt x="2445" y="243"/>
                    </a:lnTo>
                    <a:lnTo>
                      <a:pt x="2522" y="300"/>
                    </a:lnTo>
                    <a:lnTo>
                      <a:pt x="2591" y="361"/>
                    </a:lnTo>
                    <a:lnTo>
                      <a:pt x="2654" y="429"/>
                    </a:lnTo>
                    <a:lnTo>
                      <a:pt x="2713" y="500"/>
                    </a:lnTo>
                    <a:lnTo>
                      <a:pt x="2765" y="576"/>
                    </a:lnTo>
                    <a:lnTo>
                      <a:pt x="2813" y="656"/>
                    </a:lnTo>
                    <a:lnTo>
                      <a:pt x="2845" y="723"/>
                    </a:lnTo>
                    <a:lnTo>
                      <a:pt x="2873" y="798"/>
                    </a:lnTo>
                    <a:lnTo>
                      <a:pt x="2898" y="880"/>
                    </a:lnTo>
                    <a:lnTo>
                      <a:pt x="2918" y="969"/>
                    </a:lnTo>
                    <a:lnTo>
                      <a:pt x="2933" y="1060"/>
                    </a:lnTo>
                    <a:lnTo>
                      <a:pt x="2940" y="1154"/>
                    </a:lnTo>
                    <a:lnTo>
                      <a:pt x="2942" y="1250"/>
                    </a:lnTo>
                    <a:lnTo>
                      <a:pt x="2936" y="1345"/>
                    </a:lnTo>
                    <a:lnTo>
                      <a:pt x="2924" y="1438"/>
                    </a:lnTo>
                    <a:lnTo>
                      <a:pt x="2902" y="1529"/>
                    </a:lnTo>
                    <a:lnTo>
                      <a:pt x="2873" y="1607"/>
                    </a:lnTo>
                    <a:lnTo>
                      <a:pt x="2838" y="1680"/>
                    </a:lnTo>
                    <a:lnTo>
                      <a:pt x="2796" y="1747"/>
                    </a:lnTo>
                    <a:lnTo>
                      <a:pt x="2753" y="1812"/>
                    </a:lnTo>
                    <a:lnTo>
                      <a:pt x="2705" y="1876"/>
                    </a:lnTo>
                    <a:lnTo>
                      <a:pt x="2658" y="1936"/>
                    </a:lnTo>
                    <a:lnTo>
                      <a:pt x="2611" y="1998"/>
                    </a:lnTo>
                    <a:lnTo>
                      <a:pt x="2565" y="2060"/>
                    </a:lnTo>
                    <a:lnTo>
                      <a:pt x="2534" y="2110"/>
                    </a:lnTo>
                    <a:lnTo>
                      <a:pt x="2509" y="2167"/>
                    </a:lnTo>
                    <a:lnTo>
                      <a:pt x="2489" y="2227"/>
                    </a:lnTo>
                    <a:lnTo>
                      <a:pt x="2473" y="2292"/>
                    </a:lnTo>
                    <a:lnTo>
                      <a:pt x="2471" y="2323"/>
                    </a:lnTo>
                    <a:lnTo>
                      <a:pt x="2473" y="2360"/>
                    </a:lnTo>
                    <a:lnTo>
                      <a:pt x="2478" y="2405"/>
                    </a:lnTo>
                    <a:lnTo>
                      <a:pt x="2485" y="2452"/>
                    </a:lnTo>
                    <a:lnTo>
                      <a:pt x="2496" y="2503"/>
                    </a:lnTo>
                    <a:lnTo>
                      <a:pt x="2509" y="2554"/>
                    </a:lnTo>
                    <a:lnTo>
                      <a:pt x="2522" y="2603"/>
                    </a:lnTo>
                    <a:lnTo>
                      <a:pt x="2536" y="2650"/>
                    </a:lnTo>
                    <a:lnTo>
                      <a:pt x="2549" y="2692"/>
                    </a:lnTo>
                    <a:lnTo>
                      <a:pt x="2562" y="2729"/>
                    </a:lnTo>
                    <a:lnTo>
                      <a:pt x="2573" y="2756"/>
                    </a:lnTo>
                    <a:lnTo>
                      <a:pt x="2589" y="2796"/>
                    </a:lnTo>
                    <a:lnTo>
                      <a:pt x="2604" y="2845"/>
                    </a:lnTo>
                    <a:lnTo>
                      <a:pt x="2620" y="2900"/>
                    </a:lnTo>
                    <a:lnTo>
                      <a:pt x="2636" y="2956"/>
                    </a:lnTo>
                    <a:lnTo>
                      <a:pt x="2654" y="3007"/>
                    </a:lnTo>
                    <a:lnTo>
                      <a:pt x="2673" y="3052"/>
                    </a:lnTo>
                    <a:lnTo>
                      <a:pt x="2502" y="3107"/>
                    </a:lnTo>
                    <a:lnTo>
                      <a:pt x="2336" y="3154"/>
                    </a:lnTo>
                    <a:lnTo>
                      <a:pt x="2178" y="3192"/>
                    </a:lnTo>
                    <a:lnTo>
                      <a:pt x="2024" y="3220"/>
                    </a:lnTo>
                    <a:lnTo>
                      <a:pt x="1874" y="3240"/>
                    </a:lnTo>
                    <a:lnTo>
                      <a:pt x="1729" y="3247"/>
                    </a:lnTo>
                    <a:lnTo>
                      <a:pt x="1587" y="3245"/>
                    </a:lnTo>
                    <a:lnTo>
                      <a:pt x="1449" y="3232"/>
                    </a:lnTo>
                    <a:lnTo>
                      <a:pt x="1313" y="3209"/>
                    </a:lnTo>
                    <a:lnTo>
                      <a:pt x="1307" y="3176"/>
                    </a:lnTo>
                    <a:lnTo>
                      <a:pt x="1300" y="3138"/>
                    </a:lnTo>
                    <a:lnTo>
                      <a:pt x="1291" y="3092"/>
                    </a:lnTo>
                    <a:lnTo>
                      <a:pt x="1284" y="3043"/>
                    </a:lnTo>
                    <a:lnTo>
                      <a:pt x="1274" y="2990"/>
                    </a:lnTo>
                    <a:lnTo>
                      <a:pt x="1264" y="2936"/>
                    </a:lnTo>
                    <a:lnTo>
                      <a:pt x="1253" y="2883"/>
                    </a:lnTo>
                    <a:lnTo>
                      <a:pt x="1240" y="2832"/>
                    </a:lnTo>
                    <a:lnTo>
                      <a:pt x="1227" y="2783"/>
                    </a:lnTo>
                    <a:lnTo>
                      <a:pt x="1211" y="2740"/>
                    </a:lnTo>
                    <a:lnTo>
                      <a:pt x="1194" y="2703"/>
                    </a:lnTo>
                    <a:lnTo>
                      <a:pt x="1176" y="2674"/>
                    </a:lnTo>
                    <a:lnTo>
                      <a:pt x="1156" y="2656"/>
                    </a:lnTo>
                    <a:lnTo>
                      <a:pt x="1134" y="2647"/>
                    </a:lnTo>
                    <a:lnTo>
                      <a:pt x="1109" y="2643"/>
                    </a:lnTo>
                    <a:lnTo>
                      <a:pt x="1080" y="2645"/>
                    </a:lnTo>
                    <a:lnTo>
                      <a:pt x="1051" y="2649"/>
                    </a:lnTo>
                    <a:lnTo>
                      <a:pt x="1024" y="2656"/>
                    </a:lnTo>
                    <a:lnTo>
                      <a:pt x="998" y="2663"/>
                    </a:lnTo>
                    <a:lnTo>
                      <a:pt x="974" y="2670"/>
                    </a:lnTo>
                    <a:lnTo>
                      <a:pt x="956" y="2676"/>
                    </a:lnTo>
                    <a:lnTo>
                      <a:pt x="913" y="2690"/>
                    </a:lnTo>
                    <a:lnTo>
                      <a:pt x="864" y="2703"/>
                    </a:lnTo>
                    <a:lnTo>
                      <a:pt x="809" y="2714"/>
                    </a:lnTo>
                    <a:lnTo>
                      <a:pt x="751" y="2721"/>
                    </a:lnTo>
                    <a:lnTo>
                      <a:pt x="693" y="2727"/>
                    </a:lnTo>
                    <a:lnTo>
                      <a:pt x="634" y="2729"/>
                    </a:lnTo>
                    <a:lnTo>
                      <a:pt x="578" y="2725"/>
                    </a:lnTo>
                    <a:lnTo>
                      <a:pt x="525" y="2716"/>
                    </a:lnTo>
                    <a:lnTo>
                      <a:pt x="496" y="2709"/>
                    </a:lnTo>
                    <a:lnTo>
                      <a:pt x="467" y="2696"/>
                    </a:lnTo>
                    <a:lnTo>
                      <a:pt x="438" y="2681"/>
                    </a:lnTo>
                    <a:lnTo>
                      <a:pt x="413" y="2663"/>
                    </a:lnTo>
                    <a:lnTo>
                      <a:pt x="387" y="2641"/>
                    </a:lnTo>
                    <a:lnTo>
                      <a:pt x="367" y="2618"/>
                    </a:lnTo>
                    <a:lnTo>
                      <a:pt x="353" y="2589"/>
                    </a:lnTo>
                    <a:lnTo>
                      <a:pt x="342" y="2556"/>
                    </a:lnTo>
                    <a:lnTo>
                      <a:pt x="338" y="2520"/>
                    </a:lnTo>
                    <a:lnTo>
                      <a:pt x="342" y="2480"/>
                    </a:lnTo>
                    <a:lnTo>
                      <a:pt x="347" y="2452"/>
                    </a:lnTo>
                    <a:lnTo>
                      <a:pt x="354" y="2421"/>
                    </a:lnTo>
                    <a:lnTo>
                      <a:pt x="362" y="2389"/>
                    </a:lnTo>
                    <a:lnTo>
                      <a:pt x="365" y="2358"/>
                    </a:lnTo>
                    <a:lnTo>
                      <a:pt x="365" y="2325"/>
                    </a:lnTo>
                    <a:lnTo>
                      <a:pt x="356" y="2296"/>
                    </a:lnTo>
                    <a:lnTo>
                      <a:pt x="347" y="2280"/>
                    </a:lnTo>
                    <a:lnTo>
                      <a:pt x="331" y="2265"/>
                    </a:lnTo>
                    <a:lnTo>
                      <a:pt x="314" y="2254"/>
                    </a:lnTo>
                    <a:lnTo>
                      <a:pt x="296" y="2245"/>
                    </a:lnTo>
                    <a:lnTo>
                      <a:pt x="278" y="2232"/>
                    </a:lnTo>
                    <a:lnTo>
                      <a:pt x="264" y="2218"/>
                    </a:lnTo>
                    <a:lnTo>
                      <a:pt x="253" y="2200"/>
                    </a:lnTo>
                    <a:lnTo>
                      <a:pt x="249" y="2180"/>
                    </a:lnTo>
                    <a:lnTo>
                      <a:pt x="251" y="2160"/>
                    </a:lnTo>
                    <a:lnTo>
                      <a:pt x="258" y="2141"/>
                    </a:lnTo>
                    <a:lnTo>
                      <a:pt x="267" y="2125"/>
                    </a:lnTo>
                    <a:lnTo>
                      <a:pt x="273" y="2109"/>
                    </a:lnTo>
                    <a:lnTo>
                      <a:pt x="244" y="2089"/>
                    </a:lnTo>
                    <a:lnTo>
                      <a:pt x="224" y="2069"/>
                    </a:lnTo>
                    <a:lnTo>
                      <a:pt x="213" y="2049"/>
                    </a:lnTo>
                    <a:lnTo>
                      <a:pt x="211" y="2027"/>
                    </a:lnTo>
                    <a:lnTo>
                      <a:pt x="214" y="2007"/>
                    </a:lnTo>
                    <a:lnTo>
                      <a:pt x="222" y="1985"/>
                    </a:lnTo>
                    <a:lnTo>
                      <a:pt x="233" y="1963"/>
                    </a:lnTo>
                    <a:lnTo>
                      <a:pt x="245" y="1941"/>
                    </a:lnTo>
                    <a:lnTo>
                      <a:pt x="256" y="1918"/>
                    </a:lnTo>
                    <a:lnTo>
                      <a:pt x="267" y="1896"/>
                    </a:lnTo>
                    <a:lnTo>
                      <a:pt x="273" y="1872"/>
                    </a:lnTo>
                    <a:lnTo>
                      <a:pt x="253" y="1854"/>
                    </a:lnTo>
                    <a:lnTo>
                      <a:pt x="225" y="1840"/>
                    </a:lnTo>
                    <a:lnTo>
                      <a:pt x="194" y="1827"/>
                    </a:lnTo>
                    <a:lnTo>
                      <a:pt x="162" y="1816"/>
                    </a:lnTo>
                    <a:lnTo>
                      <a:pt x="129" y="1805"/>
                    </a:lnTo>
                    <a:lnTo>
                      <a:pt x="96" y="1794"/>
                    </a:lnTo>
                    <a:lnTo>
                      <a:pt x="65" y="1781"/>
                    </a:lnTo>
                    <a:lnTo>
                      <a:pt x="40" y="1767"/>
                    </a:lnTo>
                    <a:lnTo>
                      <a:pt x="18" y="1747"/>
                    </a:lnTo>
                    <a:lnTo>
                      <a:pt x="5" y="1723"/>
                    </a:lnTo>
                    <a:lnTo>
                      <a:pt x="0" y="1698"/>
                    </a:lnTo>
                    <a:lnTo>
                      <a:pt x="4" y="1674"/>
                    </a:lnTo>
                    <a:lnTo>
                      <a:pt x="13" y="1652"/>
                    </a:lnTo>
                    <a:lnTo>
                      <a:pt x="27" y="1634"/>
                    </a:lnTo>
                    <a:lnTo>
                      <a:pt x="44" y="1616"/>
                    </a:lnTo>
                    <a:lnTo>
                      <a:pt x="60" y="1601"/>
                    </a:lnTo>
                    <a:lnTo>
                      <a:pt x="73" y="1589"/>
                    </a:lnTo>
                    <a:lnTo>
                      <a:pt x="111" y="1545"/>
                    </a:lnTo>
                    <a:lnTo>
                      <a:pt x="151" y="1505"/>
                    </a:lnTo>
                    <a:lnTo>
                      <a:pt x="191" y="1465"/>
                    </a:lnTo>
                    <a:lnTo>
                      <a:pt x="229" y="1421"/>
                    </a:lnTo>
                    <a:lnTo>
                      <a:pt x="265" y="1378"/>
                    </a:lnTo>
                    <a:lnTo>
                      <a:pt x="298" y="1329"/>
                    </a:lnTo>
                    <a:lnTo>
                      <a:pt x="325" y="1276"/>
                    </a:lnTo>
                    <a:lnTo>
                      <a:pt x="340" y="1232"/>
                    </a:lnTo>
                    <a:lnTo>
                      <a:pt x="345" y="1189"/>
                    </a:lnTo>
                    <a:lnTo>
                      <a:pt x="345" y="1143"/>
                    </a:lnTo>
                    <a:lnTo>
                      <a:pt x="344" y="1094"/>
                    </a:lnTo>
                    <a:lnTo>
                      <a:pt x="342" y="1045"/>
                    </a:lnTo>
                    <a:lnTo>
                      <a:pt x="344" y="992"/>
                    </a:lnTo>
                    <a:lnTo>
                      <a:pt x="349" y="936"/>
                    </a:lnTo>
                    <a:lnTo>
                      <a:pt x="405" y="705"/>
                    </a:lnTo>
                    <a:lnTo>
                      <a:pt x="440" y="621"/>
                    </a:lnTo>
                    <a:lnTo>
                      <a:pt x="482" y="543"/>
                    </a:lnTo>
                    <a:lnTo>
                      <a:pt x="531" y="470"/>
                    </a:lnTo>
                    <a:lnTo>
                      <a:pt x="587" y="401"/>
                    </a:lnTo>
                    <a:lnTo>
                      <a:pt x="649" y="338"/>
                    </a:lnTo>
                    <a:lnTo>
                      <a:pt x="716" y="280"/>
                    </a:lnTo>
                    <a:lnTo>
                      <a:pt x="789" y="227"/>
                    </a:lnTo>
                    <a:lnTo>
                      <a:pt x="865" y="180"/>
                    </a:lnTo>
                    <a:lnTo>
                      <a:pt x="947" y="138"/>
                    </a:lnTo>
                    <a:lnTo>
                      <a:pt x="1031" y="103"/>
                    </a:lnTo>
                    <a:lnTo>
                      <a:pt x="1116" y="72"/>
                    </a:lnTo>
                    <a:lnTo>
                      <a:pt x="1402" y="9"/>
                    </a:lnTo>
                    <a:lnTo>
                      <a:pt x="1516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12" name="Freeform 18">
                <a:extLst>
                  <a:ext uri="{FF2B5EF4-FFF2-40B4-BE49-F238E27FC236}">
                    <a16:creationId xmlns:a16="http://schemas.microsoft.com/office/drawing/2014/main" id="{35DF2A71-6967-4643-82C0-347EF81C99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7393" y="242967"/>
                <a:ext cx="279395" cy="318533"/>
              </a:xfrm>
              <a:custGeom>
                <a:avLst/>
                <a:gdLst/>
                <a:ahLst/>
                <a:cxnLst/>
                <a:rect l="l" t="t" r="r" b="b"/>
                <a:pathLst>
                  <a:path w="3384376" h="3858469">
                    <a:moveTo>
                      <a:pt x="1740934" y="236685"/>
                    </a:moveTo>
                    <a:lnTo>
                      <a:pt x="1571200" y="249050"/>
                    </a:lnTo>
                    <a:lnTo>
                      <a:pt x="1377859" y="294013"/>
                    </a:lnTo>
                    <a:lnTo>
                      <a:pt x="1316035" y="316494"/>
                    </a:lnTo>
                    <a:lnTo>
                      <a:pt x="1250839" y="341224"/>
                    </a:lnTo>
                    <a:lnTo>
                      <a:pt x="1187891" y="369326"/>
                    </a:lnTo>
                    <a:lnTo>
                      <a:pt x="1123819" y="403048"/>
                    </a:lnTo>
                    <a:lnTo>
                      <a:pt x="1063119" y="439018"/>
                    </a:lnTo>
                    <a:lnTo>
                      <a:pt x="1003544" y="478360"/>
                    </a:lnTo>
                    <a:lnTo>
                      <a:pt x="948464" y="523323"/>
                    </a:lnTo>
                    <a:lnTo>
                      <a:pt x="896757" y="571658"/>
                    </a:lnTo>
                    <a:lnTo>
                      <a:pt x="850670" y="625614"/>
                    </a:lnTo>
                    <a:lnTo>
                      <a:pt x="809079" y="680693"/>
                    </a:lnTo>
                    <a:lnTo>
                      <a:pt x="776481" y="741393"/>
                    </a:lnTo>
                    <a:lnTo>
                      <a:pt x="749504" y="807713"/>
                    </a:lnTo>
                    <a:lnTo>
                      <a:pt x="733767" y="876282"/>
                    </a:lnTo>
                    <a:lnTo>
                      <a:pt x="725898" y="952718"/>
                    </a:lnTo>
                    <a:lnTo>
                      <a:pt x="729270" y="1005550"/>
                    </a:lnTo>
                    <a:lnTo>
                      <a:pt x="743883" y="1055009"/>
                    </a:lnTo>
                    <a:lnTo>
                      <a:pt x="764117" y="1099972"/>
                    </a:lnTo>
                    <a:lnTo>
                      <a:pt x="793342" y="1140438"/>
                    </a:lnTo>
                    <a:lnTo>
                      <a:pt x="823692" y="1178657"/>
                    </a:lnTo>
                    <a:lnTo>
                      <a:pt x="858539" y="1212379"/>
                    </a:lnTo>
                    <a:lnTo>
                      <a:pt x="893385" y="1238232"/>
                    </a:lnTo>
                    <a:lnTo>
                      <a:pt x="929355" y="1262962"/>
                    </a:lnTo>
                    <a:lnTo>
                      <a:pt x="976566" y="1280947"/>
                    </a:lnTo>
                    <a:lnTo>
                      <a:pt x="1028273" y="1293312"/>
                    </a:lnTo>
                    <a:lnTo>
                      <a:pt x="1085601" y="1302304"/>
                    </a:lnTo>
                    <a:lnTo>
                      <a:pt x="1146301" y="1307925"/>
                    </a:lnTo>
                    <a:lnTo>
                      <a:pt x="1210373" y="1312421"/>
                    </a:lnTo>
                    <a:lnTo>
                      <a:pt x="1273321" y="1313545"/>
                    </a:lnTo>
                    <a:lnTo>
                      <a:pt x="1338517" y="1313545"/>
                    </a:lnTo>
                    <a:lnTo>
                      <a:pt x="1403713" y="1315793"/>
                    </a:lnTo>
                    <a:lnTo>
                      <a:pt x="1465537" y="1320290"/>
                    </a:lnTo>
                    <a:lnTo>
                      <a:pt x="1522865" y="1324786"/>
                    </a:lnTo>
                    <a:lnTo>
                      <a:pt x="1575696" y="1332654"/>
                    </a:lnTo>
                    <a:lnTo>
                      <a:pt x="1625155" y="1345019"/>
                    </a:lnTo>
                    <a:lnTo>
                      <a:pt x="1665622" y="1360756"/>
                    </a:lnTo>
                    <a:lnTo>
                      <a:pt x="1695971" y="1383238"/>
                    </a:lnTo>
                    <a:lnTo>
                      <a:pt x="1720701" y="1407967"/>
                    </a:lnTo>
                    <a:lnTo>
                      <a:pt x="1743182" y="1437193"/>
                    </a:lnTo>
                    <a:lnTo>
                      <a:pt x="1760043" y="1465295"/>
                    </a:lnTo>
                    <a:lnTo>
                      <a:pt x="1775780" y="1497893"/>
                    </a:lnTo>
                    <a:lnTo>
                      <a:pt x="1788145" y="1528243"/>
                    </a:lnTo>
                    <a:lnTo>
                      <a:pt x="1800510" y="1560841"/>
                    </a:lnTo>
                    <a:lnTo>
                      <a:pt x="1812875" y="1594563"/>
                    </a:lnTo>
                    <a:lnTo>
                      <a:pt x="1827488" y="1624913"/>
                    </a:lnTo>
                    <a:lnTo>
                      <a:pt x="1840977" y="1655263"/>
                    </a:lnTo>
                    <a:lnTo>
                      <a:pt x="1857838" y="1684489"/>
                    </a:lnTo>
                    <a:lnTo>
                      <a:pt x="1875823" y="1710342"/>
                    </a:lnTo>
                    <a:lnTo>
                      <a:pt x="1898304" y="1735072"/>
                    </a:lnTo>
                    <a:lnTo>
                      <a:pt x="1925282" y="1755305"/>
                    </a:lnTo>
                    <a:lnTo>
                      <a:pt x="1957880" y="1772166"/>
                    </a:lnTo>
                    <a:lnTo>
                      <a:pt x="1997222" y="1785655"/>
                    </a:lnTo>
                    <a:lnTo>
                      <a:pt x="2039937" y="1794647"/>
                    </a:lnTo>
                    <a:lnTo>
                      <a:pt x="2090520" y="1798020"/>
                    </a:lnTo>
                    <a:lnTo>
                      <a:pt x="2152344" y="1796896"/>
                    </a:lnTo>
                    <a:lnTo>
                      <a:pt x="2178198" y="1837362"/>
                    </a:lnTo>
                    <a:lnTo>
                      <a:pt x="2209672" y="1880077"/>
                    </a:lnTo>
                    <a:lnTo>
                      <a:pt x="2245642" y="1925040"/>
                    </a:lnTo>
                    <a:lnTo>
                      <a:pt x="2287233" y="1967754"/>
                    </a:lnTo>
                    <a:lnTo>
                      <a:pt x="2329947" y="2009345"/>
                    </a:lnTo>
                    <a:lnTo>
                      <a:pt x="2372662" y="2039695"/>
                    </a:lnTo>
                    <a:lnTo>
                      <a:pt x="2415377" y="2062176"/>
                    </a:lnTo>
                    <a:lnTo>
                      <a:pt x="2452471" y="2072293"/>
                    </a:lnTo>
                    <a:lnTo>
                      <a:pt x="2495186" y="2074541"/>
                    </a:lnTo>
                    <a:lnTo>
                      <a:pt x="2542397" y="2072293"/>
                    </a:lnTo>
                    <a:lnTo>
                      <a:pt x="2591856" y="2067797"/>
                    </a:lnTo>
                    <a:lnTo>
                      <a:pt x="2642439" y="2057680"/>
                    </a:lnTo>
                    <a:lnTo>
                      <a:pt x="2691898" y="2045315"/>
                    </a:lnTo>
                    <a:lnTo>
                      <a:pt x="2740233" y="2031826"/>
                    </a:lnTo>
                    <a:lnTo>
                      <a:pt x="2784072" y="2014965"/>
                    </a:lnTo>
                    <a:lnTo>
                      <a:pt x="2824539" y="1999228"/>
                    </a:lnTo>
                    <a:lnTo>
                      <a:pt x="2854888" y="1982367"/>
                    </a:lnTo>
                    <a:lnTo>
                      <a:pt x="2879618" y="1967754"/>
                    </a:lnTo>
                    <a:lnTo>
                      <a:pt x="2916712" y="1939653"/>
                    </a:lnTo>
                    <a:lnTo>
                      <a:pt x="2952683" y="1907055"/>
                    </a:lnTo>
                    <a:lnTo>
                      <a:pt x="2987529" y="1872208"/>
                    </a:lnTo>
                    <a:lnTo>
                      <a:pt x="3022375" y="1835114"/>
                    </a:lnTo>
                    <a:lnTo>
                      <a:pt x="3054973" y="1792399"/>
                    </a:lnTo>
                    <a:lnTo>
                      <a:pt x="3084199" y="1747437"/>
                    </a:lnTo>
                    <a:lnTo>
                      <a:pt x="3110053" y="1697977"/>
                    </a:lnTo>
                    <a:lnTo>
                      <a:pt x="3132534" y="1642898"/>
                    </a:lnTo>
                    <a:lnTo>
                      <a:pt x="3149395" y="1585570"/>
                    </a:lnTo>
                    <a:lnTo>
                      <a:pt x="3161760" y="1520374"/>
                    </a:lnTo>
                    <a:lnTo>
                      <a:pt x="3166256" y="1452930"/>
                    </a:lnTo>
                    <a:lnTo>
                      <a:pt x="3164008" y="1377617"/>
                    </a:lnTo>
                    <a:lnTo>
                      <a:pt x="3153891" y="1297808"/>
                    </a:lnTo>
                    <a:lnTo>
                      <a:pt x="3129162" y="1178657"/>
                    </a:lnTo>
                    <a:lnTo>
                      <a:pt x="3098812" y="1068498"/>
                    </a:lnTo>
                    <a:lnTo>
                      <a:pt x="3059469" y="962835"/>
                    </a:lnTo>
                    <a:lnTo>
                      <a:pt x="3012258" y="863917"/>
                    </a:lnTo>
                    <a:lnTo>
                      <a:pt x="2959427" y="772867"/>
                    </a:lnTo>
                    <a:lnTo>
                      <a:pt x="2896479" y="686314"/>
                    </a:lnTo>
                    <a:lnTo>
                      <a:pt x="2829035" y="608753"/>
                    </a:lnTo>
                    <a:lnTo>
                      <a:pt x="2750350" y="539060"/>
                    </a:lnTo>
                    <a:lnTo>
                      <a:pt x="2669417" y="473864"/>
                    </a:lnTo>
                    <a:lnTo>
                      <a:pt x="2577243" y="418785"/>
                    </a:lnTo>
                    <a:lnTo>
                      <a:pt x="2479449" y="369326"/>
                    </a:lnTo>
                    <a:lnTo>
                      <a:pt x="2374910" y="326611"/>
                    </a:lnTo>
                    <a:lnTo>
                      <a:pt x="2262503" y="294013"/>
                    </a:lnTo>
                    <a:lnTo>
                      <a:pt x="2142228" y="268159"/>
                    </a:lnTo>
                    <a:lnTo>
                      <a:pt x="2017456" y="249050"/>
                    </a:lnTo>
                    <a:lnTo>
                      <a:pt x="1882567" y="238933"/>
                    </a:lnTo>
                    <a:close/>
                    <a:moveTo>
                      <a:pt x="1743955" y="0"/>
                    </a:moveTo>
                    <a:lnTo>
                      <a:pt x="1891201" y="1188"/>
                    </a:lnTo>
                    <a:lnTo>
                      <a:pt x="2029245" y="11883"/>
                    </a:lnTo>
                    <a:lnTo>
                      <a:pt x="2160387" y="29708"/>
                    </a:lnTo>
                    <a:lnTo>
                      <a:pt x="2285777" y="55851"/>
                    </a:lnTo>
                    <a:lnTo>
                      <a:pt x="2405415" y="87936"/>
                    </a:lnTo>
                    <a:lnTo>
                      <a:pt x="2515850" y="129527"/>
                    </a:lnTo>
                    <a:lnTo>
                      <a:pt x="2622834" y="174683"/>
                    </a:lnTo>
                    <a:lnTo>
                      <a:pt x="2720615" y="228157"/>
                    </a:lnTo>
                    <a:lnTo>
                      <a:pt x="2812644" y="288761"/>
                    </a:lnTo>
                    <a:lnTo>
                      <a:pt x="2901222" y="356496"/>
                    </a:lnTo>
                    <a:lnTo>
                      <a:pt x="2980598" y="428983"/>
                    </a:lnTo>
                    <a:lnTo>
                      <a:pt x="3053071" y="509789"/>
                    </a:lnTo>
                    <a:lnTo>
                      <a:pt x="3120942" y="594159"/>
                    </a:lnTo>
                    <a:lnTo>
                      <a:pt x="3180761" y="684471"/>
                    </a:lnTo>
                    <a:lnTo>
                      <a:pt x="3235979" y="779537"/>
                    </a:lnTo>
                    <a:lnTo>
                      <a:pt x="3272791" y="859154"/>
                    </a:lnTo>
                    <a:lnTo>
                      <a:pt x="3305001" y="948278"/>
                    </a:lnTo>
                    <a:lnTo>
                      <a:pt x="3333760" y="1045720"/>
                    </a:lnTo>
                    <a:lnTo>
                      <a:pt x="3356767" y="1151480"/>
                    </a:lnTo>
                    <a:lnTo>
                      <a:pt x="3374023" y="1259617"/>
                    </a:lnTo>
                    <a:lnTo>
                      <a:pt x="3382075" y="1371319"/>
                    </a:lnTo>
                    <a:lnTo>
                      <a:pt x="3384376" y="1485398"/>
                    </a:lnTo>
                    <a:lnTo>
                      <a:pt x="3377474" y="1598288"/>
                    </a:lnTo>
                    <a:lnTo>
                      <a:pt x="3363669" y="1708802"/>
                    </a:lnTo>
                    <a:lnTo>
                      <a:pt x="3338361" y="1816939"/>
                    </a:lnTo>
                    <a:lnTo>
                      <a:pt x="3305001" y="1909627"/>
                    </a:lnTo>
                    <a:lnTo>
                      <a:pt x="3264738" y="1996375"/>
                    </a:lnTo>
                    <a:lnTo>
                      <a:pt x="3216423" y="2075992"/>
                    </a:lnTo>
                    <a:lnTo>
                      <a:pt x="3166957" y="2153233"/>
                    </a:lnTo>
                    <a:lnTo>
                      <a:pt x="3111739" y="2229285"/>
                    </a:lnTo>
                    <a:lnTo>
                      <a:pt x="3057672" y="2300584"/>
                    </a:lnTo>
                    <a:lnTo>
                      <a:pt x="3003605" y="2374260"/>
                    </a:lnTo>
                    <a:lnTo>
                      <a:pt x="2950688" y="2447935"/>
                    </a:lnTo>
                    <a:lnTo>
                      <a:pt x="2915027" y="2507351"/>
                    </a:lnTo>
                    <a:lnTo>
                      <a:pt x="2886268" y="2575085"/>
                    </a:lnTo>
                    <a:lnTo>
                      <a:pt x="2863260" y="2646385"/>
                    </a:lnTo>
                    <a:lnTo>
                      <a:pt x="2844855" y="2723625"/>
                    </a:lnTo>
                    <a:lnTo>
                      <a:pt x="2842554" y="2760463"/>
                    </a:lnTo>
                    <a:lnTo>
                      <a:pt x="2844855" y="2804431"/>
                    </a:lnTo>
                    <a:lnTo>
                      <a:pt x="2850606" y="2857905"/>
                    </a:lnTo>
                    <a:lnTo>
                      <a:pt x="2858659" y="2913756"/>
                    </a:lnTo>
                    <a:lnTo>
                      <a:pt x="2871313" y="2974360"/>
                    </a:lnTo>
                    <a:lnTo>
                      <a:pt x="2886268" y="3034965"/>
                    </a:lnTo>
                    <a:lnTo>
                      <a:pt x="2901222" y="3093192"/>
                    </a:lnTo>
                    <a:lnTo>
                      <a:pt x="2917328" y="3149043"/>
                    </a:lnTo>
                    <a:lnTo>
                      <a:pt x="2932282" y="3198952"/>
                    </a:lnTo>
                    <a:lnTo>
                      <a:pt x="2947237" y="3242920"/>
                    </a:lnTo>
                    <a:lnTo>
                      <a:pt x="2959891" y="3275005"/>
                    </a:lnTo>
                    <a:lnTo>
                      <a:pt x="2978297" y="3322538"/>
                    </a:lnTo>
                    <a:lnTo>
                      <a:pt x="2995552" y="3380765"/>
                    </a:lnTo>
                    <a:lnTo>
                      <a:pt x="3013958" y="3446123"/>
                    </a:lnTo>
                    <a:lnTo>
                      <a:pt x="3032364" y="3512668"/>
                    </a:lnTo>
                    <a:lnTo>
                      <a:pt x="3053071" y="3573273"/>
                    </a:lnTo>
                    <a:lnTo>
                      <a:pt x="3074928" y="3626747"/>
                    </a:lnTo>
                    <a:lnTo>
                      <a:pt x="2878215" y="3692105"/>
                    </a:lnTo>
                    <a:lnTo>
                      <a:pt x="2687254" y="3747955"/>
                    </a:lnTo>
                    <a:lnTo>
                      <a:pt x="2505497" y="3793112"/>
                    </a:lnTo>
                    <a:lnTo>
                      <a:pt x="2328340" y="3826384"/>
                    </a:lnTo>
                    <a:lnTo>
                      <a:pt x="2155785" y="3850151"/>
                    </a:lnTo>
                    <a:lnTo>
                      <a:pt x="1988983" y="3858469"/>
                    </a:lnTo>
                    <a:lnTo>
                      <a:pt x="1825631" y="3856092"/>
                    </a:lnTo>
                    <a:lnTo>
                      <a:pt x="1666880" y="3840644"/>
                    </a:lnTo>
                    <a:lnTo>
                      <a:pt x="1510430" y="3813313"/>
                    </a:lnTo>
                    <a:lnTo>
                      <a:pt x="1503528" y="3774098"/>
                    </a:lnTo>
                    <a:lnTo>
                      <a:pt x="1495476" y="3728942"/>
                    </a:lnTo>
                    <a:lnTo>
                      <a:pt x="1485122" y="3674280"/>
                    </a:lnTo>
                    <a:lnTo>
                      <a:pt x="1477070" y="3616052"/>
                    </a:lnTo>
                    <a:lnTo>
                      <a:pt x="1465566" y="3553071"/>
                    </a:lnTo>
                    <a:lnTo>
                      <a:pt x="1454062" y="3488902"/>
                    </a:lnTo>
                    <a:lnTo>
                      <a:pt x="1441408" y="3425921"/>
                    </a:lnTo>
                    <a:lnTo>
                      <a:pt x="1426454" y="3365317"/>
                    </a:lnTo>
                    <a:lnTo>
                      <a:pt x="1411499" y="3307089"/>
                    </a:lnTo>
                    <a:lnTo>
                      <a:pt x="1393093" y="3255992"/>
                    </a:lnTo>
                    <a:lnTo>
                      <a:pt x="1373537" y="3212024"/>
                    </a:lnTo>
                    <a:lnTo>
                      <a:pt x="1352830" y="3177563"/>
                    </a:lnTo>
                    <a:lnTo>
                      <a:pt x="1329823" y="3156173"/>
                    </a:lnTo>
                    <a:lnTo>
                      <a:pt x="1304515" y="3145478"/>
                    </a:lnTo>
                    <a:lnTo>
                      <a:pt x="1275756" y="3140725"/>
                    </a:lnTo>
                    <a:lnTo>
                      <a:pt x="1242395" y="3143102"/>
                    </a:lnTo>
                    <a:lnTo>
                      <a:pt x="1209035" y="3147855"/>
                    </a:lnTo>
                    <a:lnTo>
                      <a:pt x="1177975" y="3156173"/>
                    </a:lnTo>
                    <a:lnTo>
                      <a:pt x="1148065" y="3164491"/>
                    </a:lnTo>
                    <a:lnTo>
                      <a:pt x="1120456" y="3172809"/>
                    </a:lnTo>
                    <a:lnTo>
                      <a:pt x="1099750" y="3179939"/>
                    </a:lnTo>
                    <a:lnTo>
                      <a:pt x="1050284" y="3196576"/>
                    </a:lnTo>
                    <a:lnTo>
                      <a:pt x="993916" y="3212024"/>
                    </a:lnTo>
                    <a:lnTo>
                      <a:pt x="930646" y="3225095"/>
                    </a:lnTo>
                    <a:lnTo>
                      <a:pt x="863925" y="3233414"/>
                    </a:lnTo>
                    <a:lnTo>
                      <a:pt x="797204" y="3240544"/>
                    </a:lnTo>
                    <a:lnTo>
                      <a:pt x="729332" y="3242920"/>
                    </a:lnTo>
                    <a:lnTo>
                      <a:pt x="664912" y="3238167"/>
                    </a:lnTo>
                    <a:lnTo>
                      <a:pt x="603942" y="3227472"/>
                    </a:lnTo>
                    <a:lnTo>
                      <a:pt x="570582" y="3219154"/>
                    </a:lnTo>
                    <a:lnTo>
                      <a:pt x="537221" y="3203706"/>
                    </a:lnTo>
                    <a:lnTo>
                      <a:pt x="503860" y="3185881"/>
                    </a:lnTo>
                    <a:lnTo>
                      <a:pt x="475101" y="3164491"/>
                    </a:lnTo>
                    <a:lnTo>
                      <a:pt x="445192" y="3138348"/>
                    </a:lnTo>
                    <a:lnTo>
                      <a:pt x="422184" y="3111017"/>
                    </a:lnTo>
                    <a:lnTo>
                      <a:pt x="406079" y="3076556"/>
                    </a:lnTo>
                    <a:lnTo>
                      <a:pt x="393425" y="3037341"/>
                    </a:lnTo>
                    <a:lnTo>
                      <a:pt x="388824" y="2994562"/>
                    </a:lnTo>
                    <a:lnTo>
                      <a:pt x="393425" y="2947029"/>
                    </a:lnTo>
                    <a:lnTo>
                      <a:pt x="399177" y="2913756"/>
                    </a:lnTo>
                    <a:lnTo>
                      <a:pt x="407230" y="2876918"/>
                    </a:lnTo>
                    <a:lnTo>
                      <a:pt x="416433" y="2838892"/>
                    </a:lnTo>
                    <a:lnTo>
                      <a:pt x="419884" y="2802054"/>
                    </a:lnTo>
                    <a:lnTo>
                      <a:pt x="419884" y="2762840"/>
                    </a:lnTo>
                    <a:lnTo>
                      <a:pt x="409530" y="2728379"/>
                    </a:lnTo>
                    <a:lnTo>
                      <a:pt x="399177" y="2709365"/>
                    </a:lnTo>
                    <a:lnTo>
                      <a:pt x="380771" y="2691541"/>
                    </a:lnTo>
                    <a:lnTo>
                      <a:pt x="361215" y="2678469"/>
                    </a:lnTo>
                    <a:lnTo>
                      <a:pt x="340508" y="2667774"/>
                    </a:lnTo>
                    <a:lnTo>
                      <a:pt x="319802" y="2652326"/>
                    </a:lnTo>
                    <a:lnTo>
                      <a:pt x="303697" y="2635690"/>
                    </a:lnTo>
                    <a:lnTo>
                      <a:pt x="291043" y="2614300"/>
                    </a:lnTo>
                    <a:lnTo>
                      <a:pt x="286441" y="2590534"/>
                    </a:lnTo>
                    <a:lnTo>
                      <a:pt x="288742" y="2566767"/>
                    </a:lnTo>
                    <a:lnTo>
                      <a:pt x="296794" y="2544189"/>
                    </a:lnTo>
                    <a:lnTo>
                      <a:pt x="307148" y="2525176"/>
                    </a:lnTo>
                    <a:lnTo>
                      <a:pt x="314050" y="2506163"/>
                    </a:lnTo>
                    <a:lnTo>
                      <a:pt x="280689" y="2482397"/>
                    </a:lnTo>
                    <a:lnTo>
                      <a:pt x="257682" y="2458630"/>
                    </a:lnTo>
                    <a:lnTo>
                      <a:pt x="245028" y="2434864"/>
                    </a:lnTo>
                    <a:lnTo>
                      <a:pt x="242727" y="2408721"/>
                    </a:lnTo>
                    <a:lnTo>
                      <a:pt x="246178" y="2384955"/>
                    </a:lnTo>
                    <a:lnTo>
                      <a:pt x="255381" y="2358812"/>
                    </a:lnTo>
                    <a:lnTo>
                      <a:pt x="268035" y="2332669"/>
                    </a:lnTo>
                    <a:lnTo>
                      <a:pt x="281840" y="2306526"/>
                    </a:lnTo>
                    <a:lnTo>
                      <a:pt x="294494" y="2279194"/>
                    </a:lnTo>
                    <a:lnTo>
                      <a:pt x="307148" y="2253051"/>
                    </a:lnTo>
                    <a:lnTo>
                      <a:pt x="314050" y="2224532"/>
                    </a:lnTo>
                    <a:lnTo>
                      <a:pt x="291043" y="2203142"/>
                    </a:lnTo>
                    <a:lnTo>
                      <a:pt x="258832" y="2186505"/>
                    </a:lnTo>
                    <a:lnTo>
                      <a:pt x="223171" y="2171057"/>
                    </a:lnTo>
                    <a:lnTo>
                      <a:pt x="186359" y="2157986"/>
                    </a:lnTo>
                    <a:lnTo>
                      <a:pt x="148397" y="2144914"/>
                    </a:lnTo>
                    <a:lnTo>
                      <a:pt x="110435" y="2131843"/>
                    </a:lnTo>
                    <a:lnTo>
                      <a:pt x="74774" y="2116395"/>
                    </a:lnTo>
                    <a:lnTo>
                      <a:pt x="46015" y="2099758"/>
                    </a:lnTo>
                    <a:lnTo>
                      <a:pt x="20707" y="2075992"/>
                    </a:lnTo>
                    <a:lnTo>
                      <a:pt x="5752" y="2047472"/>
                    </a:lnTo>
                    <a:lnTo>
                      <a:pt x="0" y="2017764"/>
                    </a:lnTo>
                    <a:lnTo>
                      <a:pt x="4602" y="1989245"/>
                    </a:lnTo>
                    <a:lnTo>
                      <a:pt x="14955" y="1963102"/>
                    </a:lnTo>
                    <a:lnTo>
                      <a:pt x="31060" y="1941712"/>
                    </a:lnTo>
                    <a:lnTo>
                      <a:pt x="50616" y="1920322"/>
                    </a:lnTo>
                    <a:lnTo>
                      <a:pt x="69022" y="1902497"/>
                    </a:lnTo>
                    <a:lnTo>
                      <a:pt x="83977" y="1888238"/>
                    </a:lnTo>
                    <a:lnTo>
                      <a:pt x="127691" y="1835952"/>
                    </a:lnTo>
                    <a:lnTo>
                      <a:pt x="173705" y="1788419"/>
                    </a:lnTo>
                    <a:lnTo>
                      <a:pt x="219720" y="1740886"/>
                    </a:lnTo>
                    <a:lnTo>
                      <a:pt x="263434" y="1688600"/>
                    </a:lnTo>
                    <a:lnTo>
                      <a:pt x="304847" y="1637503"/>
                    </a:lnTo>
                    <a:lnTo>
                      <a:pt x="342809" y="1579275"/>
                    </a:lnTo>
                    <a:lnTo>
                      <a:pt x="373869" y="1516294"/>
                    </a:lnTo>
                    <a:lnTo>
                      <a:pt x="391124" y="1464008"/>
                    </a:lnTo>
                    <a:lnTo>
                      <a:pt x="396876" y="1412910"/>
                    </a:lnTo>
                    <a:lnTo>
                      <a:pt x="396876" y="1358248"/>
                    </a:lnTo>
                    <a:lnTo>
                      <a:pt x="395726" y="1300020"/>
                    </a:lnTo>
                    <a:lnTo>
                      <a:pt x="393425" y="1241793"/>
                    </a:lnTo>
                    <a:lnTo>
                      <a:pt x="395726" y="1178812"/>
                    </a:lnTo>
                    <a:lnTo>
                      <a:pt x="401478" y="1112266"/>
                    </a:lnTo>
                    <a:lnTo>
                      <a:pt x="465898" y="837764"/>
                    </a:lnTo>
                    <a:lnTo>
                      <a:pt x="506161" y="737946"/>
                    </a:lnTo>
                    <a:lnTo>
                      <a:pt x="554476" y="645257"/>
                    </a:lnTo>
                    <a:lnTo>
                      <a:pt x="610844" y="558510"/>
                    </a:lnTo>
                    <a:lnTo>
                      <a:pt x="675265" y="476516"/>
                    </a:lnTo>
                    <a:lnTo>
                      <a:pt x="746588" y="401652"/>
                    </a:lnTo>
                    <a:lnTo>
                      <a:pt x="823662" y="332729"/>
                    </a:lnTo>
                    <a:lnTo>
                      <a:pt x="907639" y="269748"/>
                    </a:lnTo>
                    <a:lnTo>
                      <a:pt x="995067" y="213897"/>
                    </a:lnTo>
                    <a:lnTo>
                      <a:pt x="1089397" y="163988"/>
                    </a:lnTo>
                    <a:lnTo>
                      <a:pt x="1186027" y="122397"/>
                    </a:lnTo>
                    <a:lnTo>
                      <a:pt x="1283808" y="85559"/>
                    </a:lnTo>
                    <a:lnTo>
                      <a:pt x="1612813" y="1069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13" name="Freeform 9">
                <a:extLst>
                  <a:ext uri="{FF2B5EF4-FFF2-40B4-BE49-F238E27FC236}">
                    <a16:creationId xmlns:a16="http://schemas.microsoft.com/office/drawing/2014/main" id="{6300B443-724B-44A3-898C-8CF204A5F7B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67146" y="1451291"/>
                <a:ext cx="213534" cy="300406"/>
              </a:xfrm>
              <a:custGeom>
                <a:avLst/>
                <a:gdLst>
                  <a:gd name="T0" fmla="*/ 2311 w 2753"/>
                  <a:gd name="T1" fmla="*/ 580 h 3873"/>
                  <a:gd name="T2" fmla="*/ 2433 w 2753"/>
                  <a:gd name="T3" fmla="*/ 735 h 3873"/>
                  <a:gd name="T4" fmla="*/ 2415 w 2753"/>
                  <a:gd name="T5" fmla="*/ 948 h 3873"/>
                  <a:gd name="T6" fmla="*/ 2253 w 2753"/>
                  <a:gd name="T7" fmla="*/ 1073 h 3873"/>
                  <a:gd name="T8" fmla="*/ 2037 w 2753"/>
                  <a:gd name="T9" fmla="*/ 1138 h 3873"/>
                  <a:gd name="T10" fmla="*/ 1946 w 2753"/>
                  <a:gd name="T11" fmla="*/ 1260 h 3873"/>
                  <a:gd name="T12" fmla="*/ 2039 w 2753"/>
                  <a:gd name="T13" fmla="*/ 1346 h 3873"/>
                  <a:gd name="T14" fmla="*/ 2400 w 2753"/>
                  <a:gd name="T15" fmla="*/ 1671 h 3873"/>
                  <a:gd name="T16" fmla="*/ 2649 w 2753"/>
                  <a:gd name="T17" fmla="*/ 2118 h 3873"/>
                  <a:gd name="T18" fmla="*/ 2746 w 2753"/>
                  <a:gd name="T19" fmla="*/ 2586 h 3873"/>
                  <a:gd name="T20" fmla="*/ 2739 w 2753"/>
                  <a:gd name="T21" fmla="*/ 3028 h 3873"/>
                  <a:gd name="T22" fmla="*/ 2671 w 2753"/>
                  <a:gd name="T23" fmla="*/ 3397 h 3873"/>
                  <a:gd name="T24" fmla="*/ 2597 w 2753"/>
                  <a:gd name="T25" fmla="*/ 3648 h 3873"/>
                  <a:gd name="T26" fmla="*/ 2533 w 2753"/>
                  <a:gd name="T27" fmla="*/ 3764 h 3873"/>
                  <a:gd name="T28" fmla="*/ 2319 w 2753"/>
                  <a:gd name="T29" fmla="*/ 3855 h 3873"/>
                  <a:gd name="T30" fmla="*/ 1959 w 2753"/>
                  <a:gd name="T31" fmla="*/ 3868 h 3873"/>
                  <a:gd name="T32" fmla="*/ 1531 w 2753"/>
                  <a:gd name="T33" fmla="*/ 3768 h 3873"/>
                  <a:gd name="T34" fmla="*/ 1146 w 2753"/>
                  <a:gd name="T35" fmla="*/ 3597 h 3873"/>
                  <a:gd name="T36" fmla="*/ 846 w 2753"/>
                  <a:gd name="T37" fmla="*/ 3420 h 3873"/>
                  <a:gd name="T38" fmla="*/ 669 w 2753"/>
                  <a:gd name="T39" fmla="*/ 3297 h 3873"/>
                  <a:gd name="T40" fmla="*/ 562 w 2753"/>
                  <a:gd name="T41" fmla="*/ 3206 h 3873"/>
                  <a:gd name="T42" fmla="*/ 189 w 2753"/>
                  <a:gd name="T43" fmla="*/ 2718 h 3873"/>
                  <a:gd name="T44" fmla="*/ 0 w 2753"/>
                  <a:gd name="T45" fmla="*/ 2148 h 3873"/>
                  <a:gd name="T46" fmla="*/ 79 w 2753"/>
                  <a:gd name="T47" fmla="*/ 1729 h 3873"/>
                  <a:gd name="T48" fmla="*/ 217 w 2753"/>
                  <a:gd name="T49" fmla="*/ 1491 h 3873"/>
                  <a:gd name="T50" fmla="*/ 319 w 2753"/>
                  <a:gd name="T51" fmla="*/ 1380 h 3873"/>
                  <a:gd name="T52" fmla="*/ 368 w 2753"/>
                  <a:gd name="T53" fmla="*/ 1135 h 3873"/>
                  <a:gd name="T54" fmla="*/ 353 w 2753"/>
                  <a:gd name="T55" fmla="*/ 831 h 3873"/>
                  <a:gd name="T56" fmla="*/ 384 w 2753"/>
                  <a:gd name="T57" fmla="*/ 675 h 3873"/>
                  <a:gd name="T58" fmla="*/ 559 w 2753"/>
                  <a:gd name="T59" fmla="*/ 591 h 3873"/>
                  <a:gd name="T60" fmla="*/ 699 w 2753"/>
                  <a:gd name="T61" fmla="*/ 664 h 3873"/>
                  <a:gd name="T62" fmla="*/ 769 w 2753"/>
                  <a:gd name="T63" fmla="*/ 866 h 3873"/>
                  <a:gd name="T64" fmla="*/ 791 w 2753"/>
                  <a:gd name="T65" fmla="*/ 1115 h 3873"/>
                  <a:gd name="T66" fmla="*/ 1008 w 2753"/>
                  <a:gd name="T67" fmla="*/ 1053 h 3873"/>
                  <a:gd name="T68" fmla="*/ 1433 w 2753"/>
                  <a:gd name="T69" fmla="*/ 700 h 3873"/>
                  <a:gd name="T70" fmla="*/ 1737 w 2753"/>
                  <a:gd name="T71" fmla="*/ 600 h 3873"/>
                  <a:gd name="T72" fmla="*/ 2062 w 2753"/>
                  <a:gd name="T73" fmla="*/ 557 h 3873"/>
                  <a:gd name="T74" fmla="*/ 1277 w 2753"/>
                  <a:gd name="T75" fmla="*/ 18 h 3873"/>
                  <a:gd name="T76" fmla="*/ 1315 w 2753"/>
                  <a:gd name="T77" fmla="*/ 111 h 3873"/>
                  <a:gd name="T78" fmla="*/ 1329 w 2753"/>
                  <a:gd name="T79" fmla="*/ 229 h 3873"/>
                  <a:gd name="T80" fmla="*/ 1389 w 2753"/>
                  <a:gd name="T81" fmla="*/ 278 h 3873"/>
                  <a:gd name="T82" fmla="*/ 1471 w 2753"/>
                  <a:gd name="T83" fmla="*/ 138 h 3873"/>
                  <a:gd name="T84" fmla="*/ 1600 w 2753"/>
                  <a:gd name="T85" fmla="*/ 22 h 3873"/>
                  <a:gd name="T86" fmla="*/ 1671 w 2753"/>
                  <a:gd name="T87" fmla="*/ 108 h 3873"/>
                  <a:gd name="T88" fmla="*/ 1649 w 2753"/>
                  <a:gd name="T89" fmla="*/ 249 h 3873"/>
                  <a:gd name="T90" fmla="*/ 1666 w 2753"/>
                  <a:gd name="T91" fmla="*/ 408 h 3873"/>
                  <a:gd name="T92" fmla="*/ 1775 w 2753"/>
                  <a:gd name="T93" fmla="*/ 511 h 3873"/>
                  <a:gd name="T94" fmla="*/ 1529 w 2753"/>
                  <a:gd name="T95" fmla="*/ 580 h 3873"/>
                  <a:gd name="T96" fmla="*/ 1239 w 2753"/>
                  <a:gd name="T97" fmla="*/ 735 h 3873"/>
                  <a:gd name="T98" fmla="*/ 995 w 2753"/>
                  <a:gd name="T99" fmla="*/ 958 h 3873"/>
                  <a:gd name="T100" fmla="*/ 871 w 2753"/>
                  <a:gd name="T101" fmla="*/ 1124 h 3873"/>
                  <a:gd name="T102" fmla="*/ 855 w 2753"/>
                  <a:gd name="T103" fmla="*/ 1100 h 3873"/>
                  <a:gd name="T104" fmla="*/ 826 w 2753"/>
                  <a:gd name="T105" fmla="*/ 798 h 3873"/>
                  <a:gd name="T106" fmla="*/ 837 w 2753"/>
                  <a:gd name="T107" fmla="*/ 658 h 3873"/>
                  <a:gd name="T108" fmla="*/ 897 w 2753"/>
                  <a:gd name="T109" fmla="*/ 555 h 3873"/>
                  <a:gd name="T110" fmla="*/ 704 w 2753"/>
                  <a:gd name="T111" fmla="*/ 437 h 3873"/>
                  <a:gd name="T112" fmla="*/ 609 w 2753"/>
                  <a:gd name="T113" fmla="*/ 320 h 3873"/>
                  <a:gd name="T114" fmla="*/ 691 w 2753"/>
                  <a:gd name="T115" fmla="*/ 206 h 3873"/>
                  <a:gd name="T116" fmla="*/ 886 w 2753"/>
                  <a:gd name="T117" fmla="*/ 251 h 3873"/>
                  <a:gd name="T118" fmla="*/ 1144 w 2753"/>
                  <a:gd name="T119" fmla="*/ 375 h 3873"/>
                  <a:gd name="T120" fmla="*/ 1115 w 2753"/>
                  <a:gd name="T121" fmla="*/ 189 h 3873"/>
                  <a:gd name="T122" fmla="*/ 1120 w 2753"/>
                  <a:gd name="T123" fmla="*/ 38 h 38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753" h="3873">
                    <a:moveTo>
                      <a:pt x="2122" y="555"/>
                    </a:moveTo>
                    <a:lnTo>
                      <a:pt x="2180" y="557"/>
                    </a:lnTo>
                    <a:lnTo>
                      <a:pt x="2231" y="560"/>
                    </a:lnTo>
                    <a:lnTo>
                      <a:pt x="2275" y="568"/>
                    </a:lnTo>
                    <a:lnTo>
                      <a:pt x="2311" y="580"/>
                    </a:lnTo>
                    <a:lnTo>
                      <a:pt x="2346" y="598"/>
                    </a:lnTo>
                    <a:lnTo>
                      <a:pt x="2375" y="626"/>
                    </a:lnTo>
                    <a:lnTo>
                      <a:pt x="2399" y="658"/>
                    </a:lnTo>
                    <a:lnTo>
                      <a:pt x="2419" y="695"/>
                    </a:lnTo>
                    <a:lnTo>
                      <a:pt x="2433" y="735"/>
                    </a:lnTo>
                    <a:lnTo>
                      <a:pt x="2442" y="777"/>
                    </a:lnTo>
                    <a:lnTo>
                      <a:pt x="2444" y="820"/>
                    </a:lnTo>
                    <a:lnTo>
                      <a:pt x="2440" y="864"/>
                    </a:lnTo>
                    <a:lnTo>
                      <a:pt x="2431" y="908"/>
                    </a:lnTo>
                    <a:lnTo>
                      <a:pt x="2415" y="948"/>
                    </a:lnTo>
                    <a:lnTo>
                      <a:pt x="2391" y="984"/>
                    </a:lnTo>
                    <a:lnTo>
                      <a:pt x="2364" y="1013"/>
                    </a:lnTo>
                    <a:lnTo>
                      <a:pt x="2331" y="1037"/>
                    </a:lnTo>
                    <a:lnTo>
                      <a:pt x="2293" y="1057"/>
                    </a:lnTo>
                    <a:lnTo>
                      <a:pt x="2253" y="1073"/>
                    </a:lnTo>
                    <a:lnTo>
                      <a:pt x="2211" y="1086"/>
                    </a:lnTo>
                    <a:lnTo>
                      <a:pt x="2166" y="1098"/>
                    </a:lnTo>
                    <a:lnTo>
                      <a:pt x="2122" y="1111"/>
                    </a:lnTo>
                    <a:lnTo>
                      <a:pt x="2079" y="1124"/>
                    </a:lnTo>
                    <a:lnTo>
                      <a:pt x="2037" y="1138"/>
                    </a:lnTo>
                    <a:lnTo>
                      <a:pt x="1999" y="1157"/>
                    </a:lnTo>
                    <a:lnTo>
                      <a:pt x="1962" y="1178"/>
                    </a:lnTo>
                    <a:lnTo>
                      <a:pt x="1931" y="1204"/>
                    </a:lnTo>
                    <a:lnTo>
                      <a:pt x="1935" y="1235"/>
                    </a:lnTo>
                    <a:lnTo>
                      <a:pt x="1946" y="1260"/>
                    </a:lnTo>
                    <a:lnTo>
                      <a:pt x="1959" y="1282"/>
                    </a:lnTo>
                    <a:lnTo>
                      <a:pt x="1977" y="1302"/>
                    </a:lnTo>
                    <a:lnTo>
                      <a:pt x="1997" y="1318"/>
                    </a:lnTo>
                    <a:lnTo>
                      <a:pt x="2019" y="1333"/>
                    </a:lnTo>
                    <a:lnTo>
                      <a:pt x="2039" y="1346"/>
                    </a:lnTo>
                    <a:lnTo>
                      <a:pt x="2060" y="1360"/>
                    </a:lnTo>
                    <a:lnTo>
                      <a:pt x="2159" y="1433"/>
                    </a:lnTo>
                    <a:lnTo>
                      <a:pt x="2248" y="1509"/>
                    </a:lnTo>
                    <a:lnTo>
                      <a:pt x="2328" y="1588"/>
                    </a:lnTo>
                    <a:lnTo>
                      <a:pt x="2400" y="1671"/>
                    </a:lnTo>
                    <a:lnTo>
                      <a:pt x="2464" y="1757"/>
                    </a:lnTo>
                    <a:lnTo>
                      <a:pt x="2522" y="1844"/>
                    </a:lnTo>
                    <a:lnTo>
                      <a:pt x="2571" y="1933"/>
                    </a:lnTo>
                    <a:lnTo>
                      <a:pt x="2613" y="2026"/>
                    </a:lnTo>
                    <a:lnTo>
                      <a:pt x="2649" y="2118"/>
                    </a:lnTo>
                    <a:lnTo>
                      <a:pt x="2679" y="2211"/>
                    </a:lnTo>
                    <a:lnTo>
                      <a:pt x="2704" y="2304"/>
                    </a:lnTo>
                    <a:lnTo>
                      <a:pt x="2722" y="2398"/>
                    </a:lnTo>
                    <a:lnTo>
                      <a:pt x="2737" y="2493"/>
                    </a:lnTo>
                    <a:lnTo>
                      <a:pt x="2746" y="2586"/>
                    </a:lnTo>
                    <a:lnTo>
                      <a:pt x="2751" y="2677"/>
                    </a:lnTo>
                    <a:lnTo>
                      <a:pt x="2753" y="2768"/>
                    </a:lnTo>
                    <a:lnTo>
                      <a:pt x="2751" y="2857"/>
                    </a:lnTo>
                    <a:lnTo>
                      <a:pt x="2746" y="2942"/>
                    </a:lnTo>
                    <a:lnTo>
                      <a:pt x="2739" y="3028"/>
                    </a:lnTo>
                    <a:lnTo>
                      <a:pt x="2728" y="3108"/>
                    </a:lnTo>
                    <a:lnTo>
                      <a:pt x="2715" y="3186"/>
                    </a:lnTo>
                    <a:lnTo>
                      <a:pt x="2702" y="3260"/>
                    </a:lnTo>
                    <a:lnTo>
                      <a:pt x="2688" y="3331"/>
                    </a:lnTo>
                    <a:lnTo>
                      <a:pt x="2671" y="3397"/>
                    </a:lnTo>
                    <a:lnTo>
                      <a:pt x="2657" y="3458"/>
                    </a:lnTo>
                    <a:lnTo>
                      <a:pt x="2640" y="3515"/>
                    </a:lnTo>
                    <a:lnTo>
                      <a:pt x="2624" y="3564"/>
                    </a:lnTo>
                    <a:lnTo>
                      <a:pt x="2609" y="3609"/>
                    </a:lnTo>
                    <a:lnTo>
                      <a:pt x="2597" y="3648"/>
                    </a:lnTo>
                    <a:lnTo>
                      <a:pt x="2584" y="3680"/>
                    </a:lnTo>
                    <a:lnTo>
                      <a:pt x="2573" y="3704"/>
                    </a:lnTo>
                    <a:lnTo>
                      <a:pt x="2566" y="3722"/>
                    </a:lnTo>
                    <a:lnTo>
                      <a:pt x="2560" y="3733"/>
                    </a:lnTo>
                    <a:lnTo>
                      <a:pt x="2533" y="3764"/>
                    </a:lnTo>
                    <a:lnTo>
                      <a:pt x="2499" y="3789"/>
                    </a:lnTo>
                    <a:lnTo>
                      <a:pt x="2459" y="3811"/>
                    </a:lnTo>
                    <a:lnTo>
                      <a:pt x="2415" y="3829"/>
                    </a:lnTo>
                    <a:lnTo>
                      <a:pt x="2368" y="3844"/>
                    </a:lnTo>
                    <a:lnTo>
                      <a:pt x="2319" y="3855"/>
                    </a:lnTo>
                    <a:lnTo>
                      <a:pt x="2269" y="3862"/>
                    </a:lnTo>
                    <a:lnTo>
                      <a:pt x="2220" y="3868"/>
                    </a:lnTo>
                    <a:lnTo>
                      <a:pt x="2133" y="3873"/>
                    </a:lnTo>
                    <a:lnTo>
                      <a:pt x="2046" y="3873"/>
                    </a:lnTo>
                    <a:lnTo>
                      <a:pt x="1959" y="3868"/>
                    </a:lnTo>
                    <a:lnTo>
                      <a:pt x="1871" y="3855"/>
                    </a:lnTo>
                    <a:lnTo>
                      <a:pt x="1784" y="3838"/>
                    </a:lnTo>
                    <a:lnTo>
                      <a:pt x="1699" y="3818"/>
                    </a:lnTo>
                    <a:lnTo>
                      <a:pt x="1613" y="3795"/>
                    </a:lnTo>
                    <a:lnTo>
                      <a:pt x="1531" y="3768"/>
                    </a:lnTo>
                    <a:lnTo>
                      <a:pt x="1449" y="3737"/>
                    </a:lnTo>
                    <a:lnTo>
                      <a:pt x="1369" y="3704"/>
                    </a:lnTo>
                    <a:lnTo>
                      <a:pt x="1293" y="3669"/>
                    </a:lnTo>
                    <a:lnTo>
                      <a:pt x="1219" y="3635"/>
                    </a:lnTo>
                    <a:lnTo>
                      <a:pt x="1146" y="3597"/>
                    </a:lnTo>
                    <a:lnTo>
                      <a:pt x="1079" y="3560"/>
                    </a:lnTo>
                    <a:lnTo>
                      <a:pt x="1015" y="3524"/>
                    </a:lnTo>
                    <a:lnTo>
                      <a:pt x="953" y="3488"/>
                    </a:lnTo>
                    <a:lnTo>
                      <a:pt x="899" y="3453"/>
                    </a:lnTo>
                    <a:lnTo>
                      <a:pt x="846" y="3420"/>
                    </a:lnTo>
                    <a:lnTo>
                      <a:pt x="800" y="3389"/>
                    </a:lnTo>
                    <a:lnTo>
                      <a:pt x="759" y="3360"/>
                    </a:lnTo>
                    <a:lnTo>
                      <a:pt x="722" y="3335"/>
                    </a:lnTo>
                    <a:lnTo>
                      <a:pt x="693" y="3313"/>
                    </a:lnTo>
                    <a:lnTo>
                      <a:pt x="669" y="3297"/>
                    </a:lnTo>
                    <a:lnTo>
                      <a:pt x="653" y="3284"/>
                    </a:lnTo>
                    <a:lnTo>
                      <a:pt x="642" y="3275"/>
                    </a:lnTo>
                    <a:lnTo>
                      <a:pt x="640" y="3273"/>
                    </a:lnTo>
                    <a:lnTo>
                      <a:pt x="644" y="3277"/>
                    </a:lnTo>
                    <a:lnTo>
                      <a:pt x="562" y="3206"/>
                    </a:lnTo>
                    <a:lnTo>
                      <a:pt x="482" y="3124"/>
                    </a:lnTo>
                    <a:lnTo>
                      <a:pt x="402" y="3033"/>
                    </a:lnTo>
                    <a:lnTo>
                      <a:pt x="326" y="2935"/>
                    </a:lnTo>
                    <a:lnTo>
                      <a:pt x="255" y="2829"/>
                    </a:lnTo>
                    <a:lnTo>
                      <a:pt x="189" y="2718"/>
                    </a:lnTo>
                    <a:lnTo>
                      <a:pt x="131" y="2604"/>
                    </a:lnTo>
                    <a:lnTo>
                      <a:pt x="82" y="2484"/>
                    </a:lnTo>
                    <a:lnTo>
                      <a:pt x="40" y="2362"/>
                    </a:lnTo>
                    <a:lnTo>
                      <a:pt x="11" y="2240"/>
                    </a:lnTo>
                    <a:lnTo>
                      <a:pt x="0" y="2148"/>
                    </a:lnTo>
                    <a:lnTo>
                      <a:pt x="0" y="2057"/>
                    </a:lnTo>
                    <a:lnTo>
                      <a:pt x="9" y="1969"/>
                    </a:lnTo>
                    <a:lnTo>
                      <a:pt x="26" y="1886"/>
                    </a:lnTo>
                    <a:lnTo>
                      <a:pt x="51" y="1804"/>
                    </a:lnTo>
                    <a:lnTo>
                      <a:pt x="79" y="1729"/>
                    </a:lnTo>
                    <a:lnTo>
                      <a:pt x="111" y="1658"/>
                    </a:lnTo>
                    <a:lnTo>
                      <a:pt x="146" y="1595"/>
                    </a:lnTo>
                    <a:lnTo>
                      <a:pt x="180" y="1537"/>
                    </a:lnTo>
                    <a:lnTo>
                      <a:pt x="197" y="1513"/>
                    </a:lnTo>
                    <a:lnTo>
                      <a:pt x="217" y="1491"/>
                    </a:lnTo>
                    <a:lnTo>
                      <a:pt x="237" y="1471"/>
                    </a:lnTo>
                    <a:lnTo>
                      <a:pt x="259" y="1451"/>
                    </a:lnTo>
                    <a:lnTo>
                      <a:pt x="279" y="1429"/>
                    </a:lnTo>
                    <a:lnTo>
                      <a:pt x="300" y="1406"/>
                    </a:lnTo>
                    <a:lnTo>
                      <a:pt x="319" y="1380"/>
                    </a:lnTo>
                    <a:lnTo>
                      <a:pt x="335" y="1349"/>
                    </a:lnTo>
                    <a:lnTo>
                      <a:pt x="349" y="1313"/>
                    </a:lnTo>
                    <a:lnTo>
                      <a:pt x="359" y="1269"/>
                    </a:lnTo>
                    <a:lnTo>
                      <a:pt x="364" y="1220"/>
                    </a:lnTo>
                    <a:lnTo>
                      <a:pt x="368" y="1135"/>
                    </a:lnTo>
                    <a:lnTo>
                      <a:pt x="366" y="1058"/>
                    </a:lnTo>
                    <a:lnTo>
                      <a:pt x="364" y="989"/>
                    </a:lnTo>
                    <a:lnTo>
                      <a:pt x="360" y="929"/>
                    </a:lnTo>
                    <a:lnTo>
                      <a:pt x="357" y="877"/>
                    </a:lnTo>
                    <a:lnTo>
                      <a:pt x="353" y="831"/>
                    </a:lnTo>
                    <a:lnTo>
                      <a:pt x="353" y="789"/>
                    </a:lnTo>
                    <a:lnTo>
                      <a:pt x="355" y="755"/>
                    </a:lnTo>
                    <a:lnTo>
                      <a:pt x="359" y="724"/>
                    </a:lnTo>
                    <a:lnTo>
                      <a:pt x="369" y="698"/>
                    </a:lnTo>
                    <a:lnTo>
                      <a:pt x="384" y="675"/>
                    </a:lnTo>
                    <a:lnTo>
                      <a:pt x="406" y="653"/>
                    </a:lnTo>
                    <a:lnTo>
                      <a:pt x="435" y="635"/>
                    </a:lnTo>
                    <a:lnTo>
                      <a:pt x="473" y="617"/>
                    </a:lnTo>
                    <a:lnTo>
                      <a:pt x="520" y="600"/>
                    </a:lnTo>
                    <a:lnTo>
                      <a:pt x="559" y="591"/>
                    </a:lnTo>
                    <a:lnTo>
                      <a:pt x="593" y="591"/>
                    </a:lnTo>
                    <a:lnTo>
                      <a:pt x="624" y="598"/>
                    </a:lnTo>
                    <a:lnTo>
                      <a:pt x="651" y="615"/>
                    </a:lnTo>
                    <a:lnTo>
                      <a:pt x="677" y="635"/>
                    </a:lnTo>
                    <a:lnTo>
                      <a:pt x="699" y="664"/>
                    </a:lnTo>
                    <a:lnTo>
                      <a:pt x="717" y="697"/>
                    </a:lnTo>
                    <a:lnTo>
                      <a:pt x="733" y="733"/>
                    </a:lnTo>
                    <a:lnTo>
                      <a:pt x="748" y="775"/>
                    </a:lnTo>
                    <a:lnTo>
                      <a:pt x="760" y="818"/>
                    </a:lnTo>
                    <a:lnTo>
                      <a:pt x="769" y="866"/>
                    </a:lnTo>
                    <a:lnTo>
                      <a:pt x="777" y="915"/>
                    </a:lnTo>
                    <a:lnTo>
                      <a:pt x="782" y="964"/>
                    </a:lnTo>
                    <a:lnTo>
                      <a:pt x="788" y="1015"/>
                    </a:lnTo>
                    <a:lnTo>
                      <a:pt x="789" y="1066"/>
                    </a:lnTo>
                    <a:lnTo>
                      <a:pt x="791" y="1115"/>
                    </a:lnTo>
                    <a:lnTo>
                      <a:pt x="791" y="1164"/>
                    </a:lnTo>
                    <a:lnTo>
                      <a:pt x="791" y="1420"/>
                    </a:lnTo>
                    <a:lnTo>
                      <a:pt x="884" y="1224"/>
                    </a:lnTo>
                    <a:lnTo>
                      <a:pt x="942" y="1137"/>
                    </a:lnTo>
                    <a:lnTo>
                      <a:pt x="1008" y="1053"/>
                    </a:lnTo>
                    <a:lnTo>
                      <a:pt x="1080" y="969"/>
                    </a:lnTo>
                    <a:lnTo>
                      <a:pt x="1160" y="893"/>
                    </a:lnTo>
                    <a:lnTo>
                      <a:pt x="1248" y="820"/>
                    </a:lnTo>
                    <a:lnTo>
                      <a:pt x="1339" y="757"/>
                    </a:lnTo>
                    <a:lnTo>
                      <a:pt x="1433" y="700"/>
                    </a:lnTo>
                    <a:lnTo>
                      <a:pt x="1531" y="657"/>
                    </a:lnTo>
                    <a:lnTo>
                      <a:pt x="1573" y="642"/>
                    </a:lnTo>
                    <a:lnTo>
                      <a:pt x="1622" y="628"/>
                    </a:lnTo>
                    <a:lnTo>
                      <a:pt x="1679" y="613"/>
                    </a:lnTo>
                    <a:lnTo>
                      <a:pt x="1737" y="600"/>
                    </a:lnTo>
                    <a:lnTo>
                      <a:pt x="1800" y="588"/>
                    </a:lnTo>
                    <a:lnTo>
                      <a:pt x="1866" y="577"/>
                    </a:lnTo>
                    <a:lnTo>
                      <a:pt x="1931" y="568"/>
                    </a:lnTo>
                    <a:lnTo>
                      <a:pt x="1999" y="562"/>
                    </a:lnTo>
                    <a:lnTo>
                      <a:pt x="2062" y="557"/>
                    </a:lnTo>
                    <a:lnTo>
                      <a:pt x="2122" y="555"/>
                    </a:lnTo>
                    <a:close/>
                    <a:moveTo>
                      <a:pt x="1200" y="0"/>
                    </a:moveTo>
                    <a:lnTo>
                      <a:pt x="1231" y="2"/>
                    </a:lnTo>
                    <a:lnTo>
                      <a:pt x="1257" y="8"/>
                    </a:lnTo>
                    <a:lnTo>
                      <a:pt x="1277" y="18"/>
                    </a:lnTo>
                    <a:lnTo>
                      <a:pt x="1291" y="31"/>
                    </a:lnTo>
                    <a:lnTo>
                      <a:pt x="1300" y="48"/>
                    </a:lnTo>
                    <a:lnTo>
                      <a:pt x="1308" y="68"/>
                    </a:lnTo>
                    <a:lnTo>
                      <a:pt x="1311" y="89"/>
                    </a:lnTo>
                    <a:lnTo>
                      <a:pt x="1315" y="111"/>
                    </a:lnTo>
                    <a:lnTo>
                      <a:pt x="1315" y="137"/>
                    </a:lnTo>
                    <a:lnTo>
                      <a:pt x="1317" y="160"/>
                    </a:lnTo>
                    <a:lnTo>
                      <a:pt x="1320" y="186"/>
                    </a:lnTo>
                    <a:lnTo>
                      <a:pt x="1324" y="208"/>
                    </a:lnTo>
                    <a:lnTo>
                      <a:pt x="1329" y="229"/>
                    </a:lnTo>
                    <a:lnTo>
                      <a:pt x="1339" y="249"/>
                    </a:lnTo>
                    <a:lnTo>
                      <a:pt x="1349" y="266"/>
                    </a:lnTo>
                    <a:lnTo>
                      <a:pt x="1364" y="278"/>
                    </a:lnTo>
                    <a:lnTo>
                      <a:pt x="1375" y="278"/>
                    </a:lnTo>
                    <a:lnTo>
                      <a:pt x="1389" y="278"/>
                    </a:lnTo>
                    <a:lnTo>
                      <a:pt x="1400" y="280"/>
                    </a:lnTo>
                    <a:lnTo>
                      <a:pt x="1420" y="246"/>
                    </a:lnTo>
                    <a:lnTo>
                      <a:pt x="1439" y="209"/>
                    </a:lnTo>
                    <a:lnTo>
                      <a:pt x="1455" y="173"/>
                    </a:lnTo>
                    <a:lnTo>
                      <a:pt x="1471" y="138"/>
                    </a:lnTo>
                    <a:lnTo>
                      <a:pt x="1489" y="104"/>
                    </a:lnTo>
                    <a:lnTo>
                      <a:pt x="1511" y="71"/>
                    </a:lnTo>
                    <a:lnTo>
                      <a:pt x="1537" y="42"/>
                    </a:lnTo>
                    <a:lnTo>
                      <a:pt x="1568" y="18"/>
                    </a:lnTo>
                    <a:lnTo>
                      <a:pt x="1600" y="22"/>
                    </a:lnTo>
                    <a:lnTo>
                      <a:pt x="1626" y="29"/>
                    </a:lnTo>
                    <a:lnTo>
                      <a:pt x="1646" y="44"/>
                    </a:lnTo>
                    <a:lnTo>
                      <a:pt x="1659" y="62"/>
                    </a:lnTo>
                    <a:lnTo>
                      <a:pt x="1668" y="82"/>
                    </a:lnTo>
                    <a:lnTo>
                      <a:pt x="1671" y="108"/>
                    </a:lnTo>
                    <a:lnTo>
                      <a:pt x="1673" y="133"/>
                    </a:lnTo>
                    <a:lnTo>
                      <a:pt x="1669" y="162"/>
                    </a:lnTo>
                    <a:lnTo>
                      <a:pt x="1664" y="191"/>
                    </a:lnTo>
                    <a:lnTo>
                      <a:pt x="1657" y="220"/>
                    </a:lnTo>
                    <a:lnTo>
                      <a:pt x="1649" y="249"/>
                    </a:lnTo>
                    <a:lnTo>
                      <a:pt x="1640" y="278"/>
                    </a:lnTo>
                    <a:lnTo>
                      <a:pt x="1633" y="304"/>
                    </a:lnTo>
                    <a:lnTo>
                      <a:pt x="1626" y="329"/>
                    </a:lnTo>
                    <a:lnTo>
                      <a:pt x="1620" y="349"/>
                    </a:lnTo>
                    <a:lnTo>
                      <a:pt x="1666" y="408"/>
                    </a:lnTo>
                    <a:lnTo>
                      <a:pt x="1717" y="458"/>
                    </a:lnTo>
                    <a:lnTo>
                      <a:pt x="1771" y="502"/>
                    </a:lnTo>
                    <a:lnTo>
                      <a:pt x="1773" y="504"/>
                    </a:lnTo>
                    <a:lnTo>
                      <a:pt x="1773" y="508"/>
                    </a:lnTo>
                    <a:lnTo>
                      <a:pt x="1775" y="511"/>
                    </a:lnTo>
                    <a:lnTo>
                      <a:pt x="1775" y="515"/>
                    </a:lnTo>
                    <a:lnTo>
                      <a:pt x="1777" y="517"/>
                    </a:lnTo>
                    <a:lnTo>
                      <a:pt x="1686" y="535"/>
                    </a:lnTo>
                    <a:lnTo>
                      <a:pt x="1604" y="557"/>
                    </a:lnTo>
                    <a:lnTo>
                      <a:pt x="1529" y="580"/>
                    </a:lnTo>
                    <a:lnTo>
                      <a:pt x="1462" y="606"/>
                    </a:lnTo>
                    <a:lnTo>
                      <a:pt x="1400" y="635"/>
                    </a:lnTo>
                    <a:lnTo>
                      <a:pt x="1342" y="666"/>
                    </a:lnTo>
                    <a:lnTo>
                      <a:pt x="1289" y="700"/>
                    </a:lnTo>
                    <a:lnTo>
                      <a:pt x="1239" y="735"/>
                    </a:lnTo>
                    <a:lnTo>
                      <a:pt x="1189" y="773"/>
                    </a:lnTo>
                    <a:lnTo>
                      <a:pt x="1140" y="813"/>
                    </a:lnTo>
                    <a:lnTo>
                      <a:pt x="1091" y="857"/>
                    </a:lnTo>
                    <a:lnTo>
                      <a:pt x="1039" y="908"/>
                    </a:lnTo>
                    <a:lnTo>
                      <a:pt x="995" y="958"/>
                    </a:lnTo>
                    <a:lnTo>
                      <a:pt x="955" y="1009"/>
                    </a:lnTo>
                    <a:lnTo>
                      <a:pt x="919" y="1060"/>
                    </a:lnTo>
                    <a:lnTo>
                      <a:pt x="880" y="1111"/>
                    </a:lnTo>
                    <a:lnTo>
                      <a:pt x="877" y="1115"/>
                    </a:lnTo>
                    <a:lnTo>
                      <a:pt x="871" y="1124"/>
                    </a:lnTo>
                    <a:lnTo>
                      <a:pt x="866" y="1135"/>
                    </a:lnTo>
                    <a:lnTo>
                      <a:pt x="860" y="1146"/>
                    </a:lnTo>
                    <a:lnTo>
                      <a:pt x="855" y="1153"/>
                    </a:lnTo>
                    <a:lnTo>
                      <a:pt x="851" y="1157"/>
                    </a:lnTo>
                    <a:lnTo>
                      <a:pt x="855" y="1100"/>
                    </a:lnTo>
                    <a:lnTo>
                      <a:pt x="855" y="1038"/>
                    </a:lnTo>
                    <a:lnTo>
                      <a:pt x="851" y="977"/>
                    </a:lnTo>
                    <a:lnTo>
                      <a:pt x="844" y="913"/>
                    </a:lnTo>
                    <a:lnTo>
                      <a:pt x="835" y="853"/>
                    </a:lnTo>
                    <a:lnTo>
                      <a:pt x="826" y="798"/>
                    </a:lnTo>
                    <a:lnTo>
                      <a:pt x="813" y="751"/>
                    </a:lnTo>
                    <a:lnTo>
                      <a:pt x="800" y="713"/>
                    </a:lnTo>
                    <a:lnTo>
                      <a:pt x="809" y="698"/>
                    </a:lnTo>
                    <a:lnTo>
                      <a:pt x="822" y="678"/>
                    </a:lnTo>
                    <a:lnTo>
                      <a:pt x="837" y="658"/>
                    </a:lnTo>
                    <a:lnTo>
                      <a:pt x="853" y="637"/>
                    </a:lnTo>
                    <a:lnTo>
                      <a:pt x="869" y="615"/>
                    </a:lnTo>
                    <a:lnTo>
                      <a:pt x="882" y="593"/>
                    </a:lnTo>
                    <a:lnTo>
                      <a:pt x="891" y="573"/>
                    </a:lnTo>
                    <a:lnTo>
                      <a:pt x="897" y="555"/>
                    </a:lnTo>
                    <a:lnTo>
                      <a:pt x="897" y="540"/>
                    </a:lnTo>
                    <a:lnTo>
                      <a:pt x="840" y="511"/>
                    </a:lnTo>
                    <a:lnTo>
                      <a:pt x="788" y="484"/>
                    </a:lnTo>
                    <a:lnTo>
                      <a:pt x="742" y="460"/>
                    </a:lnTo>
                    <a:lnTo>
                      <a:pt x="704" y="437"/>
                    </a:lnTo>
                    <a:lnTo>
                      <a:pt x="669" y="415"/>
                    </a:lnTo>
                    <a:lnTo>
                      <a:pt x="644" y="393"/>
                    </a:lnTo>
                    <a:lnTo>
                      <a:pt x="624" y="371"/>
                    </a:lnTo>
                    <a:lnTo>
                      <a:pt x="613" y="348"/>
                    </a:lnTo>
                    <a:lnTo>
                      <a:pt x="609" y="320"/>
                    </a:lnTo>
                    <a:lnTo>
                      <a:pt x="615" y="291"/>
                    </a:lnTo>
                    <a:lnTo>
                      <a:pt x="628" y="258"/>
                    </a:lnTo>
                    <a:lnTo>
                      <a:pt x="646" y="233"/>
                    </a:lnTo>
                    <a:lnTo>
                      <a:pt x="666" y="215"/>
                    </a:lnTo>
                    <a:lnTo>
                      <a:pt x="691" y="206"/>
                    </a:lnTo>
                    <a:lnTo>
                      <a:pt x="720" y="202"/>
                    </a:lnTo>
                    <a:lnTo>
                      <a:pt x="755" y="206"/>
                    </a:lnTo>
                    <a:lnTo>
                      <a:pt x="793" y="215"/>
                    </a:lnTo>
                    <a:lnTo>
                      <a:pt x="837" y="231"/>
                    </a:lnTo>
                    <a:lnTo>
                      <a:pt x="886" y="251"/>
                    </a:lnTo>
                    <a:lnTo>
                      <a:pt x="940" y="277"/>
                    </a:lnTo>
                    <a:lnTo>
                      <a:pt x="1000" y="308"/>
                    </a:lnTo>
                    <a:lnTo>
                      <a:pt x="1066" y="340"/>
                    </a:lnTo>
                    <a:lnTo>
                      <a:pt x="1137" y="378"/>
                    </a:lnTo>
                    <a:lnTo>
                      <a:pt x="1144" y="375"/>
                    </a:lnTo>
                    <a:lnTo>
                      <a:pt x="1142" y="338"/>
                    </a:lnTo>
                    <a:lnTo>
                      <a:pt x="1137" y="302"/>
                    </a:lnTo>
                    <a:lnTo>
                      <a:pt x="1129" y="264"/>
                    </a:lnTo>
                    <a:lnTo>
                      <a:pt x="1122" y="228"/>
                    </a:lnTo>
                    <a:lnTo>
                      <a:pt x="1115" y="189"/>
                    </a:lnTo>
                    <a:lnTo>
                      <a:pt x="1109" y="155"/>
                    </a:lnTo>
                    <a:lnTo>
                      <a:pt x="1106" y="120"/>
                    </a:lnTo>
                    <a:lnTo>
                      <a:pt x="1106" y="89"/>
                    </a:lnTo>
                    <a:lnTo>
                      <a:pt x="1111" y="62"/>
                    </a:lnTo>
                    <a:lnTo>
                      <a:pt x="1120" y="38"/>
                    </a:lnTo>
                    <a:lnTo>
                      <a:pt x="1137" y="18"/>
                    </a:lnTo>
                    <a:lnTo>
                      <a:pt x="1160" y="4"/>
                    </a:lnTo>
                    <a:lnTo>
                      <a:pt x="120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14" name="Freeform 9">
                <a:extLst>
                  <a:ext uri="{FF2B5EF4-FFF2-40B4-BE49-F238E27FC236}">
                    <a16:creationId xmlns:a16="http://schemas.microsoft.com/office/drawing/2014/main" id="{A743B9FF-3282-4BC1-9D85-5F3CF906CFD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19872" y="1175323"/>
                <a:ext cx="388063" cy="272151"/>
              </a:xfrm>
              <a:custGeom>
                <a:avLst/>
                <a:gdLst>
                  <a:gd name="T0" fmla="*/ 1182 w 4436"/>
                  <a:gd name="T1" fmla="*/ 1064 h 3111"/>
                  <a:gd name="T2" fmla="*/ 1302 w 4436"/>
                  <a:gd name="T3" fmla="*/ 1351 h 3111"/>
                  <a:gd name="T4" fmla="*/ 1236 w 4436"/>
                  <a:gd name="T5" fmla="*/ 1649 h 3111"/>
                  <a:gd name="T6" fmla="*/ 976 w 4436"/>
                  <a:gd name="T7" fmla="*/ 1793 h 3111"/>
                  <a:gd name="T8" fmla="*/ 702 w 4436"/>
                  <a:gd name="T9" fmla="*/ 1633 h 3111"/>
                  <a:gd name="T10" fmla="*/ 611 w 4436"/>
                  <a:gd name="T11" fmla="*/ 1300 h 3111"/>
                  <a:gd name="T12" fmla="*/ 744 w 4436"/>
                  <a:gd name="T13" fmla="*/ 1027 h 3111"/>
                  <a:gd name="T14" fmla="*/ 3564 w 4436"/>
                  <a:gd name="T15" fmla="*/ 958 h 3111"/>
                  <a:gd name="T16" fmla="*/ 3798 w 4436"/>
                  <a:gd name="T17" fmla="*/ 1113 h 3111"/>
                  <a:gd name="T18" fmla="*/ 3851 w 4436"/>
                  <a:gd name="T19" fmla="*/ 1396 h 3111"/>
                  <a:gd name="T20" fmla="*/ 3749 w 4436"/>
                  <a:gd name="T21" fmla="*/ 1671 h 3111"/>
                  <a:gd name="T22" fmla="*/ 3520 w 4436"/>
                  <a:gd name="T23" fmla="*/ 1795 h 3111"/>
                  <a:gd name="T24" fmla="*/ 3235 w 4436"/>
                  <a:gd name="T25" fmla="*/ 1644 h 3111"/>
                  <a:gd name="T26" fmla="*/ 3167 w 4436"/>
                  <a:gd name="T27" fmla="*/ 1302 h 3111"/>
                  <a:gd name="T28" fmla="*/ 3325 w 4436"/>
                  <a:gd name="T29" fmla="*/ 1027 h 3111"/>
                  <a:gd name="T30" fmla="*/ 2318 w 4436"/>
                  <a:gd name="T31" fmla="*/ 2 h 3111"/>
                  <a:gd name="T32" fmla="*/ 2613 w 4436"/>
                  <a:gd name="T33" fmla="*/ 102 h 3111"/>
                  <a:gd name="T34" fmla="*/ 2871 w 4436"/>
                  <a:gd name="T35" fmla="*/ 233 h 3111"/>
                  <a:gd name="T36" fmla="*/ 3215 w 4436"/>
                  <a:gd name="T37" fmla="*/ 218 h 3111"/>
                  <a:gd name="T38" fmla="*/ 3642 w 4436"/>
                  <a:gd name="T39" fmla="*/ 153 h 3111"/>
                  <a:gd name="T40" fmla="*/ 4082 w 4436"/>
                  <a:gd name="T41" fmla="*/ 240 h 3111"/>
                  <a:gd name="T42" fmla="*/ 4364 w 4436"/>
                  <a:gd name="T43" fmla="*/ 467 h 3111"/>
                  <a:gd name="T44" fmla="*/ 4418 w 4436"/>
                  <a:gd name="T45" fmla="*/ 884 h 3111"/>
                  <a:gd name="T46" fmla="*/ 4222 w 4436"/>
                  <a:gd name="T47" fmla="*/ 1284 h 3111"/>
                  <a:gd name="T48" fmla="*/ 3955 w 4436"/>
                  <a:gd name="T49" fmla="*/ 1565 h 3111"/>
                  <a:gd name="T50" fmla="*/ 3944 w 4436"/>
                  <a:gd name="T51" fmla="*/ 1400 h 3111"/>
                  <a:gd name="T52" fmla="*/ 3880 w 4436"/>
                  <a:gd name="T53" fmla="*/ 1027 h 3111"/>
                  <a:gd name="T54" fmla="*/ 4071 w 4436"/>
                  <a:gd name="T55" fmla="*/ 1022 h 3111"/>
                  <a:gd name="T56" fmla="*/ 4236 w 4436"/>
                  <a:gd name="T57" fmla="*/ 831 h 3111"/>
                  <a:gd name="T58" fmla="*/ 4167 w 4436"/>
                  <a:gd name="T59" fmla="*/ 562 h 3111"/>
                  <a:gd name="T60" fmla="*/ 3938 w 4436"/>
                  <a:gd name="T61" fmla="*/ 438 h 3111"/>
                  <a:gd name="T62" fmla="*/ 3584 w 4436"/>
                  <a:gd name="T63" fmla="*/ 431 h 3111"/>
                  <a:gd name="T64" fmla="*/ 3165 w 4436"/>
                  <a:gd name="T65" fmla="*/ 582 h 3111"/>
                  <a:gd name="T66" fmla="*/ 2933 w 4436"/>
                  <a:gd name="T67" fmla="*/ 918 h 3111"/>
                  <a:gd name="T68" fmla="*/ 2865 w 4436"/>
                  <a:gd name="T69" fmla="*/ 1396 h 3111"/>
                  <a:gd name="T70" fmla="*/ 2738 w 4436"/>
                  <a:gd name="T71" fmla="*/ 1847 h 3111"/>
                  <a:gd name="T72" fmla="*/ 2513 w 4436"/>
                  <a:gd name="T73" fmla="*/ 2264 h 3111"/>
                  <a:gd name="T74" fmla="*/ 2347 w 4436"/>
                  <a:gd name="T75" fmla="*/ 2738 h 3111"/>
                  <a:gd name="T76" fmla="*/ 2309 w 4436"/>
                  <a:gd name="T77" fmla="*/ 3084 h 3111"/>
                  <a:gd name="T78" fmla="*/ 2198 w 4436"/>
                  <a:gd name="T79" fmla="*/ 3104 h 3111"/>
                  <a:gd name="T80" fmla="*/ 2155 w 4436"/>
                  <a:gd name="T81" fmla="*/ 2942 h 3111"/>
                  <a:gd name="T82" fmla="*/ 2029 w 4436"/>
                  <a:gd name="T83" fmla="*/ 2424 h 3111"/>
                  <a:gd name="T84" fmla="*/ 1798 w 4436"/>
                  <a:gd name="T85" fmla="*/ 2005 h 3111"/>
                  <a:gd name="T86" fmla="*/ 1615 w 4436"/>
                  <a:gd name="T87" fmla="*/ 1584 h 3111"/>
                  <a:gd name="T88" fmla="*/ 1542 w 4436"/>
                  <a:gd name="T89" fmla="*/ 1105 h 3111"/>
                  <a:gd name="T90" fmla="*/ 1407 w 4436"/>
                  <a:gd name="T91" fmla="*/ 691 h 3111"/>
                  <a:gd name="T92" fmla="*/ 1093 w 4436"/>
                  <a:gd name="T93" fmla="*/ 475 h 3111"/>
                  <a:gd name="T94" fmla="*/ 640 w 4436"/>
                  <a:gd name="T95" fmla="*/ 424 h 3111"/>
                  <a:gd name="T96" fmla="*/ 360 w 4436"/>
                  <a:gd name="T97" fmla="*/ 509 h 3111"/>
                  <a:gd name="T98" fmla="*/ 191 w 4436"/>
                  <a:gd name="T99" fmla="*/ 715 h 3111"/>
                  <a:gd name="T100" fmla="*/ 260 w 4436"/>
                  <a:gd name="T101" fmla="*/ 965 h 3111"/>
                  <a:gd name="T102" fmla="*/ 451 w 4436"/>
                  <a:gd name="T103" fmla="*/ 1044 h 3111"/>
                  <a:gd name="T104" fmla="*/ 513 w 4436"/>
                  <a:gd name="T105" fmla="*/ 1213 h 3111"/>
                  <a:gd name="T106" fmla="*/ 547 w 4436"/>
                  <a:gd name="T107" fmla="*/ 1607 h 3111"/>
                  <a:gd name="T108" fmla="*/ 204 w 4436"/>
                  <a:gd name="T109" fmla="*/ 1264 h 3111"/>
                  <a:gd name="T110" fmla="*/ 16 w 4436"/>
                  <a:gd name="T111" fmla="*/ 889 h 3111"/>
                  <a:gd name="T112" fmla="*/ 69 w 4436"/>
                  <a:gd name="T113" fmla="*/ 493 h 3111"/>
                  <a:gd name="T114" fmla="*/ 371 w 4436"/>
                  <a:gd name="T115" fmla="*/ 240 h 3111"/>
                  <a:gd name="T116" fmla="*/ 815 w 4436"/>
                  <a:gd name="T117" fmla="*/ 145 h 3111"/>
                  <a:gd name="T118" fmla="*/ 1333 w 4436"/>
                  <a:gd name="T119" fmla="*/ 215 h 3111"/>
                  <a:gd name="T120" fmla="*/ 1669 w 4436"/>
                  <a:gd name="T121" fmla="*/ 235 h 3111"/>
                  <a:gd name="T122" fmla="*/ 1876 w 4436"/>
                  <a:gd name="T123" fmla="*/ 115 h 3111"/>
                  <a:gd name="T124" fmla="*/ 2125 w 4436"/>
                  <a:gd name="T125" fmla="*/ 9 h 3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436" h="3111">
                    <a:moveTo>
                      <a:pt x="951" y="956"/>
                    </a:moveTo>
                    <a:lnTo>
                      <a:pt x="1005" y="964"/>
                    </a:lnTo>
                    <a:lnTo>
                      <a:pt x="1056" y="978"/>
                    </a:lnTo>
                    <a:lnTo>
                      <a:pt x="1104" y="1002"/>
                    </a:lnTo>
                    <a:lnTo>
                      <a:pt x="1144" y="1029"/>
                    </a:lnTo>
                    <a:lnTo>
                      <a:pt x="1182" y="1064"/>
                    </a:lnTo>
                    <a:lnTo>
                      <a:pt x="1213" y="1104"/>
                    </a:lnTo>
                    <a:lnTo>
                      <a:pt x="1240" y="1147"/>
                    </a:lnTo>
                    <a:lnTo>
                      <a:pt x="1264" y="1196"/>
                    </a:lnTo>
                    <a:lnTo>
                      <a:pt x="1282" y="1245"/>
                    </a:lnTo>
                    <a:lnTo>
                      <a:pt x="1295" y="1298"/>
                    </a:lnTo>
                    <a:lnTo>
                      <a:pt x="1302" y="1351"/>
                    </a:lnTo>
                    <a:lnTo>
                      <a:pt x="1304" y="1404"/>
                    </a:lnTo>
                    <a:lnTo>
                      <a:pt x="1302" y="1458"/>
                    </a:lnTo>
                    <a:lnTo>
                      <a:pt x="1293" y="1509"/>
                    </a:lnTo>
                    <a:lnTo>
                      <a:pt x="1280" y="1560"/>
                    </a:lnTo>
                    <a:lnTo>
                      <a:pt x="1262" y="1605"/>
                    </a:lnTo>
                    <a:lnTo>
                      <a:pt x="1236" y="1649"/>
                    </a:lnTo>
                    <a:lnTo>
                      <a:pt x="1207" y="1689"/>
                    </a:lnTo>
                    <a:lnTo>
                      <a:pt x="1173" y="1724"/>
                    </a:lnTo>
                    <a:lnTo>
                      <a:pt x="1131" y="1751"/>
                    </a:lnTo>
                    <a:lnTo>
                      <a:pt x="1084" y="1773"/>
                    </a:lnTo>
                    <a:lnTo>
                      <a:pt x="1033" y="1787"/>
                    </a:lnTo>
                    <a:lnTo>
                      <a:pt x="976" y="1793"/>
                    </a:lnTo>
                    <a:lnTo>
                      <a:pt x="922" y="1785"/>
                    </a:lnTo>
                    <a:lnTo>
                      <a:pt x="871" y="1771"/>
                    </a:lnTo>
                    <a:lnTo>
                      <a:pt x="822" y="1747"/>
                    </a:lnTo>
                    <a:lnTo>
                      <a:pt x="778" y="1715"/>
                    </a:lnTo>
                    <a:lnTo>
                      <a:pt x="738" y="1676"/>
                    </a:lnTo>
                    <a:lnTo>
                      <a:pt x="702" y="1633"/>
                    </a:lnTo>
                    <a:lnTo>
                      <a:pt x="671" y="1584"/>
                    </a:lnTo>
                    <a:lnTo>
                      <a:pt x="645" y="1531"/>
                    </a:lnTo>
                    <a:lnTo>
                      <a:pt x="627" y="1475"/>
                    </a:lnTo>
                    <a:lnTo>
                      <a:pt x="615" y="1418"/>
                    </a:lnTo>
                    <a:lnTo>
                      <a:pt x="609" y="1360"/>
                    </a:lnTo>
                    <a:lnTo>
                      <a:pt x="611" y="1300"/>
                    </a:lnTo>
                    <a:lnTo>
                      <a:pt x="620" y="1244"/>
                    </a:lnTo>
                    <a:lnTo>
                      <a:pt x="636" y="1185"/>
                    </a:lnTo>
                    <a:lnTo>
                      <a:pt x="656" y="1135"/>
                    </a:lnTo>
                    <a:lnTo>
                      <a:pt x="680" y="1093"/>
                    </a:lnTo>
                    <a:lnTo>
                      <a:pt x="709" y="1056"/>
                    </a:lnTo>
                    <a:lnTo>
                      <a:pt x="744" y="1027"/>
                    </a:lnTo>
                    <a:lnTo>
                      <a:pt x="785" y="1002"/>
                    </a:lnTo>
                    <a:lnTo>
                      <a:pt x="835" y="978"/>
                    </a:lnTo>
                    <a:lnTo>
                      <a:pt x="893" y="960"/>
                    </a:lnTo>
                    <a:lnTo>
                      <a:pt x="951" y="956"/>
                    </a:lnTo>
                    <a:close/>
                    <a:moveTo>
                      <a:pt x="3504" y="955"/>
                    </a:moveTo>
                    <a:lnTo>
                      <a:pt x="3564" y="958"/>
                    </a:lnTo>
                    <a:lnTo>
                      <a:pt x="3616" y="969"/>
                    </a:lnTo>
                    <a:lnTo>
                      <a:pt x="3664" y="987"/>
                    </a:lnTo>
                    <a:lnTo>
                      <a:pt x="3705" y="1011"/>
                    </a:lnTo>
                    <a:lnTo>
                      <a:pt x="3742" y="1040"/>
                    </a:lnTo>
                    <a:lnTo>
                      <a:pt x="3773" y="1075"/>
                    </a:lnTo>
                    <a:lnTo>
                      <a:pt x="3798" y="1113"/>
                    </a:lnTo>
                    <a:lnTo>
                      <a:pt x="3818" y="1155"/>
                    </a:lnTo>
                    <a:lnTo>
                      <a:pt x="3835" y="1200"/>
                    </a:lnTo>
                    <a:lnTo>
                      <a:pt x="3845" y="1247"/>
                    </a:lnTo>
                    <a:lnTo>
                      <a:pt x="3853" y="1296"/>
                    </a:lnTo>
                    <a:lnTo>
                      <a:pt x="3853" y="1347"/>
                    </a:lnTo>
                    <a:lnTo>
                      <a:pt x="3851" y="1396"/>
                    </a:lnTo>
                    <a:lnTo>
                      <a:pt x="3844" y="1447"/>
                    </a:lnTo>
                    <a:lnTo>
                      <a:pt x="3833" y="1496"/>
                    </a:lnTo>
                    <a:lnTo>
                      <a:pt x="3818" y="1544"/>
                    </a:lnTo>
                    <a:lnTo>
                      <a:pt x="3798" y="1589"/>
                    </a:lnTo>
                    <a:lnTo>
                      <a:pt x="3775" y="1633"/>
                    </a:lnTo>
                    <a:lnTo>
                      <a:pt x="3749" y="1671"/>
                    </a:lnTo>
                    <a:lnTo>
                      <a:pt x="3718" y="1705"/>
                    </a:lnTo>
                    <a:lnTo>
                      <a:pt x="3685" y="1736"/>
                    </a:lnTo>
                    <a:lnTo>
                      <a:pt x="3649" y="1760"/>
                    </a:lnTo>
                    <a:lnTo>
                      <a:pt x="3609" y="1778"/>
                    </a:lnTo>
                    <a:lnTo>
                      <a:pt x="3565" y="1791"/>
                    </a:lnTo>
                    <a:lnTo>
                      <a:pt x="3520" y="1795"/>
                    </a:lnTo>
                    <a:lnTo>
                      <a:pt x="3473" y="1791"/>
                    </a:lnTo>
                    <a:lnTo>
                      <a:pt x="3413" y="1776"/>
                    </a:lnTo>
                    <a:lnTo>
                      <a:pt x="3360" y="1755"/>
                    </a:lnTo>
                    <a:lnTo>
                      <a:pt x="3313" y="1724"/>
                    </a:lnTo>
                    <a:lnTo>
                      <a:pt x="3271" y="1687"/>
                    </a:lnTo>
                    <a:lnTo>
                      <a:pt x="3235" y="1644"/>
                    </a:lnTo>
                    <a:lnTo>
                      <a:pt x="3205" y="1596"/>
                    </a:lnTo>
                    <a:lnTo>
                      <a:pt x="3184" y="1544"/>
                    </a:lnTo>
                    <a:lnTo>
                      <a:pt x="3169" y="1487"/>
                    </a:lnTo>
                    <a:lnTo>
                      <a:pt x="3160" y="1427"/>
                    </a:lnTo>
                    <a:lnTo>
                      <a:pt x="3160" y="1365"/>
                    </a:lnTo>
                    <a:lnTo>
                      <a:pt x="3167" y="1302"/>
                    </a:lnTo>
                    <a:lnTo>
                      <a:pt x="3184" y="1238"/>
                    </a:lnTo>
                    <a:lnTo>
                      <a:pt x="3207" y="1175"/>
                    </a:lnTo>
                    <a:lnTo>
                      <a:pt x="3233" y="1127"/>
                    </a:lnTo>
                    <a:lnTo>
                      <a:pt x="3260" y="1087"/>
                    </a:lnTo>
                    <a:lnTo>
                      <a:pt x="3291" y="1053"/>
                    </a:lnTo>
                    <a:lnTo>
                      <a:pt x="3325" y="1027"/>
                    </a:lnTo>
                    <a:lnTo>
                      <a:pt x="3362" y="1004"/>
                    </a:lnTo>
                    <a:lnTo>
                      <a:pt x="3405" y="985"/>
                    </a:lnTo>
                    <a:lnTo>
                      <a:pt x="3451" y="969"/>
                    </a:lnTo>
                    <a:lnTo>
                      <a:pt x="3504" y="955"/>
                    </a:lnTo>
                    <a:close/>
                    <a:moveTo>
                      <a:pt x="2253" y="0"/>
                    </a:moveTo>
                    <a:lnTo>
                      <a:pt x="2318" y="2"/>
                    </a:lnTo>
                    <a:lnTo>
                      <a:pt x="2378" y="9"/>
                    </a:lnTo>
                    <a:lnTo>
                      <a:pt x="2433" y="22"/>
                    </a:lnTo>
                    <a:lnTo>
                      <a:pt x="2482" y="38"/>
                    </a:lnTo>
                    <a:lnTo>
                      <a:pt x="2529" y="58"/>
                    </a:lnTo>
                    <a:lnTo>
                      <a:pt x="2571" y="80"/>
                    </a:lnTo>
                    <a:lnTo>
                      <a:pt x="2613" y="102"/>
                    </a:lnTo>
                    <a:lnTo>
                      <a:pt x="2653" y="127"/>
                    </a:lnTo>
                    <a:lnTo>
                      <a:pt x="2693" y="151"/>
                    </a:lnTo>
                    <a:lnTo>
                      <a:pt x="2735" y="175"/>
                    </a:lnTo>
                    <a:lnTo>
                      <a:pt x="2776" y="196"/>
                    </a:lnTo>
                    <a:lnTo>
                      <a:pt x="2822" y="216"/>
                    </a:lnTo>
                    <a:lnTo>
                      <a:pt x="2871" y="233"/>
                    </a:lnTo>
                    <a:lnTo>
                      <a:pt x="2924" y="247"/>
                    </a:lnTo>
                    <a:lnTo>
                      <a:pt x="2982" y="255"/>
                    </a:lnTo>
                    <a:lnTo>
                      <a:pt x="3042" y="253"/>
                    </a:lnTo>
                    <a:lnTo>
                      <a:pt x="3100" y="245"/>
                    </a:lnTo>
                    <a:lnTo>
                      <a:pt x="3158" y="233"/>
                    </a:lnTo>
                    <a:lnTo>
                      <a:pt x="3215" y="218"/>
                    </a:lnTo>
                    <a:lnTo>
                      <a:pt x="3267" y="204"/>
                    </a:lnTo>
                    <a:lnTo>
                      <a:pt x="3316" y="191"/>
                    </a:lnTo>
                    <a:lnTo>
                      <a:pt x="3393" y="175"/>
                    </a:lnTo>
                    <a:lnTo>
                      <a:pt x="3473" y="162"/>
                    </a:lnTo>
                    <a:lnTo>
                      <a:pt x="3556" y="155"/>
                    </a:lnTo>
                    <a:lnTo>
                      <a:pt x="3642" y="153"/>
                    </a:lnTo>
                    <a:lnTo>
                      <a:pt x="3727" y="156"/>
                    </a:lnTo>
                    <a:lnTo>
                      <a:pt x="3809" y="164"/>
                    </a:lnTo>
                    <a:lnTo>
                      <a:pt x="3887" y="176"/>
                    </a:lnTo>
                    <a:lnTo>
                      <a:pt x="3960" y="195"/>
                    </a:lnTo>
                    <a:lnTo>
                      <a:pt x="4022" y="216"/>
                    </a:lnTo>
                    <a:lnTo>
                      <a:pt x="4082" y="240"/>
                    </a:lnTo>
                    <a:lnTo>
                      <a:pt x="4138" y="269"/>
                    </a:lnTo>
                    <a:lnTo>
                      <a:pt x="4193" y="300"/>
                    </a:lnTo>
                    <a:lnTo>
                      <a:pt x="4244" y="335"/>
                    </a:lnTo>
                    <a:lnTo>
                      <a:pt x="4289" y="375"/>
                    </a:lnTo>
                    <a:lnTo>
                      <a:pt x="4329" y="418"/>
                    </a:lnTo>
                    <a:lnTo>
                      <a:pt x="4364" y="467"/>
                    </a:lnTo>
                    <a:lnTo>
                      <a:pt x="4398" y="533"/>
                    </a:lnTo>
                    <a:lnTo>
                      <a:pt x="4420" y="602"/>
                    </a:lnTo>
                    <a:lnTo>
                      <a:pt x="4433" y="671"/>
                    </a:lnTo>
                    <a:lnTo>
                      <a:pt x="4436" y="742"/>
                    </a:lnTo>
                    <a:lnTo>
                      <a:pt x="4431" y="813"/>
                    </a:lnTo>
                    <a:lnTo>
                      <a:pt x="4418" y="884"/>
                    </a:lnTo>
                    <a:lnTo>
                      <a:pt x="4398" y="955"/>
                    </a:lnTo>
                    <a:lnTo>
                      <a:pt x="4371" y="1024"/>
                    </a:lnTo>
                    <a:lnTo>
                      <a:pt x="4340" y="1091"/>
                    </a:lnTo>
                    <a:lnTo>
                      <a:pt x="4304" y="1158"/>
                    </a:lnTo>
                    <a:lnTo>
                      <a:pt x="4265" y="1222"/>
                    </a:lnTo>
                    <a:lnTo>
                      <a:pt x="4222" y="1284"/>
                    </a:lnTo>
                    <a:lnTo>
                      <a:pt x="4178" y="1342"/>
                    </a:lnTo>
                    <a:lnTo>
                      <a:pt x="4133" y="1396"/>
                    </a:lnTo>
                    <a:lnTo>
                      <a:pt x="4087" y="1445"/>
                    </a:lnTo>
                    <a:lnTo>
                      <a:pt x="4042" y="1491"/>
                    </a:lnTo>
                    <a:lnTo>
                      <a:pt x="3996" y="1531"/>
                    </a:lnTo>
                    <a:lnTo>
                      <a:pt x="3955" y="1565"/>
                    </a:lnTo>
                    <a:lnTo>
                      <a:pt x="3916" y="1595"/>
                    </a:lnTo>
                    <a:lnTo>
                      <a:pt x="3904" y="1595"/>
                    </a:lnTo>
                    <a:lnTo>
                      <a:pt x="3904" y="1591"/>
                    </a:lnTo>
                    <a:lnTo>
                      <a:pt x="3924" y="1531"/>
                    </a:lnTo>
                    <a:lnTo>
                      <a:pt x="3936" y="1467"/>
                    </a:lnTo>
                    <a:lnTo>
                      <a:pt x="3944" y="1400"/>
                    </a:lnTo>
                    <a:lnTo>
                      <a:pt x="3944" y="1333"/>
                    </a:lnTo>
                    <a:lnTo>
                      <a:pt x="3940" y="1265"/>
                    </a:lnTo>
                    <a:lnTo>
                      <a:pt x="3933" y="1200"/>
                    </a:lnTo>
                    <a:lnTo>
                      <a:pt x="3918" y="1138"/>
                    </a:lnTo>
                    <a:lnTo>
                      <a:pt x="3902" y="1080"/>
                    </a:lnTo>
                    <a:lnTo>
                      <a:pt x="3880" y="1027"/>
                    </a:lnTo>
                    <a:lnTo>
                      <a:pt x="3880" y="1024"/>
                    </a:lnTo>
                    <a:lnTo>
                      <a:pt x="3916" y="1025"/>
                    </a:lnTo>
                    <a:lnTo>
                      <a:pt x="3955" y="1027"/>
                    </a:lnTo>
                    <a:lnTo>
                      <a:pt x="3993" y="1027"/>
                    </a:lnTo>
                    <a:lnTo>
                      <a:pt x="4033" y="1025"/>
                    </a:lnTo>
                    <a:lnTo>
                      <a:pt x="4071" y="1022"/>
                    </a:lnTo>
                    <a:lnTo>
                      <a:pt x="4107" y="1016"/>
                    </a:lnTo>
                    <a:lnTo>
                      <a:pt x="4140" y="1005"/>
                    </a:lnTo>
                    <a:lnTo>
                      <a:pt x="4171" y="993"/>
                    </a:lnTo>
                    <a:lnTo>
                      <a:pt x="4195" y="976"/>
                    </a:lnTo>
                    <a:lnTo>
                      <a:pt x="4213" y="955"/>
                    </a:lnTo>
                    <a:lnTo>
                      <a:pt x="4236" y="831"/>
                    </a:lnTo>
                    <a:lnTo>
                      <a:pt x="4242" y="775"/>
                    </a:lnTo>
                    <a:lnTo>
                      <a:pt x="4240" y="724"/>
                    </a:lnTo>
                    <a:lnTo>
                      <a:pt x="4231" y="676"/>
                    </a:lnTo>
                    <a:lnTo>
                      <a:pt x="4215" y="635"/>
                    </a:lnTo>
                    <a:lnTo>
                      <a:pt x="4193" y="596"/>
                    </a:lnTo>
                    <a:lnTo>
                      <a:pt x="4167" y="562"/>
                    </a:lnTo>
                    <a:lnTo>
                      <a:pt x="4136" y="533"/>
                    </a:lnTo>
                    <a:lnTo>
                      <a:pt x="4102" y="505"/>
                    </a:lnTo>
                    <a:lnTo>
                      <a:pt x="4065" y="484"/>
                    </a:lnTo>
                    <a:lnTo>
                      <a:pt x="4027" y="465"/>
                    </a:lnTo>
                    <a:lnTo>
                      <a:pt x="3987" y="451"/>
                    </a:lnTo>
                    <a:lnTo>
                      <a:pt x="3938" y="438"/>
                    </a:lnTo>
                    <a:lnTo>
                      <a:pt x="3884" y="427"/>
                    </a:lnTo>
                    <a:lnTo>
                      <a:pt x="3824" y="422"/>
                    </a:lnTo>
                    <a:lnTo>
                      <a:pt x="3762" y="418"/>
                    </a:lnTo>
                    <a:lnTo>
                      <a:pt x="3700" y="418"/>
                    </a:lnTo>
                    <a:lnTo>
                      <a:pt x="3640" y="424"/>
                    </a:lnTo>
                    <a:lnTo>
                      <a:pt x="3584" y="431"/>
                    </a:lnTo>
                    <a:lnTo>
                      <a:pt x="3500" y="449"/>
                    </a:lnTo>
                    <a:lnTo>
                      <a:pt x="3424" y="467"/>
                    </a:lnTo>
                    <a:lnTo>
                      <a:pt x="3351" y="491"/>
                    </a:lnTo>
                    <a:lnTo>
                      <a:pt x="3284" y="516"/>
                    </a:lnTo>
                    <a:lnTo>
                      <a:pt x="3222" y="547"/>
                    </a:lnTo>
                    <a:lnTo>
                      <a:pt x="3165" y="582"/>
                    </a:lnTo>
                    <a:lnTo>
                      <a:pt x="3113" y="622"/>
                    </a:lnTo>
                    <a:lnTo>
                      <a:pt x="3067" y="669"/>
                    </a:lnTo>
                    <a:lnTo>
                      <a:pt x="3025" y="720"/>
                    </a:lnTo>
                    <a:lnTo>
                      <a:pt x="2989" y="780"/>
                    </a:lnTo>
                    <a:lnTo>
                      <a:pt x="2958" y="845"/>
                    </a:lnTo>
                    <a:lnTo>
                      <a:pt x="2933" y="918"/>
                    </a:lnTo>
                    <a:lnTo>
                      <a:pt x="2913" y="993"/>
                    </a:lnTo>
                    <a:lnTo>
                      <a:pt x="2900" y="1069"/>
                    </a:lnTo>
                    <a:lnTo>
                      <a:pt x="2889" y="1151"/>
                    </a:lnTo>
                    <a:lnTo>
                      <a:pt x="2882" y="1231"/>
                    </a:lnTo>
                    <a:lnTo>
                      <a:pt x="2875" y="1315"/>
                    </a:lnTo>
                    <a:lnTo>
                      <a:pt x="2865" y="1396"/>
                    </a:lnTo>
                    <a:lnTo>
                      <a:pt x="2856" y="1476"/>
                    </a:lnTo>
                    <a:lnTo>
                      <a:pt x="2844" y="1555"/>
                    </a:lnTo>
                    <a:lnTo>
                      <a:pt x="2827" y="1629"/>
                    </a:lnTo>
                    <a:lnTo>
                      <a:pt x="2804" y="1698"/>
                    </a:lnTo>
                    <a:lnTo>
                      <a:pt x="2773" y="1775"/>
                    </a:lnTo>
                    <a:lnTo>
                      <a:pt x="2738" y="1847"/>
                    </a:lnTo>
                    <a:lnTo>
                      <a:pt x="2702" y="1918"/>
                    </a:lnTo>
                    <a:lnTo>
                      <a:pt x="2664" y="1987"/>
                    </a:lnTo>
                    <a:lnTo>
                      <a:pt x="2625" y="2056"/>
                    </a:lnTo>
                    <a:lnTo>
                      <a:pt x="2587" y="2124"/>
                    </a:lnTo>
                    <a:lnTo>
                      <a:pt x="2549" y="2193"/>
                    </a:lnTo>
                    <a:lnTo>
                      <a:pt x="2513" y="2264"/>
                    </a:lnTo>
                    <a:lnTo>
                      <a:pt x="2476" y="2335"/>
                    </a:lnTo>
                    <a:lnTo>
                      <a:pt x="2444" y="2409"/>
                    </a:lnTo>
                    <a:lnTo>
                      <a:pt x="2415" y="2485"/>
                    </a:lnTo>
                    <a:lnTo>
                      <a:pt x="2387" y="2565"/>
                    </a:lnTo>
                    <a:lnTo>
                      <a:pt x="2365" y="2649"/>
                    </a:lnTo>
                    <a:lnTo>
                      <a:pt x="2347" y="2738"/>
                    </a:lnTo>
                    <a:lnTo>
                      <a:pt x="2336" y="2833"/>
                    </a:lnTo>
                    <a:lnTo>
                      <a:pt x="2331" y="2933"/>
                    </a:lnTo>
                    <a:lnTo>
                      <a:pt x="2333" y="3038"/>
                    </a:lnTo>
                    <a:lnTo>
                      <a:pt x="2324" y="3056"/>
                    </a:lnTo>
                    <a:lnTo>
                      <a:pt x="2316" y="3071"/>
                    </a:lnTo>
                    <a:lnTo>
                      <a:pt x="2309" y="3084"/>
                    </a:lnTo>
                    <a:lnTo>
                      <a:pt x="2300" y="3095"/>
                    </a:lnTo>
                    <a:lnTo>
                      <a:pt x="2287" y="3104"/>
                    </a:lnTo>
                    <a:lnTo>
                      <a:pt x="2269" y="3109"/>
                    </a:lnTo>
                    <a:lnTo>
                      <a:pt x="2244" y="3111"/>
                    </a:lnTo>
                    <a:lnTo>
                      <a:pt x="2218" y="3109"/>
                    </a:lnTo>
                    <a:lnTo>
                      <a:pt x="2198" y="3104"/>
                    </a:lnTo>
                    <a:lnTo>
                      <a:pt x="2184" y="3096"/>
                    </a:lnTo>
                    <a:lnTo>
                      <a:pt x="2173" y="3085"/>
                    </a:lnTo>
                    <a:lnTo>
                      <a:pt x="2165" y="3073"/>
                    </a:lnTo>
                    <a:lnTo>
                      <a:pt x="2160" y="3060"/>
                    </a:lnTo>
                    <a:lnTo>
                      <a:pt x="2156" y="3047"/>
                    </a:lnTo>
                    <a:lnTo>
                      <a:pt x="2155" y="2942"/>
                    </a:lnTo>
                    <a:lnTo>
                      <a:pt x="2147" y="2844"/>
                    </a:lnTo>
                    <a:lnTo>
                      <a:pt x="2133" y="2749"/>
                    </a:lnTo>
                    <a:lnTo>
                      <a:pt x="2115" y="2662"/>
                    </a:lnTo>
                    <a:lnTo>
                      <a:pt x="2089" y="2578"/>
                    </a:lnTo>
                    <a:lnTo>
                      <a:pt x="2062" y="2498"/>
                    </a:lnTo>
                    <a:lnTo>
                      <a:pt x="2029" y="2424"/>
                    </a:lnTo>
                    <a:lnTo>
                      <a:pt x="1995" y="2349"/>
                    </a:lnTo>
                    <a:lnTo>
                      <a:pt x="1956" y="2278"/>
                    </a:lnTo>
                    <a:lnTo>
                      <a:pt x="1918" y="2209"/>
                    </a:lnTo>
                    <a:lnTo>
                      <a:pt x="1878" y="2142"/>
                    </a:lnTo>
                    <a:lnTo>
                      <a:pt x="1838" y="2073"/>
                    </a:lnTo>
                    <a:lnTo>
                      <a:pt x="1798" y="2005"/>
                    </a:lnTo>
                    <a:lnTo>
                      <a:pt x="1760" y="1936"/>
                    </a:lnTo>
                    <a:lnTo>
                      <a:pt x="1724" y="1865"/>
                    </a:lnTo>
                    <a:lnTo>
                      <a:pt x="1687" y="1795"/>
                    </a:lnTo>
                    <a:lnTo>
                      <a:pt x="1656" y="1720"/>
                    </a:lnTo>
                    <a:lnTo>
                      <a:pt x="1633" y="1653"/>
                    </a:lnTo>
                    <a:lnTo>
                      <a:pt x="1615" y="1584"/>
                    </a:lnTo>
                    <a:lnTo>
                      <a:pt x="1600" y="1507"/>
                    </a:lnTo>
                    <a:lnTo>
                      <a:pt x="1587" y="1429"/>
                    </a:lnTo>
                    <a:lnTo>
                      <a:pt x="1575" y="1349"/>
                    </a:lnTo>
                    <a:lnTo>
                      <a:pt x="1565" y="1267"/>
                    </a:lnTo>
                    <a:lnTo>
                      <a:pt x="1555" y="1185"/>
                    </a:lnTo>
                    <a:lnTo>
                      <a:pt x="1542" y="1105"/>
                    </a:lnTo>
                    <a:lnTo>
                      <a:pt x="1529" y="1025"/>
                    </a:lnTo>
                    <a:lnTo>
                      <a:pt x="1515" y="949"/>
                    </a:lnTo>
                    <a:lnTo>
                      <a:pt x="1495" y="876"/>
                    </a:lnTo>
                    <a:lnTo>
                      <a:pt x="1471" y="809"/>
                    </a:lnTo>
                    <a:lnTo>
                      <a:pt x="1442" y="745"/>
                    </a:lnTo>
                    <a:lnTo>
                      <a:pt x="1407" y="691"/>
                    </a:lnTo>
                    <a:lnTo>
                      <a:pt x="1369" y="644"/>
                    </a:lnTo>
                    <a:lnTo>
                      <a:pt x="1324" y="602"/>
                    </a:lnTo>
                    <a:lnTo>
                      <a:pt x="1273" y="562"/>
                    </a:lnTo>
                    <a:lnTo>
                      <a:pt x="1216" y="529"/>
                    </a:lnTo>
                    <a:lnTo>
                      <a:pt x="1156" y="500"/>
                    </a:lnTo>
                    <a:lnTo>
                      <a:pt x="1093" y="475"/>
                    </a:lnTo>
                    <a:lnTo>
                      <a:pt x="1025" y="453"/>
                    </a:lnTo>
                    <a:lnTo>
                      <a:pt x="956" y="435"/>
                    </a:lnTo>
                    <a:lnTo>
                      <a:pt x="800" y="424"/>
                    </a:lnTo>
                    <a:lnTo>
                      <a:pt x="749" y="418"/>
                    </a:lnTo>
                    <a:lnTo>
                      <a:pt x="695" y="418"/>
                    </a:lnTo>
                    <a:lnTo>
                      <a:pt x="640" y="424"/>
                    </a:lnTo>
                    <a:lnTo>
                      <a:pt x="585" y="433"/>
                    </a:lnTo>
                    <a:lnTo>
                      <a:pt x="536" y="444"/>
                    </a:lnTo>
                    <a:lnTo>
                      <a:pt x="493" y="455"/>
                    </a:lnTo>
                    <a:lnTo>
                      <a:pt x="447" y="471"/>
                    </a:lnTo>
                    <a:lnTo>
                      <a:pt x="402" y="489"/>
                    </a:lnTo>
                    <a:lnTo>
                      <a:pt x="360" y="509"/>
                    </a:lnTo>
                    <a:lnTo>
                      <a:pt x="320" y="535"/>
                    </a:lnTo>
                    <a:lnTo>
                      <a:pt x="284" y="562"/>
                    </a:lnTo>
                    <a:lnTo>
                      <a:pt x="251" y="595"/>
                    </a:lnTo>
                    <a:lnTo>
                      <a:pt x="224" y="631"/>
                    </a:lnTo>
                    <a:lnTo>
                      <a:pt x="204" y="671"/>
                    </a:lnTo>
                    <a:lnTo>
                      <a:pt x="191" y="715"/>
                    </a:lnTo>
                    <a:lnTo>
                      <a:pt x="187" y="760"/>
                    </a:lnTo>
                    <a:lnTo>
                      <a:pt x="191" y="805"/>
                    </a:lnTo>
                    <a:lnTo>
                      <a:pt x="202" y="849"/>
                    </a:lnTo>
                    <a:lnTo>
                      <a:pt x="216" y="893"/>
                    </a:lnTo>
                    <a:lnTo>
                      <a:pt x="236" y="931"/>
                    </a:lnTo>
                    <a:lnTo>
                      <a:pt x="260" y="965"/>
                    </a:lnTo>
                    <a:lnTo>
                      <a:pt x="285" y="996"/>
                    </a:lnTo>
                    <a:lnTo>
                      <a:pt x="313" y="1020"/>
                    </a:lnTo>
                    <a:lnTo>
                      <a:pt x="340" y="1035"/>
                    </a:lnTo>
                    <a:lnTo>
                      <a:pt x="378" y="1045"/>
                    </a:lnTo>
                    <a:lnTo>
                      <a:pt x="415" y="1047"/>
                    </a:lnTo>
                    <a:lnTo>
                      <a:pt x="451" y="1044"/>
                    </a:lnTo>
                    <a:lnTo>
                      <a:pt x="487" y="1036"/>
                    </a:lnTo>
                    <a:lnTo>
                      <a:pt x="522" y="1027"/>
                    </a:lnTo>
                    <a:lnTo>
                      <a:pt x="555" y="1018"/>
                    </a:lnTo>
                    <a:lnTo>
                      <a:pt x="587" y="1011"/>
                    </a:lnTo>
                    <a:lnTo>
                      <a:pt x="527" y="1147"/>
                    </a:lnTo>
                    <a:lnTo>
                      <a:pt x="513" y="1213"/>
                    </a:lnTo>
                    <a:lnTo>
                      <a:pt x="505" y="1280"/>
                    </a:lnTo>
                    <a:lnTo>
                      <a:pt x="505" y="1349"/>
                    </a:lnTo>
                    <a:lnTo>
                      <a:pt x="511" y="1416"/>
                    </a:lnTo>
                    <a:lnTo>
                      <a:pt x="520" y="1484"/>
                    </a:lnTo>
                    <a:lnTo>
                      <a:pt x="533" y="1547"/>
                    </a:lnTo>
                    <a:lnTo>
                      <a:pt x="547" y="1607"/>
                    </a:lnTo>
                    <a:lnTo>
                      <a:pt x="482" y="1560"/>
                    </a:lnTo>
                    <a:lnTo>
                      <a:pt x="420" y="1507"/>
                    </a:lnTo>
                    <a:lnTo>
                      <a:pt x="360" y="1451"/>
                    </a:lnTo>
                    <a:lnTo>
                      <a:pt x="305" y="1391"/>
                    </a:lnTo>
                    <a:lnTo>
                      <a:pt x="253" y="1327"/>
                    </a:lnTo>
                    <a:lnTo>
                      <a:pt x="204" y="1264"/>
                    </a:lnTo>
                    <a:lnTo>
                      <a:pt x="165" y="1209"/>
                    </a:lnTo>
                    <a:lnTo>
                      <a:pt x="129" y="1155"/>
                    </a:lnTo>
                    <a:lnTo>
                      <a:pt x="96" y="1095"/>
                    </a:lnTo>
                    <a:lnTo>
                      <a:pt x="65" y="1033"/>
                    </a:lnTo>
                    <a:lnTo>
                      <a:pt x="40" y="967"/>
                    </a:lnTo>
                    <a:lnTo>
                      <a:pt x="16" y="889"/>
                    </a:lnTo>
                    <a:lnTo>
                      <a:pt x="4" y="813"/>
                    </a:lnTo>
                    <a:lnTo>
                      <a:pt x="0" y="742"/>
                    </a:lnTo>
                    <a:lnTo>
                      <a:pt x="5" y="675"/>
                    </a:lnTo>
                    <a:lnTo>
                      <a:pt x="18" y="609"/>
                    </a:lnTo>
                    <a:lnTo>
                      <a:pt x="40" y="549"/>
                    </a:lnTo>
                    <a:lnTo>
                      <a:pt x="69" y="493"/>
                    </a:lnTo>
                    <a:lnTo>
                      <a:pt x="105" y="440"/>
                    </a:lnTo>
                    <a:lnTo>
                      <a:pt x="147" y="393"/>
                    </a:lnTo>
                    <a:lnTo>
                      <a:pt x="195" y="347"/>
                    </a:lnTo>
                    <a:lnTo>
                      <a:pt x="249" y="307"/>
                    </a:lnTo>
                    <a:lnTo>
                      <a:pt x="307" y="273"/>
                    </a:lnTo>
                    <a:lnTo>
                      <a:pt x="371" y="240"/>
                    </a:lnTo>
                    <a:lnTo>
                      <a:pt x="436" y="213"/>
                    </a:lnTo>
                    <a:lnTo>
                      <a:pt x="507" y="191"/>
                    </a:lnTo>
                    <a:lnTo>
                      <a:pt x="580" y="173"/>
                    </a:lnTo>
                    <a:lnTo>
                      <a:pt x="656" y="158"/>
                    </a:lnTo>
                    <a:lnTo>
                      <a:pt x="735" y="151"/>
                    </a:lnTo>
                    <a:lnTo>
                      <a:pt x="815" y="145"/>
                    </a:lnTo>
                    <a:lnTo>
                      <a:pt x="895" y="147"/>
                    </a:lnTo>
                    <a:lnTo>
                      <a:pt x="975" y="153"/>
                    </a:lnTo>
                    <a:lnTo>
                      <a:pt x="1056" y="164"/>
                    </a:lnTo>
                    <a:lnTo>
                      <a:pt x="1236" y="187"/>
                    </a:lnTo>
                    <a:lnTo>
                      <a:pt x="1282" y="200"/>
                    </a:lnTo>
                    <a:lnTo>
                      <a:pt x="1333" y="215"/>
                    </a:lnTo>
                    <a:lnTo>
                      <a:pt x="1385" y="231"/>
                    </a:lnTo>
                    <a:lnTo>
                      <a:pt x="1444" y="244"/>
                    </a:lnTo>
                    <a:lnTo>
                      <a:pt x="1502" y="253"/>
                    </a:lnTo>
                    <a:lnTo>
                      <a:pt x="1562" y="255"/>
                    </a:lnTo>
                    <a:lnTo>
                      <a:pt x="1624" y="247"/>
                    </a:lnTo>
                    <a:lnTo>
                      <a:pt x="1669" y="235"/>
                    </a:lnTo>
                    <a:lnTo>
                      <a:pt x="1709" y="220"/>
                    </a:lnTo>
                    <a:lnTo>
                      <a:pt x="1745" y="202"/>
                    </a:lnTo>
                    <a:lnTo>
                      <a:pt x="1780" y="182"/>
                    </a:lnTo>
                    <a:lnTo>
                      <a:pt x="1813" y="160"/>
                    </a:lnTo>
                    <a:lnTo>
                      <a:pt x="1844" y="136"/>
                    </a:lnTo>
                    <a:lnTo>
                      <a:pt x="1876" y="115"/>
                    </a:lnTo>
                    <a:lnTo>
                      <a:pt x="1909" y="93"/>
                    </a:lnTo>
                    <a:lnTo>
                      <a:pt x="1944" y="71"/>
                    </a:lnTo>
                    <a:lnTo>
                      <a:pt x="1982" y="51"/>
                    </a:lnTo>
                    <a:lnTo>
                      <a:pt x="2025" y="35"/>
                    </a:lnTo>
                    <a:lnTo>
                      <a:pt x="2073" y="20"/>
                    </a:lnTo>
                    <a:lnTo>
                      <a:pt x="2125" y="9"/>
                    </a:lnTo>
                    <a:lnTo>
                      <a:pt x="2185" y="2"/>
                    </a:lnTo>
                    <a:lnTo>
                      <a:pt x="2253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15" name="Freeform 18">
                <a:extLst>
                  <a:ext uri="{FF2B5EF4-FFF2-40B4-BE49-F238E27FC236}">
                    <a16:creationId xmlns:a16="http://schemas.microsoft.com/office/drawing/2014/main" id="{E4F8CD98-CA30-4CC9-BBB5-E5E2C0A3742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42302" y="692696"/>
                <a:ext cx="273901" cy="333043"/>
              </a:xfrm>
              <a:custGeom>
                <a:avLst/>
                <a:gdLst>
                  <a:gd name="T0" fmla="*/ 1033 w 2487"/>
                  <a:gd name="T1" fmla="*/ 2647 h 3024"/>
                  <a:gd name="T2" fmla="*/ 1169 w 2487"/>
                  <a:gd name="T3" fmla="*/ 2318 h 3024"/>
                  <a:gd name="T4" fmla="*/ 1260 w 2487"/>
                  <a:gd name="T5" fmla="*/ 2242 h 3024"/>
                  <a:gd name="T6" fmla="*/ 1367 w 2487"/>
                  <a:gd name="T7" fmla="*/ 2700 h 3024"/>
                  <a:gd name="T8" fmla="*/ 1462 w 2487"/>
                  <a:gd name="T9" fmla="*/ 2265 h 3024"/>
                  <a:gd name="T10" fmla="*/ 1118 w 2487"/>
                  <a:gd name="T11" fmla="*/ 1982 h 3024"/>
                  <a:gd name="T12" fmla="*/ 1140 w 2487"/>
                  <a:gd name="T13" fmla="*/ 2189 h 3024"/>
                  <a:gd name="T14" fmla="*/ 1475 w 2487"/>
                  <a:gd name="T15" fmla="*/ 2080 h 3024"/>
                  <a:gd name="T16" fmla="*/ 1698 w 2487"/>
                  <a:gd name="T17" fmla="*/ 1654 h 3024"/>
                  <a:gd name="T18" fmla="*/ 1509 w 2487"/>
                  <a:gd name="T19" fmla="*/ 1891 h 3024"/>
                  <a:gd name="T20" fmla="*/ 1675 w 2487"/>
                  <a:gd name="T21" fmla="*/ 1876 h 3024"/>
                  <a:gd name="T22" fmla="*/ 1787 w 2487"/>
                  <a:gd name="T23" fmla="*/ 1649 h 3024"/>
                  <a:gd name="T24" fmla="*/ 1784 w 2487"/>
                  <a:gd name="T25" fmla="*/ 1573 h 3024"/>
                  <a:gd name="T26" fmla="*/ 1896 w 2487"/>
                  <a:gd name="T27" fmla="*/ 1634 h 3024"/>
                  <a:gd name="T28" fmla="*/ 1971 w 2487"/>
                  <a:gd name="T29" fmla="*/ 1433 h 3024"/>
                  <a:gd name="T30" fmla="*/ 1380 w 2487"/>
                  <a:gd name="T31" fmla="*/ 1365 h 3024"/>
                  <a:gd name="T32" fmla="*/ 1335 w 2487"/>
                  <a:gd name="T33" fmla="*/ 1805 h 3024"/>
                  <a:gd name="T34" fmla="*/ 1289 w 2487"/>
                  <a:gd name="T35" fmla="*/ 1393 h 3024"/>
                  <a:gd name="T36" fmla="*/ 1171 w 2487"/>
                  <a:gd name="T37" fmla="*/ 1469 h 3024"/>
                  <a:gd name="T38" fmla="*/ 1149 w 2487"/>
                  <a:gd name="T39" fmla="*/ 1791 h 3024"/>
                  <a:gd name="T40" fmla="*/ 1038 w 2487"/>
                  <a:gd name="T41" fmla="*/ 1416 h 3024"/>
                  <a:gd name="T42" fmla="*/ 1033 w 2487"/>
                  <a:gd name="T43" fmla="*/ 1638 h 3024"/>
                  <a:gd name="T44" fmla="*/ 1047 w 2487"/>
                  <a:gd name="T45" fmla="*/ 1831 h 3024"/>
                  <a:gd name="T46" fmla="*/ 904 w 2487"/>
                  <a:gd name="T47" fmla="*/ 1505 h 3024"/>
                  <a:gd name="T48" fmla="*/ 945 w 2487"/>
                  <a:gd name="T49" fmla="*/ 1756 h 3024"/>
                  <a:gd name="T50" fmla="*/ 1316 w 2487"/>
                  <a:gd name="T51" fmla="*/ 1891 h 3024"/>
                  <a:gd name="T52" fmla="*/ 1480 w 2487"/>
                  <a:gd name="T53" fmla="*/ 1520 h 3024"/>
                  <a:gd name="T54" fmla="*/ 622 w 2487"/>
                  <a:gd name="T55" fmla="*/ 1271 h 3024"/>
                  <a:gd name="T56" fmla="*/ 831 w 2487"/>
                  <a:gd name="T57" fmla="*/ 1405 h 3024"/>
                  <a:gd name="T58" fmla="*/ 1925 w 2487"/>
                  <a:gd name="T59" fmla="*/ 1156 h 3024"/>
                  <a:gd name="T60" fmla="*/ 1987 w 2487"/>
                  <a:gd name="T61" fmla="*/ 1218 h 3024"/>
                  <a:gd name="T62" fmla="*/ 878 w 2487"/>
                  <a:gd name="T63" fmla="*/ 1165 h 3024"/>
                  <a:gd name="T64" fmla="*/ 929 w 2487"/>
                  <a:gd name="T65" fmla="*/ 1384 h 3024"/>
                  <a:gd name="T66" fmla="*/ 989 w 2487"/>
                  <a:gd name="T67" fmla="*/ 1282 h 3024"/>
                  <a:gd name="T68" fmla="*/ 913 w 2487"/>
                  <a:gd name="T69" fmla="*/ 1064 h 3024"/>
                  <a:gd name="T70" fmla="*/ 593 w 2487"/>
                  <a:gd name="T71" fmla="*/ 1220 h 3024"/>
                  <a:gd name="T72" fmla="*/ 1429 w 2487"/>
                  <a:gd name="T73" fmla="*/ 976 h 3024"/>
                  <a:gd name="T74" fmla="*/ 1387 w 2487"/>
                  <a:gd name="T75" fmla="*/ 1276 h 3024"/>
                  <a:gd name="T76" fmla="*/ 1518 w 2487"/>
                  <a:gd name="T77" fmla="*/ 1231 h 3024"/>
                  <a:gd name="T78" fmla="*/ 1556 w 2487"/>
                  <a:gd name="T79" fmla="*/ 1002 h 3024"/>
                  <a:gd name="T80" fmla="*/ 1142 w 2487"/>
                  <a:gd name="T81" fmla="*/ 1094 h 3024"/>
                  <a:gd name="T82" fmla="*/ 1165 w 2487"/>
                  <a:gd name="T83" fmla="*/ 1298 h 3024"/>
                  <a:gd name="T84" fmla="*/ 1222 w 2487"/>
                  <a:gd name="T85" fmla="*/ 1136 h 3024"/>
                  <a:gd name="T86" fmla="*/ 489 w 2487"/>
                  <a:gd name="T87" fmla="*/ 916 h 3024"/>
                  <a:gd name="T88" fmla="*/ 540 w 2487"/>
                  <a:gd name="T89" fmla="*/ 902 h 3024"/>
                  <a:gd name="T90" fmla="*/ 798 w 2487"/>
                  <a:gd name="T91" fmla="*/ 938 h 3024"/>
                  <a:gd name="T92" fmla="*/ 855 w 2487"/>
                  <a:gd name="T93" fmla="*/ 927 h 3024"/>
                  <a:gd name="T94" fmla="*/ 1491 w 2487"/>
                  <a:gd name="T95" fmla="*/ 751 h 3024"/>
                  <a:gd name="T96" fmla="*/ 1533 w 2487"/>
                  <a:gd name="T97" fmla="*/ 840 h 3024"/>
                  <a:gd name="T98" fmla="*/ 1125 w 2487"/>
                  <a:gd name="T99" fmla="*/ 814 h 3024"/>
                  <a:gd name="T100" fmla="*/ 1222 w 2487"/>
                  <a:gd name="T101" fmla="*/ 898 h 3024"/>
                  <a:gd name="T102" fmla="*/ 762 w 2487"/>
                  <a:gd name="T103" fmla="*/ 596 h 3024"/>
                  <a:gd name="T104" fmla="*/ 825 w 2487"/>
                  <a:gd name="T105" fmla="*/ 734 h 3024"/>
                  <a:gd name="T106" fmla="*/ 775 w 2487"/>
                  <a:gd name="T107" fmla="*/ 604 h 3024"/>
                  <a:gd name="T108" fmla="*/ 1475 w 2487"/>
                  <a:gd name="T109" fmla="*/ 596 h 3024"/>
                  <a:gd name="T110" fmla="*/ 1535 w 2487"/>
                  <a:gd name="T111" fmla="*/ 433 h 3024"/>
                  <a:gd name="T112" fmla="*/ 1120 w 2487"/>
                  <a:gd name="T113" fmla="*/ 604 h 3024"/>
                  <a:gd name="T114" fmla="*/ 2304 w 2487"/>
                  <a:gd name="T115" fmla="*/ 173 h 3024"/>
                  <a:gd name="T116" fmla="*/ 167 w 2487"/>
                  <a:gd name="T117" fmla="*/ 2829 h 3024"/>
                  <a:gd name="T118" fmla="*/ 95 w 2487"/>
                  <a:gd name="T119" fmla="*/ 2914 h 3024"/>
                  <a:gd name="T120" fmla="*/ 2367 w 2487"/>
                  <a:gd name="T121" fmla="*/ 93 h 3024"/>
                  <a:gd name="T122" fmla="*/ 2464 w 2487"/>
                  <a:gd name="T123" fmla="*/ 3022 h 30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487" h="3024">
                    <a:moveTo>
                      <a:pt x="1073" y="2245"/>
                    </a:moveTo>
                    <a:lnTo>
                      <a:pt x="1058" y="2260"/>
                    </a:lnTo>
                    <a:lnTo>
                      <a:pt x="1047" y="2285"/>
                    </a:lnTo>
                    <a:lnTo>
                      <a:pt x="1038" y="2316"/>
                    </a:lnTo>
                    <a:lnTo>
                      <a:pt x="1031" y="2353"/>
                    </a:lnTo>
                    <a:lnTo>
                      <a:pt x="1027" y="2394"/>
                    </a:lnTo>
                    <a:lnTo>
                      <a:pt x="1025" y="2438"/>
                    </a:lnTo>
                    <a:lnTo>
                      <a:pt x="1025" y="2484"/>
                    </a:lnTo>
                    <a:lnTo>
                      <a:pt x="1025" y="2527"/>
                    </a:lnTo>
                    <a:lnTo>
                      <a:pt x="1027" y="2571"/>
                    </a:lnTo>
                    <a:lnTo>
                      <a:pt x="1031" y="2611"/>
                    </a:lnTo>
                    <a:lnTo>
                      <a:pt x="1033" y="2647"/>
                    </a:lnTo>
                    <a:lnTo>
                      <a:pt x="1035" y="2676"/>
                    </a:lnTo>
                    <a:lnTo>
                      <a:pt x="1036" y="2698"/>
                    </a:lnTo>
                    <a:lnTo>
                      <a:pt x="1149" y="2702"/>
                    </a:lnTo>
                    <a:lnTo>
                      <a:pt x="1153" y="2671"/>
                    </a:lnTo>
                    <a:lnTo>
                      <a:pt x="1160" y="2634"/>
                    </a:lnTo>
                    <a:lnTo>
                      <a:pt x="1165" y="2593"/>
                    </a:lnTo>
                    <a:lnTo>
                      <a:pt x="1171" y="2547"/>
                    </a:lnTo>
                    <a:lnTo>
                      <a:pt x="1175" y="2500"/>
                    </a:lnTo>
                    <a:lnTo>
                      <a:pt x="1176" y="2451"/>
                    </a:lnTo>
                    <a:lnTo>
                      <a:pt x="1178" y="2404"/>
                    </a:lnTo>
                    <a:lnTo>
                      <a:pt x="1175" y="2360"/>
                    </a:lnTo>
                    <a:lnTo>
                      <a:pt x="1169" y="2318"/>
                    </a:lnTo>
                    <a:lnTo>
                      <a:pt x="1160" y="2284"/>
                    </a:lnTo>
                    <a:lnTo>
                      <a:pt x="1147" y="2256"/>
                    </a:lnTo>
                    <a:lnTo>
                      <a:pt x="1131" y="2253"/>
                    </a:lnTo>
                    <a:lnTo>
                      <a:pt x="1115" y="2249"/>
                    </a:lnTo>
                    <a:lnTo>
                      <a:pt x="1096" y="2245"/>
                    </a:lnTo>
                    <a:lnTo>
                      <a:pt x="1073" y="2245"/>
                    </a:lnTo>
                    <a:close/>
                    <a:moveTo>
                      <a:pt x="1398" y="2191"/>
                    </a:moveTo>
                    <a:lnTo>
                      <a:pt x="1371" y="2202"/>
                    </a:lnTo>
                    <a:lnTo>
                      <a:pt x="1342" y="2211"/>
                    </a:lnTo>
                    <a:lnTo>
                      <a:pt x="1313" y="2220"/>
                    </a:lnTo>
                    <a:lnTo>
                      <a:pt x="1285" y="2229"/>
                    </a:lnTo>
                    <a:lnTo>
                      <a:pt x="1260" y="2242"/>
                    </a:lnTo>
                    <a:lnTo>
                      <a:pt x="1240" y="2260"/>
                    </a:lnTo>
                    <a:lnTo>
                      <a:pt x="1235" y="2298"/>
                    </a:lnTo>
                    <a:lnTo>
                      <a:pt x="1236" y="2338"/>
                    </a:lnTo>
                    <a:lnTo>
                      <a:pt x="1242" y="2382"/>
                    </a:lnTo>
                    <a:lnTo>
                      <a:pt x="1253" y="2427"/>
                    </a:lnTo>
                    <a:lnTo>
                      <a:pt x="1267" y="2473"/>
                    </a:lnTo>
                    <a:lnTo>
                      <a:pt x="1285" y="2518"/>
                    </a:lnTo>
                    <a:lnTo>
                      <a:pt x="1302" y="2562"/>
                    </a:lnTo>
                    <a:lnTo>
                      <a:pt x="1322" y="2604"/>
                    </a:lnTo>
                    <a:lnTo>
                      <a:pt x="1338" y="2640"/>
                    </a:lnTo>
                    <a:lnTo>
                      <a:pt x="1355" y="2673"/>
                    </a:lnTo>
                    <a:lnTo>
                      <a:pt x="1367" y="2700"/>
                    </a:lnTo>
                    <a:lnTo>
                      <a:pt x="1467" y="2689"/>
                    </a:lnTo>
                    <a:lnTo>
                      <a:pt x="1469" y="2678"/>
                    </a:lnTo>
                    <a:lnTo>
                      <a:pt x="1471" y="2656"/>
                    </a:lnTo>
                    <a:lnTo>
                      <a:pt x="1471" y="2625"/>
                    </a:lnTo>
                    <a:lnTo>
                      <a:pt x="1473" y="2587"/>
                    </a:lnTo>
                    <a:lnTo>
                      <a:pt x="1473" y="2544"/>
                    </a:lnTo>
                    <a:lnTo>
                      <a:pt x="1473" y="2496"/>
                    </a:lnTo>
                    <a:lnTo>
                      <a:pt x="1471" y="2447"/>
                    </a:lnTo>
                    <a:lnTo>
                      <a:pt x="1471" y="2396"/>
                    </a:lnTo>
                    <a:lnTo>
                      <a:pt x="1469" y="2349"/>
                    </a:lnTo>
                    <a:lnTo>
                      <a:pt x="1465" y="2305"/>
                    </a:lnTo>
                    <a:lnTo>
                      <a:pt x="1462" y="2265"/>
                    </a:lnTo>
                    <a:lnTo>
                      <a:pt x="1458" y="2234"/>
                    </a:lnTo>
                    <a:lnTo>
                      <a:pt x="1453" y="2213"/>
                    </a:lnTo>
                    <a:lnTo>
                      <a:pt x="1447" y="2202"/>
                    </a:lnTo>
                    <a:lnTo>
                      <a:pt x="1435" y="2194"/>
                    </a:lnTo>
                    <a:lnTo>
                      <a:pt x="1418" y="2191"/>
                    </a:lnTo>
                    <a:lnTo>
                      <a:pt x="1398" y="2191"/>
                    </a:lnTo>
                    <a:close/>
                    <a:moveTo>
                      <a:pt x="1282" y="1953"/>
                    </a:moveTo>
                    <a:lnTo>
                      <a:pt x="1231" y="1954"/>
                    </a:lnTo>
                    <a:lnTo>
                      <a:pt x="1205" y="1960"/>
                    </a:lnTo>
                    <a:lnTo>
                      <a:pt x="1176" y="1965"/>
                    </a:lnTo>
                    <a:lnTo>
                      <a:pt x="1147" y="1973"/>
                    </a:lnTo>
                    <a:lnTo>
                      <a:pt x="1118" y="1982"/>
                    </a:lnTo>
                    <a:lnTo>
                      <a:pt x="1089" y="1993"/>
                    </a:lnTo>
                    <a:lnTo>
                      <a:pt x="1064" y="2005"/>
                    </a:lnTo>
                    <a:lnTo>
                      <a:pt x="1040" y="2020"/>
                    </a:lnTo>
                    <a:lnTo>
                      <a:pt x="1020" y="2040"/>
                    </a:lnTo>
                    <a:lnTo>
                      <a:pt x="1005" y="2062"/>
                    </a:lnTo>
                    <a:lnTo>
                      <a:pt x="995" y="2089"/>
                    </a:lnTo>
                    <a:lnTo>
                      <a:pt x="993" y="2120"/>
                    </a:lnTo>
                    <a:lnTo>
                      <a:pt x="1011" y="2144"/>
                    </a:lnTo>
                    <a:lnTo>
                      <a:pt x="1036" y="2162"/>
                    </a:lnTo>
                    <a:lnTo>
                      <a:pt x="1067" y="2174"/>
                    </a:lnTo>
                    <a:lnTo>
                      <a:pt x="1102" y="2184"/>
                    </a:lnTo>
                    <a:lnTo>
                      <a:pt x="1140" y="2189"/>
                    </a:lnTo>
                    <a:lnTo>
                      <a:pt x="1180" y="2189"/>
                    </a:lnTo>
                    <a:lnTo>
                      <a:pt x="1220" y="2187"/>
                    </a:lnTo>
                    <a:lnTo>
                      <a:pt x="1262" y="2182"/>
                    </a:lnTo>
                    <a:lnTo>
                      <a:pt x="1302" y="2174"/>
                    </a:lnTo>
                    <a:lnTo>
                      <a:pt x="1338" y="2165"/>
                    </a:lnTo>
                    <a:lnTo>
                      <a:pt x="1371" y="2153"/>
                    </a:lnTo>
                    <a:lnTo>
                      <a:pt x="1400" y="2140"/>
                    </a:lnTo>
                    <a:lnTo>
                      <a:pt x="1415" y="2133"/>
                    </a:lnTo>
                    <a:lnTo>
                      <a:pt x="1431" y="2122"/>
                    </a:lnTo>
                    <a:lnTo>
                      <a:pt x="1447" y="2111"/>
                    </a:lnTo>
                    <a:lnTo>
                      <a:pt x="1462" y="2096"/>
                    </a:lnTo>
                    <a:lnTo>
                      <a:pt x="1475" y="2080"/>
                    </a:lnTo>
                    <a:lnTo>
                      <a:pt x="1480" y="2064"/>
                    </a:lnTo>
                    <a:lnTo>
                      <a:pt x="1480" y="2045"/>
                    </a:lnTo>
                    <a:lnTo>
                      <a:pt x="1473" y="2024"/>
                    </a:lnTo>
                    <a:lnTo>
                      <a:pt x="1456" y="2002"/>
                    </a:lnTo>
                    <a:lnTo>
                      <a:pt x="1433" y="1982"/>
                    </a:lnTo>
                    <a:lnTo>
                      <a:pt x="1404" y="1969"/>
                    </a:lnTo>
                    <a:lnTo>
                      <a:pt x="1369" y="1958"/>
                    </a:lnTo>
                    <a:lnTo>
                      <a:pt x="1327" y="1953"/>
                    </a:lnTo>
                    <a:lnTo>
                      <a:pt x="1282" y="1953"/>
                    </a:lnTo>
                    <a:close/>
                    <a:moveTo>
                      <a:pt x="1727" y="1634"/>
                    </a:moveTo>
                    <a:lnTo>
                      <a:pt x="1711" y="1642"/>
                    </a:lnTo>
                    <a:lnTo>
                      <a:pt x="1698" y="1654"/>
                    </a:lnTo>
                    <a:lnTo>
                      <a:pt x="1693" y="1669"/>
                    </a:lnTo>
                    <a:lnTo>
                      <a:pt x="1695" y="1685"/>
                    </a:lnTo>
                    <a:lnTo>
                      <a:pt x="1696" y="1702"/>
                    </a:lnTo>
                    <a:lnTo>
                      <a:pt x="1693" y="1722"/>
                    </a:lnTo>
                    <a:lnTo>
                      <a:pt x="1680" y="1747"/>
                    </a:lnTo>
                    <a:lnTo>
                      <a:pt x="1662" y="1774"/>
                    </a:lnTo>
                    <a:lnTo>
                      <a:pt x="1636" y="1802"/>
                    </a:lnTo>
                    <a:lnTo>
                      <a:pt x="1605" y="1829"/>
                    </a:lnTo>
                    <a:lnTo>
                      <a:pt x="1575" y="1853"/>
                    </a:lnTo>
                    <a:lnTo>
                      <a:pt x="1544" y="1869"/>
                    </a:lnTo>
                    <a:lnTo>
                      <a:pt x="1515" y="1880"/>
                    </a:lnTo>
                    <a:lnTo>
                      <a:pt x="1509" y="1891"/>
                    </a:lnTo>
                    <a:lnTo>
                      <a:pt x="1505" y="1900"/>
                    </a:lnTo>
                    <a:lnTo>
                      <a:pt x="1504" y="1909"/>
                    </a:lnTo>
                    <a:lnTo>
                      <a:pt x="1507" y="1922"/>
                    </a:lnTo>
                    <a:lnTo>
                      <a:pt x="1524" y="1949"/>
                    </a:lnTo>
                    <a:lnTo>
                      <a:pt x="1549" y="1971"/>
                    </a:lnTo>
                    <a:lnTo>
                      <a:pt x="1580" y="1985"/>
                    </a:lnTo>
                    <a:lnTo>
                      <a:pt x="1616" y="1989"/>
                    </a:lnTo>
                    <a:lnTo>
                      <a:pt x="1629" y="1971"/>
                    </a:lnTo>
                    <a:lnTo>
                      <a:pt x="1635" y="1953"/>
                    </a:lnTo>
                    <a:lnTo>
                      <a:pt x="1638" y="1933"/>
                    </a:lnTo>
                    <a:lnTo>
                      <a:pt x="1647" y="1911"/>
                    </a:lnTo>
                    <a:lnTo>
                      <a:pt x="1675" y="1876"/>
                    </a:lnTo>
                    <a:lnTo>
                      <a:pt x="1698" y="1844"/>
                    </a:lnTo>
                    <a:lnTo>
                      <a:pt x="1722" y="1811"/>
                    </a:lnTo>
                    <a:lnTo>
                      <a:pt x="1749" y="1776"/>
                    </a:lnTo>
                    <a:lnTo>
                      <a:pt x="1765" y="1764"/>
                    </a:lnTo>
                    <a:lnTo>
                      <a:pt x="1784" y="1754"/>
                    </a:lnTo>
                    <a:lnTo>
                      <a:pt x="1804" y="1747"/>
                    </a:lnTo>
                    <a:lnTo>
                      <a:pt x="1822" y="1738"/>
                    </a:lnTo>
                    <a:lnTo>
                      <a:pt x="1838" y="1725"/>
                    </a:lnTo>
                    <a:lnTo>
                      <a:pt x="1842" y="1707"/>
                    </a:lnTo>
                    <a:lnTo>
                      <a:pt x="1829" y="1684"/>
                    </a:lnTo>
                    <a:lnTo>
                      <a:pt x="1811" y="1665"/>
                    </a:lnTo>
                    <a:lnTo>
                      <a:pt x="1787" y="1649"/>
                    </a:lnTo>
                    <a:lnTo>
                      <a:pt x="1760" y="1638"/>
                    </a:lnTo>
                    <a:lnTo>
                      <a:pt x="1727" y="1634"/>
                    </a:lnTo>
                    <a:close/>
                    <a:moveTo>
                      <a:pt x="1887" y="1344"/>
                    </a:moveTo>
                    <a:lnTo>
                      <a:pt x="1869" y="1358"/>
                    </a:lnTo>
                    <a:lnTo>
                      <a:pt x="1860" y="1373"/>
                    </a:lnTo>
                    <a:lnTo>
                      <a:pt x="1860" y="1387"/>
                    </a:lnTo>
                    <a:lnTo>
                      <a:pt x="1867" y="1405"/>
                    </a:lnTo>
                    <a:lnTo>
                      <a:pt x="1880" y="1424"/>
                    </a:lnTo>
                    <a:lnTo>
                      <a:pt x="1825" y="1549"/>
                    </a:lnTo>
                    <a:lnTo>
                      <a:pt x="1815" y="1558"/>
                    </a:lnTo>
                    <a:lnTo>
                      <a:pt x="1798" y="1565"/>
                    </a:lnTo>
                    <a:lnTo>
                      <a:pt x="1784" y="1573"/>
                    </a:lnTo>
                    <a:lnTo>
                      <a:pt x="1771" y="1584"/>
                    </a:lnTo>
                    <a:lnTo>
                      <a:pt x="1765" y="1594"/>
                    </a:lnTo>
                    <a:lnTo>
                      <a:pt x="1780" y="1609"/>
                    </a:lnTo>
                    <a:lnTo>
                      <a:pt x="1798" y="1622"/>
                    </a:lnTo>
                    <a:lnTo>
                      <a:pt x="1820" y="1633"/>
                    </a:lnTo>
                    <a:lnTo>
                      <a:pt x="1842" y="1642"/>
                    </a:lnTo>
                    <a:lnTo>
                      <a:pt x="1867" y="1644"/>
                    </a:lnTo>
                    <a:lnTo>
                      <a:pt x="1891" y="1638"/>
                    </a:lnTo>
                    <a:lnTo>
                      <a:pt x="1893" y="1636"/>
                    </a:lnTo>
                    <a:lnTo>
                      <a:pt x="1895" y="1634"/>
                    </a:lnTo>
                    <a:lnTo>
                      <a:pt x="1895" y="1634"/>
                    </a:lnTo>
                    <a:lnTo>
                      <a:pt x="1896" y="1634"/>
                    </a:lnTo>
                    <a:lnTo>
                      <a:pt x="1896" y="1634"/>
                    </a:lnTo>
                    <a:lnTo>
                      <a:pt x="1896" y="1633"/>
                    </a:lnTo>
                    <a:lnTo>
                      <a:pt x="1898" y="1629"/>
                    </a:lnTo>
                    <a:lnTo>
                      <a:pt x="1902" y="1613"/>
                    </a:lnTo>
                    <a:lnTo>
                      <a:pt x="1900" y="1598"/>
                    </a:lnTo>
                    <a:lnTo>
                      <a:pt x="1896" y="1585"/>
                    </a:lnTo>
                    <a:lnTo>
                      <a:pt x="1893" y="1571"/>
                    </a:lnTo>
                    <a:lnTo>
                      <a:pt x="1893" y="1556"/>
                    </a:lnTo>
                    <a:lnTo>
                      <a:pt x="1933" y="1462"/>
                    </a:lnTo>
                    <a:lnTo>
                      <a:pt x="1944" y="1449"/>
                    </a:lnTo>
                    <a:lnTo>
                      <a:pt x="1956" y="1440"/>
                    </a:lnTo>
                    <a:lnTo>
                      <a:pt x="1971" y="1433"/>
                    </a:lnTo>
                    <a:lnTo>
                      <a:pt x="1985" y="1425"/>
                    </a:lnTo>
                    <a:lnTo>
                      <a:pt x="1998" y="1414"/>
                    </a:lnTo>
                    <a:lnTo>
                      <a:pt x="2007" y="1400"/>
                    </a:lnTo>
                    <a:lnTo>
                      <a:pt x="2013" y="1387"/>
                    </a:lnTo>
                    <a:lnTo>
                      <a:pt x="1991" y="1371"/>
                    </a:lnTo>
                    <a:lnTo>
                      <a:pt x="1971" y="1360"/>
                    </a:lnTo>
                    <a:lnTo>
                      <a:pt x="1947" y="1351"/>
                    </a:lnTo>
                    <a:lnTo>
                      <a:pt x="1918" y="1345"/>
                    </a:lnTo>
                    <a:lnTo>
                      <a:pt x="1887" y="1344"/>
                    </a:lnTo>
                    <a:close/>
                    <a:moveTo>
                      <a:pt x="1435" y="1336"/>
                    </a:moveTo>
                    <a:lnTo>
                      <a:pt x="1396" y="1353"/>
                    </a:lnTo>
                    <a:lnTo>
                      <a:pt x="1380" y="1365"/>
                    </a:lnTo>
                    <a:lnTo>
                      <a:pt x="1369" y="1384"/>
                    </a:lnTo>
                    <a:lnTo>
                      <a:pt x="1365" y="1407"/>
                    </a:lnTo>
                    <a:lnTo>
                      <a:pt x="1369" y="1434"/>
                    </a:lnTo>
                    <a:lnTo>
                      <a:pt x="1380" y="1484"/>
                    </a:lnTo>
                    <a:lnTo>
                      <a:pt x="1385" y="1527"/>
                    </a:lnTo>
                    <a:lnTo>
                      <a:pt x="1385" y="1567"/>
                    </a:lnTo>
                    <a:lnTo>
                      <a:pt x="1382" y="1605"/>
                    </a:lnTo>
                    <a:lnTo>
                      <a:pt x="1375" y="1644"/>
                    </a:lnTo>
                    <a:lnTo>
                      <a:pt x="1365" y="1680"/>
                    </a:lnTo>
                    <a:lnTo>
                      <a:pt x="1356" y="1720"/>
                    </a:lnTo>
                    <a:lnTo>
                      <a:pt x="1345" y="1762"/>
                    </a:lnTo>
                    <a:lnTo>
                      <a:pt x="1335" y="1805"/>
                    </a:lnTo>
                    <a:lnTo>
                      <a:pt x="1315" y="1818"/>
                    </a:lnTo>
                    <a:lnTo>
                      <a:pt x="1289" y="1784"/>
                    </a:lnTo>
                    <a:lnTo>
                      <a:pt x="1275" y="1747"/>
                    </a:lnTo>
                    <a:lnTo>
                      <a:pt x="1265" y="1709"/>
                    </a:lnTo>
                    <a:lnTo>
                      <a:pt x="1264" y="1669"/>
                    </a:lnTo>
                    <a:lnTo>
                      <a:pt x="1265" y="1627"/>
                    </a:lnTo>
                    <a:lnTo>
                      <a:pt x="1271" y="1585"/>
                    </a:lnTo>
                    <a:lnTo>
                      <a:pt x="1276" y="1544"/>
                    </a:lnTo>
                    <a:lnTo>
                      <a:pt x="1284" y="1504"/>
                    </a:lnTo>
                    <a:lnTo>
                      <a:pt x="1289" y="1465"/>
                    </a:lnTo>
                    <a:lnTo>
                      <a:pt x="1291" y="1427"/>
                    </a:lnTo>
                    <a:lnTo>
                      <a:pt x="1289" y="1393"/>
                    </a:lnTo>
                    <a:lnTo>
                      <a:pt x="1282" y="1360"/>
                    </a:lnTo>
                    <a:lnTo>
                      <a:pt x="1264" y="1351"/>
                    </a:lnTo>
                    <a:lnTo>
                      <a:pt x="1240" y="1345"/>
                    </a:lnTo>
                    <a:lnTo>
                      <a:pt x="1216" y="1344"/>
                    </a:lnTo>
                    <a:lnTo>
                      <a:pt x="1191" y="1347"/>
                    </a:lnTo>
                    <a:lnTo>
                      <a:pt x="1169" y="1356"/>
                    </a:lnTo>
                    <a:lnTo>
                      <a:pt x="1149" y="1371"/>
                    </a:lnTo>
                    <a:lnTo>
                      <a:pt x="1135" y="1391"/>
                    </a:lnTo>
                    <a:lnTo>
                      <a:pt x="1138" y="1418"/>
                    </a:lnTo>
                    <a:lnTo>
                      <a:pt x="1147" y="1440"/>
                    </a:lnTo>
                    <a:lnTo>
                      <a:pt x="1158" y="1454"/>
                    </a:lnTo>
                    <a:lnTo>
                      <a:pt x="1171" y="1469"/>
                    </a:lnTo>
                    <a:lnTo>
                      <a:pt x="1184" y="1484"/>
                    </a:lnTo>
                    <a:lnTo>
                      <a:pt x="1193" y="1502"/>
                    </a:lnTo>
                    <a:lnTo>
                      <a:pt x="1204" y="1534"/>
                    </a:lnTo>
                    <a:lnTo>
                      <a:pt x="1211" y="1574"/>
                    </a:lnTo>
                    <a:lnTo>
                      <a:pt x="1213" y="1616"/>
                    </a:lnTo>
                    <a:lnTo>
                      <a:pt x="1211" y="1660"/>
                    </a:lnTo>
                    <a:lnTo>
                      <a:pt x="1207" y="1704"/>
                    </a:lnTo>
                    <a:lnTo>
                      <a:pt x="1202" y="1744"/>
                    </a:lnTo>
                    <a:lnTo>
                      <a:pt x="1195" y="1780"/>
                    </a:lnTo>
                    <a:lnTo>
                      <a:pt x="1185" y="1809"/>
                    </a:lnTo>
                    <a:lnTo>
                      <a:pt x="1178" y="1813"/>
                    </a:lnTo>
                    <a:lnTo>
                      <a:pt x="1149" y="1791"/>
                    </a:lnTo>
                    <a:lnTo>
                      <a:pt x="1127" y="1764"/>
                    </a:lnTo>
                    <a:lnTo>
                      <a:pt x="1111" y="1734"/>
                    </a:lnTo>
                    <a:lnTo>
                      <a:pt x="1102" y="1700"/>
                    </a:lnTo>
                    <a:lnTo>
                      <a:pt x="1095" y="1665"/>
                    </a:lnTo>
                    <a:lnTo>
                      <a:pt x="1091" y="1627"/>
                    </a:lnTo>
                    <a:lnTo>
                      <a:pt x="1089" y="1587"/>
                    </a:lnTo>
                    <a:lnTo>
                      <a:pt x="1087" y="1547"/>
                    </a:lnTo>
                    <a:lnTo>
                      <a:pt x="1085" y="1507"/>
                    </a:lnTo>
                    <a:lnTo>
                      <a:pt x="1082" y="1467"/>
                    </a:lnTo>
                    <a:lnTo>
                      <a:pt x="1075" y="1427"/>
                    </a:lnTo>
                    <a:lnTo>
                      <a:pt x="1058" y="1420"/>
                    </a:lnTo>
                    <a:lnTo>
                      <a:pt x="1038" y="1416"/>
                    </a:lnTo>
                    <a:lnTo>
                      <a:pt x="1015" y="1420"/>
                    </a:lnTo>
                    <a:lnTo>
                      <a:pt x="991" y="1425"/>
                    </a:lnTo>
                    <a:lnTo>
                      <a:pt x="969" y="1434"/>
                    </a:lnTo>
                    <a:lnTo>
                      <a:pt x="953" y="1444"/>
                    </a:lnTo>
                    <a:lnTo>
                      <a:pt x="947" y="1453"/>
                    </a:lnTo>
                    <a:lnTo>
                      <a:pt x="947" y="1469"/>
                    </a:lnTo>
                    <a:lnTo>
                      <a:pt x="955" y="1491"/>
                    </a:lnTo>
                    <a:lnTo>
                      <a:pt x="965" y="1514"/>
                    </a:lnTo>
                    <a:lnTo>
                      <a:pt x="980" y="1544"/>
                    </a:lnTo>
                    <a:lnTo>
                      <a:pt x="998" y="1573"/>
                    </a:lnTo>
                    <a:lnTo>
                      <a:pt x="1016" y="1605"/>
                    </a:lnTo>
                    <a:lnTo>
                      <a:pt x="1033" y="1638"/>
                    </a:lnTo>
                    <a:lnTo>
                      <a:pt x="1049" y="1673"/>
                    </a:lnTo>
                    <a:lnTo>
                      <a:pt x="1062" y="1705"/>
                    </a:lnTo>
                    <a:lnTo>
                      <a:pt x="1071" y="1738"/>
                    </a:lnTo>
                    <a:lnTo>
                      <a:pt x="1075" y="1769"/>
                    </a:lnTo>
                    <a:lnTo>
                      <a:pt x="1073" y="1796"/>
                    </a:lnTo>
                    <a:lnTo>
                      <a:pt x="1062" y="1822"/>
                    </a:lnTo>
                    <a:lnTo>
                      <a:pt x="1058" y="1825"/>
                    </a:lnTo>
                    <a:lnTo>
                      <a:pt x="1056" y="1827"/>
                    </a:lnTo>
                    <a:lnTo>
                      <a:pt x="1055" y="1829"/>
                    </a:lnTo>
                    <a:lnTo>
                      <a:pt x="1053" y="1829"/>
                    </a:lnTo>
                    <a:lnTo>
                      <a:pt x="1051" y="1831"/>
                    </a:lnTo>
                    <a:lnTo>
                      <a:pt x="1047" y="1831"/>
                    </a:lnTo>
                    <a:lnTo>
                      <a:pt x="1042" y="1833"/>
                    </a:lnTo>
                    <a:lnTo>
                      <a:pt x="1015" y="1814"/>
                    </a:lnTo>
                    <a:lnTo>
                      <a:pt x="995" y="1791"/>
                    </a:lnTo>
                    <a:lnTo>
                      <a:pt x="980" y="1764"/>
                    </a:lnTo>
                    <a:lnTo>
                      <a:pt x="969" y="1733"/>
                    </a:lnTo>
                    <a:lnTo>
                      <a:pt x="960" y="1700"/>
                    </a:lnTo>
                    <a:lnTo>
                      <a:pt x="953" y="1665"/>
                    </a:lnTo>
                    <a:lnTo>
                      <a:pt x="947" y="1631"/>
                    </a:lnTo>
                    <a:lnTo>
                      <a:pt x="940" y="1596"/>
                    </a:lnTo>
                    <a:lnTo>
                      <a:pt x="931" y="1564"/>
                    </a:lnTo>
                    <a:lnTo>
                      <a:pt x="920" y="1533"/>
                    </a:lnTo>
                    <a:lnTo>
                      <a:pt x="904" y="1505"/>
                    </a:lnTo>
                    <a:lnTo>
                      <a:pt x="871" y="1500"/>
                    </a:lnTo>
                    <a:lnTo>
                      <a:pt x="840" y="1502"/>
                    </a:lnTo>
                    <a:lnTo>
                      <a:pt x="807" y="1505"/>
                    </a:lnTo>
                    <a:lnTo>
                      <a:pt x="798" y="1527"/>
                    </a:lnTo>
                    <a:lnTo>
                      <a:pt x="800" y="1549"/>
                    </a:lnTo>
                    <a:lnTo>
                      <a:pt x="807" y="1569"/>
                    </a:lnTo>
                    <a:lnTo>
                      <a:pt x="822" y="1587"/>
                    </a:lnTo>
                    <a:lnTo>
                      <a:pt x="849" y="1618"/>
                    </a:lnTo>
                    <a:lnTo>
                      <a:pt x="876" y="1649"/>
                    </a:lnTo>
                    <a:lnTo>
                      <a:pt x="902" y="1680"/>
                    </a:lnTo>
                    <a:lnTo>
                      <a:pt x="925" y="1716"/>
                    </a:lnTo>
                    <a:lnTo>
                      <a:pt x="945" y="1756"/>
                    </a:lnTo>
                    <a:lnTo>
                      <a:pt x="985" y="1920"/>
                    </a:lnTo>
                    <a:lnTo>
                      <a:pt x="989" y="1925"/>
                    </a:lnTo>
                    <a:lnTo>
                      <a:pt x="995" y="1929"/>
                    </a:lnTo>
                    <a:lnTo>
                      <a:pt x="1000" y="1933"/>
                    </a:lnTo>
                    <a:lnTo>
                      <a:pt x="1005" y="1934"/>
                    </a:lnTo>
                    <a:lnTo>
                      <a:pt x="1013" y="1938"/>
                    </a:lnTo>
                    <a:lnTo>
                      <a:pt x="1064" y="1925"/>
                    </a:lnTo>
                    <a:lnTo>
                      <a:pt x="1115" y="1913"/>
                    </a:lnTo>
                    <a:lnTo>
                      <a:pt x="1169" y="1900"/>
                    </a:lnTo>
                    <a:lnTo>
                      <a:pt x="1216" y="1894"/>
                    </a:lnTo>
                    <a:lnTo>
                      <a:pt x="1267" y="1893"/>
                    </a:lnTo>
                    <a:lnTo>
                      <a:pt x="1316" y="1891"/>
                    </a:lnTo>
                    <a:lnTo>
                      <a:pt x="1365" y="1889"/>
                    </a:lnTo>
                    <a:lnTo>
                      <a:pt x="1409" y="1884"/>
                    </a:lnTo>
                    <a:lnTo>
                      <a:pt x="1451" y="1874"/>
                    </a:lnTo>
                    <a:lnTo>
                      <a:pt x="1453" y="1836"/>
                    </a:lnTo>
                    <a:lnTo>
                      <a:pt x="1451" y="1796"/>
                    </a:lnTo>
                    <a:lnTo>
                      <a:pt x="1444" y="1754"/>
                    </a:lnTo>
                    <a:lnTo>
                      <a:pt x="1438" y="1709"/>
                    </a:lnTo>
                    <a:lnTo>
                      <a:pt x="1438" y="1662"/>
                    </a:lnTo>
                    <a:lnTo>
                      <a:pt x="1444" y="1611"/>
                    </a:lnTo>
                    <a:lnTo>
                      <a:pt x="1453" y="1582"/>
                    </a:lnTo>
                    <a:lnTo>
                      <a:pt x="1465" y="1551"/>
                    </a:lnTo>
                    <a:lnTo>
                      <a:pt x="1480" y="1520"/>
                    </a:lnTo>
                    <a:lnTo>
                      <a:pt x="1495" y="1487"/>
                    </a:lnTo>
                    <a:lnTo>
                      <a:pt x="1507" y="1456"/>
                    </a:lnTo>
                    <a:lnTo>
                      <a:pt x="1516" y="1424"/>
                    </a:lnTo>
                    <a:lnTo>
                      <a:pt x="1522" y="1393"/>
                    </a:lnTo>
                    <a:lnTo>
                      <a:pt x="1518" y="1364"/>
                    </a:lnTo>
                    <a:lnTo>
                      <a:pt x="1505" y="1344"/>
                    </a:lnTo>
                    <a:lnTo>
                      <a:pt x="1435" y="1336"/>
                    </a:lnTo>
                    <a:close/>
                    <a:moveTo>
                      <a:pt x="695" y="1220"/>
                    </a:moveTo>
                    <a:lnTo>
                      <a:pt x="675" y="1233"/>
                    </a:lnTo>
                    <a:lnTo>
                      <a:pt x="655" y="1244"/>
                    </a:lnTo>
                    <a:lnTo>
                      <a:pt x="638" y="1256"/>
                    </a:lnTo>
                    <a:lnTo>
                      <a:pt x="622" y="1271"/>
                    </a:lnTo>
                    <a:lnTo>
                      <a:pt x="611" y="1293"/>
                    </a:lnTo>
                    <a:lnTo>
                      <a:pt x="689" y="1353"/>
                    </a:lnTo>
                    <a:lnTo>
                      <a:pt x="745" y="1420"/>
                    </a:lnTo>
                    <a:lnTo>
                      <a:pt x="740" y="1478"/>
                    </a:lnTo>
                    <a:lnTo>
                      <a:pt x="762" y="1485"/>
                    </a:lnTo>
                    <a:lnTo>
                      <a:pt x="785" y="1484"/>
                    </a:lnTo>
                    <a:lnTo>
                      <a:pt x="807" y="1474"/>
                    </a:lnTo>
                    <a:lnTo>
                      <a:pt x="827" y="1462"/>
                    </a:lnTo>
                    <a:lnTo>
                      <a:pt x="844" y="1444"/>
                    </a:lnTo>
                    <a:lnTo>
                      <a:pt x="856" y="1427"/>
                    </a:lnTo>
                    <a:lnTo>
                      <a:pt x="844" y="1413"/>
                    </a:lnTo>
                    <a:lnTo>
                      <a:pt x="831" y="1405"/>
                    </a:lnTo>
                    <a:lnTo>
                      <a:pt x="816" y="1398"/>
                    </a:lnTo>
                    <a:lnTo>
                      <a:pt x="800" y="1393"/>
                    </a:lnTo>
                    <a:lnTo>
                      <a:pt x="784" y="1384"/>
                    </a:lnTo>
                    <a:lnTo>
                      <a:pt x="765" y="1365"/>
                    </a:lnTo>
                    <a:lnTo>
                      <a:pt x="751" y="1342"/>
                    </a:lnTo>
                    <a:lnTo>
                      <a:pt x="742" y="1316"/>
                    </a:lnTo>
                    <a:lnTo>
                      <a:pt x="736" y="1287"/>
                    </a:lnTo>
                    <a:lnTo>
                      <a:pt x="731" y="1258"/>
                    </a:lnTo>
                    <a:lnTo>
                      <a:pt x="725" y="1233"/>
                    </a:lnTo>
                    <a:lnTo>
                      <a:pt x="695" y="1220"/>
                    </a:lnTo>
                    <a:close/>
                    <a:moveTo>
                      <a:pt x="1940" y="1136"/>
                    </a:moveTo>
                    <a:lnTo>
                      <a:pt x="1925" y="1156"/>
                    </a:lnTo>
                    <a:lnTo>
                      <a:pt x="1915" y="1184"/>
                    </a:lnTo>
                    <a:lnTo>
                      <a:pt x="1909" y="1214"/>
                    </a:lnTo>
                    <a:lnTo>
                      <a:pt x="1905" y="1244"/>
                    </a:lnTo>
                    <a:lnTo>
                      <a:pt x="1904" y="1274"/>
                    </a:lnTo>
                    <a:lnTo>
                      <a:pt x="1905" y="1300"/>
                    </a:lnTo>
                    <a:lnTo>
                      <a:pt x="1925" y="1316"/>
                    </a:lnTo>
                    <a:lnTo>
                      <a:pt x="1964" y="1316"/>
                    </a:lnTo>
                    <a:lnTo>
                      <a:pt x="1978" y="1304"/>
                    </a:lnTo>
                    <a:lnTo>
                      <a:pt x="1987" y="1285"/>
                    </a:lnTo>
                    <a:lnTo>
                      <a:pt x="1991" y="1265"/>
                    </a:lnTo>
                    <a:lnTo>
                      <a:pt x="1991" y="1242"/>
                    </a:lnTo>
                    <a:lnTo>
                      <a:pt x="1987" y="1218"/>
                    </a:lnTo>
                    <a:lnTo>
                      <a:pt x="1984" y="1194"/>
                    </a:lnTo>
                    <a:lnTo>
                      <a:pt x="1978" y="1173"/>
                    </a:lnTo>
                    <a:lnTo>
                      <a:pt x="1973" y="1153"/>
                    </a:lnTo>
                    <a:lnTo>
                      <a:pt x="1940" y="1136"/>
                    </a:lnTo>
                    <a:close/>
                    <a:moveTo>
                      <a:pt x="887" y="1062"/>
                    </a:moveTo>
                    <a:lnTo>
                      <a:pt x="865" y="1078"/>
                    </a:lnTo>
                    <a:lnTo>
                      <a:pt x="853" y="1094"/>
                    </a:lnTo>
                    <a:lnTo>
                      <a:pt x="847" y="1109"/>
                    </a:lnTo>
                    <a:lnTo>
                      <a:pt x="849" y="1122"/>
                    </a:lnTo>
                    <a:lnTo>
                      <a:pt x="856" y="1136"/>
                    </a:lnTo>
                    <a:lnTo>
                      <a:pt x="865" y="1151"/>
                    </a:lnTo>
                    <a:lnTo>
                      <a:pt x="878" y="1165"/>
                    </a:lnTo>
                    <a:lnTo>
                      <a:pt x="893" y="1182"/>
                    </a:lnTo>
                    <a:lnTo>
                      <a:pt x="905" y="1200"/>
                    </a:lnTo>
                    <a:lnTo>
                      <a:pt x="916" y="1220"/>
                    </a:lnTo>
                    <a:lnTo>
                      <a:pt x="925" y="1240"/>
                    </a:lnTo>
                    <a:lnTo>
                      <a:pt x="927" y="1267"/>
                    </a:lnTo>
                    <a:lnTo>
                      <a:pt x="925" y="1293"/>
                    </a:lnTo>
                    <a:lnTo>
                      <a:pt x="920" y="1316"/>
                    </a:lnTo>
                    <a:lnTo>
                      <a:pt x="916" y="1338"/>
                    </a:lnTo>
                    <a:lnTo>
                      <a:pt x="916" y="1358"/>
                    </a:lnTo>
                    <a:lnTo>
                      <a:pt x="922" y="1376"/>
                    </a:lnTo>
                    <a:lnTo>
                      <a:pt x="925" y="1380"/>
                    </a:lnTo>
                    <a:lnTo>
                      <a:pt x="929" y="1384"/>
                    </a:lnTo>
                    <a:lnTo>
                      <a:pt x="933" y="1387"/>
                    </a:lnTo>
                    <a:lnTo>
                      <a:pt x="936" y="1389"/>
                    </a:lnTo>
                    <a:lnTo>
                      <a:pt x="940" y="1389"/>
                    </a:lnTo>
                    <a:lnTo>
                      <a:pt x="947" y="1391"/>
                    </a:lnTo>
                    <a:lnTo>
                      <a:pt x="971" y="1393"/>
                    </a:lnTo>
                    <a:lnTo>
                      <a:pt x="993" y="1387"/>
                    </a:lnTo>
                    <a:lnTo>
                      <a:pt x="1011" y="1374"/>
                    </a:lnTo>
                    <a:lnTo>
                      <a:pt x="1025" y="1358"/>
                    </a:lnTo>
                    <a:lnTo>
                      <a:pt x="1036" y="1340"/>
                    </a:lnTo>
                    <a:lnTo>
                      <a:pt x="1020" y="1318"/>
                    </a:lnTo>
                    <a:lnTo>
                      <a:pt x="1005" y="1300"/>
                    </a:lnTo>
                    <a:lnTo>
                      <a:pt x="989" y="1282"/>
                    </a:lnTo>
                    <a:lnTo>
                      <a:pt x="976" y="1260"/>
                    </a:lnTo>
                    <a:lnTo>
                      <a:pt x="964" y="1236"/>
                    </a:lnTo>
                    <a:lnTo>
                      <a:pt x="955" y="1204"/>
                    </a:lnTo>
                    <a:lnTo>
                      <a:pt x="951" y="1180"/>
                    </a:lnTo>
                    <a:lnTo>
                      <a:pt x="955" y="1158"/>
                    </a:lnTo>
                    <a:lnTo>
                      <a:pt x="958" y="1140"/>
                    </a:lnTo>
                    <a:lnTo>
                      <a:pt x="964" y="1122"/>
                    </a:lnTo>
                    <a:lnTo>
                      <a:pt x="965" y="1105"/>
                    </a:lnTo>
                    <a:lnTo>
                      <a:pt x="960" y="1087"/>
                    </a:lnTo>
                    <a:lnTo>
                      <a:pt x="949" y="1074"/>
                    </a:lnTo>
                    <a:lnTo>
                      <a:pt x="933" y="1065"/>
                    </a:lnTo>
                    <a:lnTo>
                      <a:pt x="913" y="1064"/>
                    </a:lnTo>
                    <a:lnTo>
                      <a:pt x="887" y="1062"/>
                    </a:lnTo>
                    <a:close/>
                    <a:moveTo>
                      <a:pt x="560" y="1009"/>
                    </a:moveTo>
                    <a:lnTo>
                      <a:pt x="544" y="1018"/>
                    </a:lnTo>
                    <a:lnTo>
                      <a:pt x="529" y="1027"/>
                    </a:lnTo>
                    <a:lnTo>
                      <a:pt x="516" y="1036"/>
                    </a:lnTo>
                    <a:lnTo>
                      <a:pt x="505" y="1051"/>
                    </a:lnTo>
                    <a:lnTo>
                      <a:pt x="591" y="1156"/>
                    </a:lnTo>
                    <a:lnTo>
                      <a:pt x="593" y="1171"/>
                    </a:lnTo>
                    <a:lnTo>
                      <a:pt x="593" y="1184"/>
                    </a:lnTo>
                    <a:lnTo>
                      <a:pt x="591" y="1196"/>
                    </a:lnTo>
                    <a:lnTo>
                      <a:pt x="589" y="1207"/>
                    </a:lnTo>
                    <a:lnTo>
                      <a:pt x="593" y="1220"/>
                    </a:lnTo>
                    <a:lnTo>
                      <a:pt x="656" y="1204"/>
                    </a:lnTo>
                    <a:lnTo>
                      <a:pt x="673" y="1173"/>
                    </a:lnTo>
                    <a:lnTo>
                      <a:pt x="647" y="1154"/>
                    </a:lnTo>
                    <a:lnTo>
                      <a:pt x="627" y="1136"/>
                    </a:lnTo>
                    <a:lnTo>
                      <a:pt x="615" y="1114"/>
                    </a:lnTo>
                    <a:lnTo>
                      <a:pt x="605" y="1091"/>
                    </a:lnTo>
                    <a:lnTo>
                      <a:pt x="600" y="1060"/>
                    </a:lnTo>
                    <a:lnTo>
                      <a:pt x="598" y="1022"/>
                    </a:lnTo>
                    <a:lnTo>
                      <a:pt x="585" y="1014"/>
                    </a:lnTo>
                    <a:lnTo>
                      <a:pt x="560" y="1009"/>
                    </a:lnTo>
                    <a:close/>
                    <a:moveTo>
                      <a:pt x="1445" y="969"/>
                    </a:moveTo>
                    <a:lnTo>
                      <a:pt x="1429" y="976"/>
                    </a:lnTo>
                    <a:lnTo>
                      <a:pt x="1416" y="980"/>
                    </a:lnTo>
                    <a:lnTo>
                      <a:pt x="1416" y="1016"/>
                    </a:lnTo>
                    <a:lnTo>
                      <a:pt x="1420" y="1045"/>
                    </a:lnTo>
                    <a:lnTo>
                      <a:pt x="1424" y="1073"/>
                    </a:lnTo>
                    <a:lnTo>
                      <a:pt x="1427" y="1096"/>
                    </a:lnTo>
                    <a:lnTo>
                      <a:pt x="1429" y="1118"/>
                    </a:lnTo>
                    <a:lnTo>
                      <a:pt x="1429" y="1142"/>
                    </a:lnTo>
                    <a:lnTo>
                      <a:pt x="1425" y="1165"/>
                    </a:lnTo>
                    <a:lnTo>
                      <a:pt x="1418" y="1191"/>
                    </a:lnTo>
                    <a:lnTo>
                      <a:pt x="1405" y="1220"/>
                    </a:lnTo>
                    <a:lnTo>
                      <a:pt x="1387" y="1253"/>
                    </a:lnTo>
                    <a:lnTo>
                      <a:pt x="1387" y="1276"/>
                    </a:lnTo>
                    <a:lnTo>
                      <a:pt x="1398" y="1285"/>
                    </a:lnTo>
                    <a:lnTo>
                      <a:pt x="1415" y="1294"/>
                    </a:lnTo>
                    <a:lnTo>
                      <a:pt x="1435" y="1302"/>
                    </a:lnTo>
                    <a:lnTo>
                      <a:pt x="1458" y="1305"/>
                    </a:lnTo>
                    <a:lnTo>
                      <a:pt x="1482" y="1309"/>
                    </a:lnTo>
                    <a:lnTo>
                      <a:pt x="1504" y="1309"/>
                    </a:lnTo>
                    <a:lnTo>
                      <a:pt x="1520" y="1305"/>
                    </a:lnTo>
                    <a:lnTo>
                      <a:pt x="1533" y="1296"/>
                    </a:lnTo>
                    <a:lnTo>
                      <a:pt x="1536" y="1282"/>
                    </a:lnTo>
                    <a:lnTo>
                      <a:pt x="1535" y="1265"/>
                    </a:lnTo>
                    <a:lnTo>
                      <a:pt x="1527" y="1249"/>
                    </a:lnTo>
                    <a:lnTo>
                      <a:pt x="1518" y="1231"/>
                    </a:lnTo>
                    <a:lnTo>
                      <a:pt x="1509" y="1213"/>
                    </a:lnTo>
                    <a:lnTo>
                      <a:pt x="1502" y="1196"/>
                    </a:lnTo>
                    <a:lnTo>
                      <a:pt x="1498" y="1180"/>
                    </a:lnTo>
                    <a:lnTo>
                      <a:pt x="1502" y="1160"/>
                    </a:lnTo>
                    <a:lnTo>
                      <a:pt x="1509" y="1136"/>
                    </a:lnTo>
                    <a:lnTo>
                      <a:pt x="1518" y="1111"/>
                    </a:lnTo>
                    <a:lnTo>
                      <a:pt x="1527" y="1087"/>
                    </a:lnTo>
                    <a:lnTo>
                      <a:pt x="1536" y="1062"/>
                    </a:lnTo>
                    <a:lnTo>
                      <a:pt x="1545" y="1040"/>
                    </a:lnTo>
                    <a:lnTo>
                      <a:pt x="1553" y="1022"/>
                    </a:lnTo>
                    <a:lnTo>
                      <a:pt x="1556" y="1009"/>
                    </a:lnTo>
                    <a:lnTo>
                      <a:pt x="1556" y="1002"/>
                    </a:lnTo>
                    <a:lnTo>
                      <a:pt x="1544" y="987"/>
                    </a:lnTo>
                    <a:lnTo>
                      <a:pt x="1524" y="978"/>
                    </a:lnTo>
                    <a:lnTo>
                      <a:pt x="1498" y="973"/>
                    </a:lnTo>
                    <a:lnTo>
                      <a:pt x="1471" y="971"/>
                    </a:lnTo>
                    <a:lnTo>
                      <a:pt x="1445" y="969"/>
                    </a:lnTo>
                    <a:close/>
                    <a:moveTo>
                      <a:pt x="1178" y="964"/>
                    </a:moveTo>
                    <a:lnTo>
                      <a:pt x="1127" y="976"/>
                    </a:lnTo>
                    <a:lnTo>
                      <a:pt x="1122" y="993"/>
                    </a:lnTo>
                    <a:lnTo>
                      <a:pt x="1122" y="1014"/>
                    </a:lnTo>
                    <a:lnTo>
                      <a:pt x="1125" y="1040"/>
                    </a:lnTo>
                    <a:lnTo>
                      <a:pt x="1133" y="1067"/>
                    </a:lnTo>
                    <a:lnTo>
                      <a:pt x="1142" y="1094"/>
                    </a:lnTo>
                    <a:lnTo>
                      <a:pt x="1149" y="1124"/>
                    </a:lnTo>
                    <a:lnTo>
                      <a:pt x="1156" y="1151"/>
                    </a:lnTo>
                    <a:lnTo>
                      <a:pt x="1162" y="1178"/>
                    </a:lnTo>
                    <a:lnTo>
                      <a:pt x="1162" y="1200"/>
                    </a:lnTo>
                    <a:lnTo>
                      <a:pt x="1160" y="1216"/>
                    </a:lnTo>
                    <a:lnTo>
                      <a:pt x="1153" y="1229"/>
                    </a:lnTo>
                    <a:lnTo>
                      <a:pt x="1144" y="1240"/>
                    </a:lnTo>
                    <a:lnTo>
                      <a:pt x="1135" y="1251"/>
                    </a:lnTo>
                    <a:lnTo>
                      <a:pt x="1127" y="1264"/>
                    </a:lnTo>
                    <a:lnTo>
                      <a:pt x="1125" y="1284"/>
                    </a:lnTo>
                    <a:lnTo>
                      <a:pt x="1144" y="1293"/>
                    </a:lnTo>
                    <a:lnTo>
                      <a:pt x="1165" y="1298"/>
                    </a:lnTo>
                    <a:lnTo>
                      <a:pt x="1191" y="1302"/>
                    </a:lnTo>
                    <a:lnTo>
                      <a:pt x="1216" y="1304"/>
                    </a:lnTo>
                    <a:lnTo>
                      <a:pt x="1240" y="1300"/>
                    </a:lnTo>
                    <a:lnTo>
                      <a:pt x="1260" y="1293"/>
                    </a:lnTo>
                    <a:lnTo>
                      <a:pt x="1273" y="1284"/>
                    </a:lnTo>
                    <a:lnTo>
                      <a:pt x="1269" y="1260"/>
                    </a:lnTo>
                    <a:lnTo>
                      <a:pt x="1262" y="1242"/>
                    </a:lnTo>
                    <a:lnTo>
                      <a:pt x="1253" y="1224"/>
                    </a:lnTo>
                    <a:lnTo>
                      <a:pt x="1242" y="1207"/>
                    </a:lnTo>
                    <a:lnTo>
                      <a:pt x="1233" y="1189"/>
                    </a:lnTo>
                    <a:lnTo>
                      <a:pt x="1227" y="1167"/>
                    </a:lnTo>
                    <a:lnTo>
                      <a:pt x="1222" y="1136"/>
                    </a:lnTo>
                    <a:lnTo>
                      <a:pt x="1224" y="1107"/>
                    </a:lnTo>
                    <a:lnTo>
                      <a:pt x="1229" y="1082"/>
                    </a:lnTo>
                    <a:lnTo>
                      <a:pt x="1238" y="1058"/>
                    </a:lnTo>
                    <a:lnTo>
                      <a:pt x="1247" y="1036"/>
                    </a:lnTo>
                    <a:lnTo>
                      <a:pt x="1258" y="1014"/>
                    </a:lnTo>
                    <a:lnTo>
                      <a:pt x="1265" y="993"/>
                    </a:lnTo>
                    <a:lnTo>
                      <a:pt x="1260" y="985"/>
                    </a:lnTo>
                    <a:lnTo>
                      <a:pt x="1178" y="964"/>
                    </a:lnTo>
                    <a:close/>
                    <a:moveTo>
                      <a:pt x="493" y="804"/>
                    </a:moveTo>
                    <a:lnTo>
                      <a:pt x="480" y="820"/>
                    </a:lnTo>
                    <a:lnTo>
                      <a:pt x="491" y="902"/>
                    </a:lnTo>
                    <a:lnTo>
                      <a:pt x="489" y="916"/>
                    </a:lnTo>
                    <a:lnTo>
                      <a:pt x="484" y="927"/>
                    </a:lnTo>
                    <a:lnTo>
                      <a:pt x="480" y="940"/>
                    </a:lnTo>
                    <a:lnTo>
                      <a:pt x="480" y="956"/>
                    </a:lnTo>
                    <a:lnTo>
                      <a:pt x="507" y="967"/>
                    </a:lnTo>
                    <a:lnTo>
                      <a:pt x="533" y="969"/>
                    </a:lnTo>
                    <a:lnTo>
                      <a:pt x="564" y="964"/>
                    </a:lnTo>
                    <a:lnTo>
                      <a:pt x="575" y="947"/>
                    </a:lnTo>
                    <a:lnTo>
                      <a:pt x="569" y="934"/>
                    </a:lnTo>
                    <a:lnTo>
                      <a:pt x="562" y="925"/>
                    </a:lnTo>
                    <a:lnTo>
                      <a:pt x="555" y="918"/>
                    </a:lnTo>
                    <a:lnTo>
                      <a:pt x="545" y="911"/>
                    </a:lnTo>
                    <a:lnTo>
                      <a:pt x="540" y="902"/>
                    </a:lnTo>
                    <a:lnTo>
                      <a:pt x="527" y="811"/>
                    </a:lnTo>
                    <a:lnTo>
                      <a:pt x="518" y="807"/>
                    </a:lnTo>
                    <a:lnTo>
                      <a:pt x="507" y="804"/>
                    </a:lnTo>
                    <a:lnTo>
                      <a:pt x="493" y="804"/>
                    </a:lnTo>
                    <a:close/>
                    <a:moveTo>
                      <a:pt x="822" y="798"/>
                    </a:moveTo>
                    <a:lnTo>
                      <a:pt x="765" y="814"/>
                    </a:lnTo>
                    <a:lnTo>
                      <a:pt x="758" y="820"/>
                    </a:lnTo>
                    <a:lnTo>
                      <a:pt x="764" y="847"/>
                    </a:lnTo>
                    <a:lnTo>
                      <a:pt x="773" y="871"/>
                    </a:lnTo>
                    <a:lnTo>
                      <a:pt x="782" y="894"/>
                    </a:lnTo>
                    <a:lnTo>
                      <a:pt x="791" y="916"/>
                    </a:lnTo>
                    <a:lnTo>
                      <a:pt x="798" y="938"/>
                    </a:lnTo>
                    <a:lnTo>
                      <a:pt x="804" y="962"/>
                    </a:lnTo>
                    <a:lnTo>
                      <a:pt x="804" y="987"/>
                    </a:lnTo>
                    <a:lnTo>
                      <a:pt x="796" y="1018"/>
                    </a:lnTo>
                    <a:lnTo>
                      <a:pt x="796" y="1022"/>
                    </a:lnTo>
                    <a:lnTo>
                      <a:pt x="824" y="1029"/>
                    </a:lnTo>
                    <a:lnTo>
                      <a:pt x="849" y="1025"/>
                    </a:lnTo>
                    <a:lnTo>
                      <a:pt x="875" y="1016"/>
                    </a:lnTo>
                    <a:lnTo>
                      <a:pt x="895" y="1005"/>
                    </a:lnTo>
                    <a:lnTo>
                      <a:pt x="895" y="998"/>
                    </a:lnTo>
                    <a:lnTo>
                      <a:pt x="876" y="971"/>
                    </a:lnTo>
                    <a:lnTo>
                      <a:pt x="864" y="949"/>
                    </a:lnTo>
                    <a:lnTo>
                      <a:pt x="855" y="927"/>
                    </a:lnTo>
                    <a:lnTo>
                      <a:pt x="851" y="905"/>
                    </a:lnTo>
                    <a:lnTo>
                      <a:pt x="851" y="880"/>
                    </a:lnTo>
                    <a:lnTo>
                      <a:pt x="851" y="849"/>
                    </a:lnTo>
                    <a:lnTo>
                      <a:pt x="853" y="811"/>
                    </a:lnTo>
                    <a:lnTo>
                      <a:pt x="822" y="798"/>
                    </a:lnTo>
                    <a:close/>
                    <a:moveTo>
                      <a:pt x="1515" y="644"/>
                    </a:moveTo>
                    <a:lnTo>
                      <a:pt x="1480" y="651"/>
                    </a:lnTo>
                    <a:lnTo>
                      <a:pt x="1475" y="669"/>
                    </a:lnTo>
                    <a:lnTo>
                      <a:pt x="1475" y="682"/>
                    </a:lnTo>
                    <a:lnTo>
                      <a:pt x="1478" y="696"/>
                    </a:lnTo>
                    <a:lnTo>
                      <a:pt x="1484" y="711"/>
                    </a:lnTo>
                    <a:lnTo>
                      <a:pt x="1491" y="751"/>
                    </a:lnTo>
                    <a:lnTo>
                      <a:pt x="1491" y="787"/>
                    </a:lnTo>
                    <a:lnTo>
                      <a:pt x="1485" y="822"/>
                    </a:lnTo>
                    <a:lnTo>
                      <a:pt x="1476" y="853"/>
                    </a:lnTo>
                    <a:lnTo>
                      <a:pt x="1462" y="880"/>
                    </a:lnTo>
                    <a:lnTo>
                      <a:pt x="1445" y="907"/>
                    </a:lnTo>
                    <a:lnTo>
                      <a:pt x="1445" y="927"/>
                    </a:lnTo>
                    <a:lnTo>
                      <a:pt x="1465" y="936"/>
                    </a:lnTo>
                    <a:lnTo>
                      <a:pt x="1489" y="942"/>
                    </a:lnTo>
                    <a:lnTo>
                      <a:pt x="1515" y="944"/>
                    </a:lnTo>
                    <a:lnTo>
                      <a:pt x="1540" y="940"/>
                    </a:lnTo>
                    <a:lnTo>
                      <a:pt x="1562" y="927"/>
                    </a:lnTo>
                    <a:lnTo>
                      <a:pt x="1533" y="840"/>
                    </a:lnTo>
                    <a:lnTo>
                      <a:pt x="1533" y="809"/>
                    </a:lnTo>
                    <a:lnTo>
                      <a:pt x="1538" y="778"/>
                    </a:lnTo>
                    <a:lnTo>
                      <a:pt x="1551" y="751"/>
                    </a:lnTo>
                    <a:lnTo>
                      <a:pt x="1564" y="724"/>
                    </a:lnTo>
                    <a:lnTo>
                      <a:pt x="1576" y="696"/>
                    </a:lnTo>
                    <a:lnTo>
                      <a:pt x="1587" y="673"/>
                    </a:lnTo>
                    <a:lnTo>
                      <a:pt x="1580" y="656"/>
                    </a:lnTo>
                    <a:lnTo>
                      <a:pt x="1515" y="644"/>
                    </a:lnTo>
                    <a:close/>
                    <a:moveTo>
                      <a:pt x="1107" y="622"/>
                    </a:moveTo>
                    <a:lnTo>
                      <a:pt x="1091" y="625"/>
                    </a:lnTo>
                    <a:lnTo>
                      <a:pt x="1064" y="656"/>
                    </a:lnTo>
                    <a:lnTo>
                      <a:pt x="1125" y="814"/>
                    </a:lnTo>
                    <a:lnTo>
                      <a:pt x="1129" y="840"/>
                    </a:lnTo>
                    <a:lnTo>
                      <a:pt x="1127" y="860"/>
                    </a:lnTo>
                    <a:lnTo>
                      <a:pt x="1122" y="874"/>
                    </a:lnTo>
                    <a:lnTo>
                      <a:pt x="1118" y="891"/>
                    </a:lnTo>
                    <a:lnTo>
                      <a:pt x="1116" y="907"/>
                    </a:lnTo>
                    <a:lnTo>
                      <a:pt x="1118" y="927"/>
                    </a:lnTo>
                    <a:lnTo>
                      <a:pt x="1142" y="927"/>
                    </a:lnTo>
                    <a:lnTo>
                      <a:pt x="1162" y="924"/>
                    </a:lnTo>
                    <a:lnTo>
                      <a:pt x="1180" y="920"/>
                    </a:lnTo>
                    <a:lnTo>
                      <a:pt x="1196" y="913"/>
                    </a:lnTo>
                    <a:lnTo>
                      <a:pt x="1218" y="907"/>
                    </a:lnTo>
                    <a:lnTo>
                      <a:pt x="1222" y="898"/>
                    </a:lnTo>
                    <a:lnTo>
                      <a:pt x="1225" y="887"/>
                    </a:lnTo>
                    <a:lnTo>
                      <a:pt x="1225" y="873"/>
                    </a:lnTo>
                    <a:lnTo>
                      <a:pt x="1202" y="842"/>
                    </a:lnTo>
                    <a:lnTo>
                      <a:pt x="1185" y="813"/>
                    </a:lnTo>
                    <a:lnTo>
                      <a:pt x="1175" y="784"/>
                    </a:lnTo>
                    <a:lnTo>
                      <a:pt x="1169" y="754"/>
                    </a:lnTo>
                    <a:lnTo>
                      <a:pt x="1169" y="722"/>
                    </a:lnTo>
                    <a:lnTo>
                      <a:pt x="1173" y="685"/>
                    </a:lnTo>
                    <a:lnTo>
                      <a:pt x="1182" y="644"/>
                    </a:lnTo>
                    <a:lnTo>
                      <a:pt x="1160" y="625"/>
                    </a:lnTo>
                    <a:lnTo>
                      <a:pt x="1107" y="622"/>
                    </a:lnTo>
                    <a:close/>
                    <a:moveTo>
                      <a:pt x="762" y="596"/>
                    </a:moveTo>
                    <a:lnTo>
                      <a:pt x="751" y="611"/>
                    </a:lnTo>
                    <a:lnTo>
                      <a:pt x="744" y="633"/>
                    </a:lnTo>
                    <a:lnTo>
                      <a:pt x="738" y="658"/>
                    </a:lnTo>
                    <a:lnTo>
                      <a:pt x="735" y="689"/>
                    </a:lnTo>
                    <a:lnTo>
                      <a:pt x="733" y="718"/>
                    </a:lnTo>
                    <a:lnTo>
                      <a:pt x="735" y="744"/>
                    </a:lnTo>
                    <a:lnTo>
                      <a:pt x="738" y="765"/>
                    </a:lnTo>
                    <a:lnTo>
                      <a:pt x="767" y="769"/>
                    </a:lnTo>
                    <a:lnTo>
                      <a:pt x="793" y="769"/>
                    </a:lnTo>
                    <a:lnTo>
                      <a:pt x="822" y="765"/>
                    </a:lnTo>
                    <a:lnTo>
                      <a:pt x="831" y="753"/>
                    </a:lnTo>
                    <a:lnTo>
                      <a:pt x="825" y="734"/>
                    </a:lnTo>
                    <a:lnTo>
                      <a:pt x="818" y="724"/>
                    </a:lnTo>
                    <a:lnTo>
                      <a:pt x="809" y="716"/>
                    </a:lnTo>
                    <a:lnTo>
                      <a:pt x="802" y="709"/>
                    </a:lnTo>
                    <a:lnTo>
                      <a:pt x="795" y="698"/>
                    </a:lnTo>
                    <a:lnTo>
                      <a:pt x="789" y="680"/>
                    </a:lnTo>
                    <a:lnTo>
                      <a:pt x="791" y="664"/>
                    </a:lnTo>
                    <a:lnTo>
                      <a:pt x="791" y="647"/>
                    </a:lnTo>
                    <a:lnTo>
                      <a:pt x="791" y="631"/>
                    </a:lnTo>
                    <a:lnTo>
                      <a:pt x="784" y="613"/>
                    </a:lnTo>
                    <a:lnTo>
                      <a:pt x="780" y="609"/>
                    </a:lnTo>
                    <a:lnTo>
                      <a:pt x="778" y="605"/>
                    </a:lnTo>
                    <a:lnTo>
                      <a:pt x="775" y="604"/>
                    </a:lnTo>
                    <a:lnTo>
                      <a:pt x="771" y="600"/>
                    </a:lnTo>
                    <a:lnTo>
                      <a:pt x="767" y="598"/>
                    </a:lnTo>
                    <a:lnTo>
                      <a:pt x="762" y="596"/>
                    </a:lnTo>
                    <a:close/>
                    <a:moveTo>
                      <a:pt x="1535" y="433"/>
                    </a:moveTo>
                    <a:lnTo>
                      <a:pt x="1524" y="447"/>
                    </a:lnTo>
                    <a:lnTo>
                      <a:pt x="1520" y="462"/>
                    </a:lnTo>
                    <a:lnTo>
                      <a:pt x="1518" y="476"/>
                    </a:lnTo>
                    <a:lnTo>
                      <a:pt x="1518" y="493"/>
                    </a:lnTo>
                    <a:lnTo>
                      <a:pt x="1516" y="511"/>
                    </a:lnTo>
                    <a:lnTo>
                      <a:pt x="1511" y="533"/>
                    </a:lnTo>
                    <a:lnTo>
                      <a:pt x="1476" y="574"/>
                    </a:lnTo>
                    <a:lnTo>
                      <a:pt x="1475" y="596"/>
                    </a:lnTo>
                    <a:lnTo>
                      <a:pt x="1500" y="607"/>
                    </a:lnTo>
                    <a:lnTo>
                      <a:pt x="1531" y="613"/>
                    </a:lnTo>
                    <a:lnTo>
                      <a:pt x="1564" y="609"/>
                    </a:lnTo>
                    <a:lnTo>
                      <a:pt x="1571" y="609"/>
                    </a:lnTo>
                    <a:lnTo>
                      <a:pt x="1578" y="593"/>
                    </a:lnTo>
                    <a:lnTo>
                      <a:pt x="1580" y="582"/>
                    </a:lnTo>
                    <a:lnTo>
                      <a:pt x="1576" y="573"/>
                    </a:lnTo>
                    <a:lnTo>
                      <a:pt x="1571" y="564"/>
                    </a:lnTo>
                    <a:lnTo>
                      <a:pt x="1564" y="554"/>
                    </a:lnTo>
                    <a:lnTo>
                      <a:pt x="1560" y="540"/>
                    </a:lnTo>
                    <a:lnTo>
                      <a:pt x="1569" y="447"/>
                    </a:lnTo>
                    <a:lnTo>
                      <a:pt x="1535" y="433"/>
                    </a:lnTo>
                    <a:close/>
                    <a:moveTo>
                      <a:pt x="1089" y="416"/>
                    </a:moveTo>
                    <a:lnTo>
                      <a:pt x="1080" y="420"/>
                    </a:lnTo>
                    <a:lnTo>
                      <a:pt x="1071" y="442"/>
                    </a:lnTo>
                    <a:lnTo>
                      <a:pt x="1067" y="465"/>
                    </a:lnTo>
                    <a:lnTo>
                      <a:pt x="1067" y="493"/>
                    </a:lnTo>
                    <a:lnTo>
                      <a:pt x="1065" y="518"/>
                    </a:lnTo>
                    <a:lnTo>
                      <a:pt x="1064" y="544"/>
                    </a:lnTo>
                    <a:lnTo>
                      <a:pt x="1058" y="567"/>
                    </a:lnTo>
                    <a:lnTo>
                      <a:pt x="1069" y="584"/>
                    </a:lnTo>
                    <a:lnTo>
                      <a:pt x="1082" y="596"/>
                    </a:lnTo>
                    <a:lnTo>
                      <a:pt x="1100" y="604"/>
                    </a:lnTo>
                    <a:lnTo>
                      <a:pt x="1120" y="604"/>
                    </a:lnTo>
                    <a:lnTo>
                      <a:pt x="1142" y="596"/>
                    </a:lnTo>
                    <a:lnTo>
                      <a:pt x="1149" y="593"/>
                    </a:lnTo>
                    <a:lnTo>
                      <a:pt x="1153" y="589"/>
                    </a:lnTo>
                    <a:lnTo>
                      <a:pt x="1156" y="585"/>
                    </a:lnTo>
                    <a:lnTo>
                      <a:pt x="1160" y="580"/>
                    </a:lnTo>
                    <a:lnTo>
                      <a:pt x="1164" y="574"/>
                    </a:lnTo>
                    <a:lnTo>
                      <a:pt x="1115" y="420"/>
                    </a:lnTo>
                    <a:lnTo>
                      <a:pt x="1089" y="416"/>
                    </a:lnTo>
                    <a:close/>
                    <a:moveTo>
                      <a:pt x="207" y="160"/>
                    </a:moveTo>
                    <a:lnTo>
                      <a:pt x="2276" y="160"/>
                    </a:lnTo>
                    <a:lnTo>
                      <a:pt x="2291" y="164"/>
                    </a:lnTo>
                    <a:lnTo>
                      <a:pt x="2304" y="173"/>
                    </a:lnTo>
                    <a:lnTo>
                      <a:pt x="2313" y="185"/>
                    </a:lnTo>
                    <a:lnTo>
                      <a:pt x="2316" y="200"/>
                    </a:lnTo>
                    <a:lnTo>
                      <a:pt x="2316" y="2829"/>
                    </a:lnTo>
                    <a:lnTo>
                      <a:pt x="2313" y="2844"/>
                    </a:lnTo>
                    <a:lnTo>
                      <a:pt x="2304" y="2856"/>
                    </a:lnTo>
                    <a:lnTo>
                      <a:pt x="2291" y="2865"/>
                    </a:lnTo>
                    <a:lnTo>
                      <a:pt x="2276" y="2869"/>
                    </a:lnTo>
                    <a:lnTo>
                      <a:pt x="207" y="2869"/>
                    </a:lnTo>
                    <a:lnTo>
                      <a:pt x="193" y="2865"/>
                    </a:lnTo>
                    <a:lnTo>
                      <a:pt x="180" y="2856"/>
                    </a:lnTo>
                    <a:lnTo>
                      <a:pt x="171" y="2844"/>
                    </a:lnTo>
                    <a:lnTo>
                      <a:pt x="167" y="2829"/>
                    </a:lnTo>
                    <a:lnTo>
                      <a:pt x="167" y="200"/>
                    </a:lnTo>
                    <a:lnTo>
                      <a:pt x="171" y="185"/>
                    </a:lnTo>
                    <a:lnTo>
                      <a:pt x="180" y="173"/>
                    </a:lnTo>
                    <a:lnTo>
                      <a:pt x="193" y="164"/>
                    </a:lnTo>
                    <a:lnTo>
                      <a:pt x="207" y="160"/>
                    </a:lnTo>
                    <a:close/>
                    <a:moveTo>
                      <a:pt x="131" y="89"/>
                    </a:moveTo>
                    <a:lnTo>
                      <a:pt x="116" y="93"/>
                    </a:lnTo>
                    <a:lnTo>
                      <a:pt x="104" y="102"/>
                    </a:lnTo>
                    <a:lnTo>
                      <a:pt x="95" y="114"/>
                    </a:lnTo>
                    <a:lnTo>
                      <a:pt x="91" y="129"/>
                    </a:lnTo>
                    <a:lnTo>
                      <a:pt x="91" y="2900"/>
                    </a:lnTo>
                    <a:lnTo>
                      <a:pt x="95" y="2914"/>
                    </a:lnTo>
                    <a:lnTo>
                      <a:pt x="104" y="2927"/>
                    </a:lnTo>
                    <a:lnTo>
                      <a:pt x="116" y="2936"/>
                    </a:lnTo>
                    <a:lnTo>
                      <a:pt x="131" y="2940"/>
                    </a:lnTo>
                    <a:lnTo>
                      <a:pt x="2353" y="2940"/>
                    </a:lnTo>
                    <a:lnTo>
                      <a:pt x="2367" y="2936"/>
                    </a:lnTo>
                    <a:lnTo>
                      <a:pt x="2380" y="2927"/>
                    </a:lnTo>
                    <a:lnTo>
                      <a:pt x="2389" y="2914"/>
                    </a:lnTo>
                    <a:lnTo>
                      <a:pt x="2393" y="2900"/>
                    </a:lnTo>
                    <a:lnTo>
                      <a:pt x="2393" y="129"/>
                    </a:lnTo>
                    <a:lnTo>
                      <a:pt x="2389" y="114"/>
                    </a:lnTo>
                    <a:lnTo>
                      <a:pt x="2380" y="102"/>
                    </a:lnTo>
                    <a:lnTo>
                      <a:pt x="2367" y="93"/>
                    </a:lnTo>
                    <a:lnTo>
                      <a:pt x="2353" y="89"/>
                    </a:lnTo>
                    <a:lnTo>
                      <a:pt x="131" y="89"/>
                    </a:lnTo>
                    <a:close/>
                    <a:moveTo>
                      <a:pt x="40" y="0"/>
                    </a:moveTo>
                    <a:lnTo>
                      <a:pt x="2447" y="0"/>
                    </a:lnTo>
                    <a:lnTo>
                      <a:pt x="2464" y="4"/>
                    </a:lnTo>
                    <a:lnTo>
                      <a:pt x="2476" y="13"/>
                    </a:lnTo>
                    <a:lnTo>
                      <a:pt x="2485" y="25"/>
                    </a:lnTo>
                    <a:lnTo>
                      <a:pt x="2487" y="40"/>
                    </a:lnTo>
                    <a:lnTo>
                      <a:pt x="2487" y="2984"/>
                    </a:lnTo>
                    <a:lnTo>
                      <a:pt x="2485" y="3000"/>
                    </a:lnTo>
                    <a:lnTo>
                      <a:pt x="2476" y="3013"/>
                    </a:lnTo>
                    <a:lnTo>
                      <a:pt x="2464" y="3022"/>
                    </a:lnTo>
                    <a:lnTo>
                      <a:pt x="2447" y="3024"/>
                    </a:lnTo>
                    <a:lnTo>
                      <a:pt x="40" y="3024"/>
                    </a:lnTo>
                    <a:lnTo>
                      <a:pt x="24" y="3022"/>
                    </a:lnTo>
                    <a:lnTo>
                      <a:pt x="11" y="3013"/>
                    </a:lnTo>
                    <a:lnTo>
                      <a:pt x="4" y="3000"/>
                    </a:lnTo>
                    <a:lnTo>
                      <a:pt x="0" y="2984"/>
                    </a:lnTo>
                    <a:lnTo>
                      <a:pt x="0" y="40"/>
                    </a:lnTo>
                    <a:lnTo>
                      <a:pt x="4" y="25"/>
                    </a:lnTo>
                    <a:lnTo>
                      <a:pt x="11" y="13"/>
                    </a:lnTo>
                    <a:lnTo>
                      <a:pt x="24" y="4"/>
                    </a:lnTo>
                    <a:lnTo>
                      <a:pt x="4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16" name="Freeform 9">
                <a:extLst>
                  <a:ext uri="{FF2B5EF4-FFF2-40B4-BE49-F238E27FC236}">
                    <a16:creationId xmlns:a16="http://schemas.microsoft.com/office/drawing/2014/main" id="{1C487E82-1DB7-4583-9F38-09DE8C088E4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221676" y="1214411"/>
                <a:ext cx="280270" cy="313148"/>
              </a:xfrm>
              <a:custGeom>
                <a:avLst/>
                <a:gdLst>
                  <a:gd name="T0" fmla="*/ 2069 w 3657"/>
                  <a:gd name="T1" fmla="*/ 2744 h 4086"/>
                  <a:gd name="T2" fmla="*/ 1988 w 3657"/>
                  <a:gd name="T3" fmla="*/ 3306 h 4086"/>
                  <a:gd name="T4" fmla="*/ 1926 w 3657"/>
                  <a:gd name="T5" fmla="*/ 3584 h 4086"/>
                  <a:gd name="T6" fmla="*/ 1591 w 3657"/>
                  <a:gd name="T7" fmla="*/ 3678 h 4086"/>
                  <a:gd name="T8" fmla="*/ 1193 w 3657"/>
                  <a:gd name="T9" fmla="*/ 3775 h 4086"/>
                  <a:gd name="T10" fmla="*/ 520 w 3657"/>
                  <a:gd name="T11" fmla="*/ 4064 h 4086"/>
                  <a:gd name="T12" fmla="*/ 226 w 3657"/>
                  <a:gd name="T13" fmla="*/ 4068 h 4086"/>
                  <a:gd name="T14" fmla="*/ 117 w 3657"/>
                  <a:gd name="T15" fmla="*/ 3860 h 4086"/>
                  <a:gd name="T16" fmla="*/ 160 w 3657"/>
                  <a:gd name="T17" fmla="*/ 3584 h 4086"/>
                  <a:gd name="T18" fmla="*/ 89 w 3657"/>
                  <a:gd name="T19" fmla="*/ 3368 h 4086"/>
                  <a:gd name="T20" fmla="*/ 477 w 3657"/>
                  <a:gd name="T21" fmla="*/ 3340 h 4086"/>
                  <a:gd name="T22" fmla="*/ 746 w 3657"/>
                  <a:gd name="T23" fmla="*/ 3320 h 4086"/>
                  <a:gd name="T24" fmla="*/ 1097 w 3657"/>
                  <a:gd name="T25" fmla="*/ 3288 h 4086"/>
                  <a:gd name="T26" fmla="*/ 1202 w 3657"/>
                  <a:gd name="T27" fmla="*/ 3084 h 4086"/>
                  <a:gd name="T28" fmla="*/ 1166 w 3657"/>
                  <a:gd name="T29" fmla="*/ 2715 h 4086"/>
                  <a:gd name="T30" fmla="*/ 1386 w 3657"/>
                  <a:gd name="T31" fmla="*/ 2597 h 4086"/>
                  <a:gd name="T32" fmla="*/ 1580 w 3657"/>
                  <a:gd name="T33" fmla="*/ 2793 h 4086"/>
                  <a:gd name="T34" fmla="*/ 1822 w 3657"/>
                  <a:gd name="T35" fmla="*/ 2777 h 4086"/>
                  <a:gd name="T36" fmla="*/ 413 w 3657"/>
                  <a:gd name="T37" fmla="*/ 1677 h 4086"/>
                  <a:gd name="T38" fmla="*/ 264 w 3657"/>
                  <a:gd name="T39" fmla="*/ 1762 h 4086"/>
                  <a:gd name="T40" fmla="*/ 337 w 3657"/>
                  <a:gd name="T41" fmla="*/ 1973 h 4086"/>
                  <a:gd name="T42" fmla="*/ 382 w 3657"/>
                  <a:gd name="T43" fmla="*/ 2137 h 4086"/>
                  <a:gd name="T44" fmla="*/ 422 w 3657"/>
                  <a:gd name="T45" fmla="*/ 2282 h 4086"/>
                  <a:gd name="T46" fmla="*/ 684 w 3657"/>
                  <a:gd name="T47" fmla="*/ 2191 h 4086"/>
                  <a:gd name="T48" fmla="*/ 766 w 3657"/>
                  <a:gd name="T49" fmla="*/ 1906 h 4086"/>
                  <a:gd name="T50" fmla="*/ 535 w 3657"/>
                  <a:gd name="T51" fmla="*/ 1689 h 4086"/>
                  <a:gd name="T52" fmla="*/ 2260 w 3657"/>
                  <a:gd name="T53" fmla="*/ 28 h 4086"/>
                  <a:gd name="T54" fmla="*/ 2949 w 3657"/>
                  <a:gd name="T55" fmla="*/ 258 h 4086"/>
                  <a:gd name="T56" fmla="*/ 3400 w 3657"/>
                  <a:gd name="T57" fmla="*/ 766 h 4086"/>
                  <a:gd name="T58" fmla="*/ 3646 w 3657"/>
                  <a:gd name="T59" fmla="*/ 1468 h 4086"/>
                  <a:gd name="T60" fmla="*/ 3557 w 3657"/>
                  <a:gd name="T61" fmla="*/ 2180 h 4086"/>
                  <a:gd name="T62" fmla="*/ 3113 w 3657"/>
                  <a:gd name="T63" fmla="*/ 2711 h 4086"/>
                  <a:gd name="T64" fmla="*/ 2695 w 3657"/>
                  <a:gd name="T65" fmla="*/ 2897 h 4086"/>
                  <a:gd name="T66" fmla="*/ 2440 w 3657"/>
                  <a:gd name="T67" fmla="*/ 2840 h 4086"/>
                  <a:gd name="T68" fmla="*/ 2269 w 3657"/>
                  <a:gd name="T69" fmla="*/ 2600 h 4086"/>
                  <a:gd name="T70" fmla="*/ 1911 w 3657"/>
                  <a:gd name="T71" fmla="*/ 2473 h 4086"/>
                  <a:gd name="T72" fmla="*/ 1382 w 3657"/>
                  <a:gd name="T73" fmla="*/ 2513 h 4086"/>
                  <a:gd name="T74" fmla="*/ 982 w 3657"/>
                  <a:gd name="T75" fmla="*/ 2664 h 4086"/>
                  <a:gd name="T76" fmla="*/ 689 w 3657"/>
                  <a:gd name="T77" fmla="*/ 2731 h 4086"/>
                  <a:gd name="T78" fmla="*/ 526 w 3657"/>
                  <a:gd name="T79" fmla="*/ 2584 h 4086"/>
                  <a:gd name="T80" fmla="*/ 437 w 3657"/>
                  <a:gd name="T81" fmla="*/ 2433 h 4086"/>
                  <a:gd name="T82" fmla="*/ 498 w 3657"/>
                  <a:gd name="T83" fmla="*/ 2693 h 4086"/>
                  <a:gd name="T84" fmla="*/ 729 w 3657"/>
                  <a:gd name="T85" fmla="*/ 2806 h 4086"/>
                  <a:gd name="T86" fmla="*/ 1017 w 3657"/>
                  <a:gd name="T87" fmla="*/ 2728 h 4086"/>
                  <a:gd name="T88" fmla="*/ 957 w 3657"/>
                  <a:gd name="T89" fmla="*/ 3040 h 4086"/>
                  <a:gd name="T90" fmla="*/ 657 w 3657"/>
                  <a:gd name="T91" fmla="*/ 3080 h 4086"/>
                  <a:gd name="T92" fmla="*/ 293 w 3657"/>
                  <a:gd name="T93" fmla="*/ 3015 h 4086"/>
                  <a:gd name="T94" fmla="*/ 60 w 3657"/>
                  <a:gd name="T95" fmla="*/ 2966 h 4086"/>
                  <a:gd name="T96" fmla="*/ 109 w 3657"/>
                  <a:gd name="T97" fmla="*/ 2780 h 4086"/>
                  <a:gd name="T98" fmla="*/ 244 w 3657"/>
                  <a:gd name="T99" fmla="*/ 2578 h 4086"/>
                  <a:gd name="T100" fmla="*/ 246 w 3657"/>
                  <a:gd name="T101" fmla="*/ 2397 h 4086"/>
                  <a:gd name="T102" fmla="*/ 58 w 3657"/>
                  <a:gd name="T103" fmla="*/ 2204 h 4086"/>
                  <a:gd name="T104" fmla="*/ 28 w 3657"/>
                  <a:gd name="T105" fmla="*/ 2044 h 4086"/>
                  <a:gd name="T106" fmla="*/ 200 w 3657"/>
                  <a:gd name="T107" fmla="*/ 1904 h 4086"/>
                  <a:gd name="T108" fmla="*/ 171 w 3657"/>
                  <a:gd name="T109" fmla="*/ 1700 h 4086"/>
                  <a:gd name="T110" fmla="*/ 173 w 3657"/>
                  <a:gd name="T111" fmla="*/ 1388 h 4086"/>
                  <a:gd name="T112" fmla="*/ 329 w 3657"/>
                  <a:gd name="T113" fmla="*/ 820 h 4086"/>
                  <a:gd name="T114" fmla="*/ 717 w 3657"/>
                  <a:gd name="T115" fmla="*/ 360 h 4086"/>
                  <a:gd name="T116" fmla="*/ 1566 w 3657"/>
                  <a:gd name="T117" fmla="*/ 17 h 40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657" h="4086">
                    <a:moveTo>
                      <a:pt x="1329" y="2660"/>
                    </a:moveTo>
                    <a:lnTo>
                      <a:pt x="1326" y="2668"/>
                    </a:lnTo>
                    <a:lnTo>
                      <a:pt x="1333" y="2660"/>
                    </a:lnTo>
                    <a:lnTo>
                      <a:pt x="1329" y="2660"/>
                    </a:lnTo>
                    <a:close/>
                    <a:moveTo>
                      <a:pt x="1993" y="2577"/>
                    </a:moveTo>
                    <a:lnTo>
                      <a:pt x="2133" y="2617"/>
                    </a:lnTo>
                    <a:lnTo>
                      <a:pt x="2069" y="2744"/>
                    </a:lnTo>
                    <a:lnTo>
                      <a:pt x="1993" y="3008"/>
                    </a:lnTo>
                    <a:lnTo>
                      <a:pt x="1984" y="3058"/>
                    </a:lnTo>
                    <a:lnTo>
                      <a:pt x="1980" y="3109"/>
                    </a:lnTo>
                    <a:lnTo>
                      <a:pt x="1980" y="3160"/>
                    </a:lnTo>
                    <a:lnTo>
                      <a:pt x="1982" y="3209"/>
                    </a:lnTo>
                    <a:lnTo>
                      <a:pt x="1984" y="3258"/>
                    </a:lnTo>
                    <a:lnTo>
                      <a:pt x="1988" y="3306"/>
                    </a:lnTo>
                    <a:lnTo>
                      <a:pt x="1989" y="3353"/>
                    </a:lnTo>
                    <a:lnTo>
                      <a:pt x="1989" y="3397"/>
                    </a:lnTo>
                    <a:lnTo>
                      <a:pt x="1988" y="3440"/>
                    </a:lnTo>
                    <a:lnTo>
                      <a:pt x="1980" y="3480"/>
                    </a:lnTo>
                    <a:lnTo>
                      <a:pt x="1969" y="3518"/>
                    </a:lnTo>
                    <a:lnTo>
                      <a:pt x="1951" y="3553"/>
                    </a:lnTo>
                    <a:lnTo>
                      <a:pt x="1926" y="3584"/>
                    </a:lnTo>
                    <a:lnTo>
                      <a:pt x="1893" y="3613"/>
                    </a:lnTo>
                    <a:lnTo>
                      <a:pt x="1851" y="3635"/>
                    </a:lnTo>
                    <a:lnTo>
                      <a:pt x="1806" y="3653"/>
                    </a:lnTo>
                    <a:lnTo>
                      <a:pt x="1757" y="3664"/>
                    </a:lnTo>
                    <a:lnTo>
                      <a:pt x="1702" y="3671"/>
                    </a:lnTo>
                    <a:lnTo>
                      <a:pt x="1648" y="3675"/>
                    </a:lnTo>
                    <a:lnTo>
                      <a:pt x="1591" y="3678"/>
                    </a:lnTo>
                    <a:lnTo>
                      <a:pt x="1535" y="3682"/>
                    </a:lnTo>
                    <a:lnTo>
                      <a:pt x="1477" y="3686"/>
                    </a:lnTo>
                    <a:lnTo>
                      <a:pt x="1422" y="3691"/>
                    </a:lnTo>
                    <a:lnTo>
                      <a:pt x="1368" y="3702"/>
                    </a:lnTo>
                    <a:lnTo>
                      <a:pt x="1317" y="3717"/>
                    </a:lnTo>
                    <a:lnTo>
                      <a:pt x="1253" y="3742"/>
                    </a:lnTo>
                    <a:lnTo>
                      <a:pt x="1193" y="3775"/>
                    </a:lnTo>
                    <a:lnTo>
                      <a:pt x="1133" y="3811"/>
                    </a:lnTo>
                    <a:lnTo>
                      <a:pt x="1077" y="3849"/>
                    </a:lnTo>
                    <a:lnTo>
                      <a:pt x="1018" y="3888"/>
                    </a:lnTo>
                    <a:lnTo>
                      <a:pt x="962" y="3924"/>
                    </a:lnTo>
                    <a:lnTo>
                      <a:pt x="902" y="3957"/>
                    </a:lnTo>
                    <a:lnTo>
                      <a:pt x="840" y="3984"/>
                    </a:lnTo>
                    <a:lnTo>
                      <a:pt x="520" y="4064"/>
                    </a:lnTo>
                    <a:lnTo>
                      <a:pt x="482" y="4073"/>
                    </a:lnTo>
                    <a:lnTo>
                      <a:pt x="438" y="4080"/>
                    </a:lnTo>
                    <a:lnTo>
                      <a:pt x="395" y="4084"/>
                    </a:lnTo>
                    <a:lnTo>
                      <a:pt x="351" y="4086"/>
                    </a:lnTo>
                    <a:lnTo>
                      <a:pt x="308" y="4084"/>
                    </a:lnTo>
                    <a:lnTo>
                      <a:pt x="264" y="4078"/>
                    </a:lnTo>
                    <a:lnTo>
                      <a:pt x="226" y="4068"/>
                    </a:lnTo>
                    <a:lnTo>
                      <a:pt x="191" y="4053"/>
                    </a:lnTo>
                    <a:lnTo>
                      <a:pt x="160" y="4031"/>
                    </a:lnTo>
                    <a:lnTo>
                      <a:pt x="137" y="4004"/>
                    </a:lnTo>
                    <a:lnTo>
                      <a:pt x="122" y="3973"/>
                    </a:lnTo>
                    <a:lnTo>
                      <a:pt x="115" y="3938"/>
                    </a:lnTo>
                    <a:lnTo>
                      <a:pt x="113" y="3900"/>
                    </a:lnTo>
                    <a:lnTo>
                      <a:pt x="117" y="3860"/>
                    </a:lnTo>
                    <a:lnTo>
                      <a:pt x="124" y="3817"/>
                    </a:lnTo>
                    <a:lnTo>
                      <a:pt x="133" y="3775"/>
                    </a:lnTo>
                    <a:lnTo>
                      <a:pt x="142" y="3731"/>
                    </a:lnTo>
                    <a:lnTo>
                      <a:pt x="151" y="3691"/>
                    </a:lnTo>
                    <a:lnTo>
                      <a:pt x="158" y="3651"/>
                    </a:lnTo>
                    <a:lnTo>
                      <a:pt x="162" y="3617"/>
                    </a:lnTo>
                    <a:lnTo>
                      <a:pt x="160" y="3584"/>
                    </a:lnTo>
                    <a:lnTo>
                      <a:pt x="153" y="3551"/>
                    </a:lnTo>
                    <a:lnTo>
                      <a:pt x="140" y="3520"/>
                    </a:lnTo>
                    <a:lnTo>
                      <a:pt x="124" y="3489"/>
                    </a:lnTo>
                    <a:lnTo>
                      <a:pt x="108" y="3460"/>
                    </a:lnTo>
                    <a:lnTo>
                      <a:pt x="93" y="3429"/>
                    </a:lnTo>
                    <a:lnTo>
                      <a:pt x="88" y="3398"/>
                    </a:lnTo>
                    <a:lnTo>
                      <a:pt x="89" y="3368"/>
                    </a:lnTo>
                    <a:lnTo>
                      <a:pt x="142" y="3378"/>
                    </a:lnTo>
                    <a:lnTo>
                      <a:pt x="153" y="3340"/>
                    </a:lnTo>
                    <a:lnTo>
                      <a:pt x="277" y="3360"/>
                    </a:lnTo>
                    <a:lnTo>
                      <a:pt x="297" y="3406"/>
                    </a:lnTo>
                    <a:lnTo>
                      <a:pt x="337" y="3408"/>
                    </a:lnTo>
                    <a:lnTo>
                      <a:pt x="366" y="3348"/>
                    </a:lnTo>
                    <a:lnTo>
                      <a:pt x="477" y="3340"/>
                    </a:lnTo>
                    <a:lnTo>
                      <a:pt x="509" y="3404"/>
                    </a:lnTo>
                    <a:lnTo>
                      <a:pt x="535" y="3402"/>
                    </a:lnTo>
                    <a:lnTo>
                      <a:pt x="553" y="3340"/>
                    </a:lnTo>
                    <a:lnTo>
                      <a:pt x="686" y="3324"/>
                    </a:lnTo>
                    <a:lnTo>
                      <a:pt x="708" y="3378"/>
                    </a:lnTo>
                    <a:lnTo>
                      <a:pt x="720" y="3377"/>
                    </a:lnTo>
                    <a:lnTo>
                      <a:pt x="746" y="3320"/>
                    </a:lnTo>
                    <a:lnTo>
                      <a:pt x="849" y="3308"/>
                    </a:lnTo>
                    <a:lnTo>
                      <a:pt x="866" y="3346"/>
                    </a:lnTo>
                    <a:lnTo>
                      <a:pt x="924" y="3333"/>
                    </a:lnTo>
                    <a:lnTo>
                      <a:pt x="933" y="3288"/>
                    </a:lnTo>
                    <a:lnTo>
                      <a:pt x="1060" y="3268"/>
                    </a:lnTo>
                    <a:lnTo>
                      <a:pt x="1062" y="3298"/>
                    </a:lnTo>
                    <a:lnTo>
                      <a:pt x="1097" y="3288"/>
                    </a:lnTo>
                    <a:lnTo>
                      <a:pt x="1128" y="3273"/>
                    </a:lnTo>
                    <a:lnTo>
                      <a:pt x="1155" y="3258"/>
                    </a:lnTo>
                    <a:lnTo>
                      <a:pt x="1175" y="3238"/>
                    </a:lnTo>
                    <a:lnTo>
                      <a:pt x="1189" y="3217"/>
                    </a:lnTo>
                    <a:lnTo>
                      <a:pt x="1198" y="3177"/>
                    </a:lnTo>
                    <a:lnTo>
                      <a:pt x="1202" y="3133"/>
                    </a:lnTo>
                    <a:lnTo>
                      <a:pt x="1202" y="3084"/>
                    </a:lnTo>
                    <a:lnTo>
                      <a:pt x="1197" y="3031"/>
                    </a:lnTo>
                    <a:lnTo>
                      <a:pt x="1189" y="2978"/>
                    </a:lnTo>
                    <a:lnTo>
                      <a:pt x="1182" y="2922"/>
                    </a:lnTo>
                    <a:lnTo>
                      <a:pt x="1173" y="2868"/>
                    </a:lnTo>
                    <a:lnTo>
                      <a:pt x="1168" y="2813"/>
                    </a:lnTo>
                    <a:lnTo>
                      <a:pt x="1164" y="2762"/>
                    </a:lnTo>
                    <a:lnTo>
                      <a:pt x="1166" y="2715"/>
                    </a:lnTo>
                    <a:lnTo>
                      <a:pt x="1173" y="2671"/>
                    </a:lnTo>
                    <a:lnTo>
                      <a:pt x="1206" y="2664"/>
                    </a:lnTo>
                    <a:lnTo>
                      <a:pt x="1240" y="2651"/>
                    </a:lnTo>
                    <a:lnTo>
                      <a:pt x="1277" y="2637"/>
                    </a:lnTo>
                    <a:lnTo>
                      <a:pt x="1313" y="2620"/>
                    </a:lnTo>
                    <a:lnTo>
                      <a:pt x="1349" y="2608"/>
                    </a:lnTo>
                    <a:lnTo>
                      <a:pt x="1386" y="2597"/>
                    </a:lnTo>
                    <a:lnTo>
                      <a:pt x="1420" y="2591"/>
                    </a:lnTo>
                    <a:lnTo>
                      <a:pt x="1453" y="2591"/>
                    </a:lnTo>
                    <a:lnTo>
                      <a:pt x="1473" y="2649"/>
                    </a:lnTo>
                    <a:lnTo>
                      <a:pt x="1495" y="2697"/>
                    </a:lnTo>
                    <a:lnTo>
                      <a:pt x="1520" y="2737"/>
                    </a:lnTo>
                    <a:lnTo>
                      <a:pt x="1549" y="2768"/>
                    </a:lnTo>
                    <a:lnTo>
                      <a:pt x="1580" y="2793"/>
                    </a:lnTo>
                    <a:lnTo>
                      <a:pt x="1613" y="2809"/>
                    </a:lnTo>
                    <a:lnTo>
                      <a:pt x="1646" y="2818"/>
                    </a:lnTo>
                    <a:lnTo>
                      <a:pt x="1682" y="2822"/>
                    </a:lnTo>
                    <a:lnTo>
                      <a:pt x="1717" y="2818"/>
                    </a:lnTo>
                    <a:lnTo>
                      <a:pt x="1753" y="2809"/>
                    </a:lnTo>
                    <a:lnTo>
                      <a:pt x="1788" y="2795"/>
                    </a:lnTo>
                    <a:lnTo>
                      <a:pt x="1822" y="2777"/>
                    </a:lnTo>
                    <a:lnTo>
                      <a:pt x="1857" y="2751"/>
                    </a:lnTo>
                    <a:lnTo>
                      <a:pt x="1888" y="2724"/>
                    </a:lnTo>
                    <a:lnTo>
                      <a:pt x="1918" y="2691"/>
                    </a:lnTo>
                    <a:lnTo>
                      <a:pt x="1946" y="2657"/>
                    </a:lnTo>
                    <a:lnTo>
                      <a:pt x="1971" y="2617"/>
                    </a:lnTo>
                    <a:lnTo>
                      <a:pt x="1993" y="2577"/>
                    </a:lnTo>
                    <a:close/>
                    <a:moveTo>
                      <a:pt x="413" y="1677"/>
                    </a:moveTo>
                    <a:lnTo>
                      <a:pt x="389" y="1686"/>
                    </a:lnTo>
                    <a:lnTo>
                      <a:pt x="364" y="1693"/>
                    </a:lnTo>
                    <a:lnTo>
                      <a:pt x="338" y="1700"/>
                    </a:lnTo>
                    <a:lnTo>
                      <a:pt x="315" y="1709"/>
                    </a:lnTo>
                    <a:lnTo>
                      <a:pt x="293" y="1720"/>
                    </a:lnTo>
                    <a:lnTo>
                      <a:pt x="277" y="1737"/>
                    </a:lnTo>
                    <a:lnTo>
                      <a:pt x="264" y="1762"/>
                    </a:lnTo>
                    <a:lnTo>
                      <a:pt x="260" y="1789"/>
                    </a:lnTo>
                    <a:lnTo>
                      <a:pt x="264" y="1818"/>
                    </a:lnTo>
                    <a:lnTo>
                      <a:pt x="273" y="1849"/>
                    </a:lnTo>
                    <a:lnTo>
                      <a:pt x="286" y="1882"/>
                    </a:lnTo>
                    <a:lnTo>
                      <a:pt x="302" y="1913"/>
                    </a:lnTo>
                    <a:lnTo>
                      <a:pt x="318" y="1944"/>
                    </a:lnTo>
                    <a:lnTo>
                      <a:pt x="337" y="1973"/>
                    </a:lnTo>
                    <a:lnTo>
                      <a:pt x="351" y="2000"/>
                    </a:lnTo>
                    <a:lnTo>
                      <a:pt x="364" y="2024"/>
                    </a:lnTo>
                    <a:lnTo>
                      <a:pt x="373" y="2044"/>
                    </a:lnTo>
                    <a:lnTo>
                      <a:pt x="377" y="2064"/>
                    </a:lnTo>
                    <a:lnTo>
                      <a:pt x="380" y="2088"/>
                    </a:lnTo>
                    <a:lnTo>
                      <a:pt x="382" y="2111"/>
                    </a:lnTo>
                    <a:lnTo>
                      <a:pt x="382" y="2137"/>
                    </a:lnTo>
                    <a:lnTo>
                      <a:pt x="382" y="2162"/>
                    </a:lnTo>
                    <a:lnTo>
                      <a:pt x="384" y="2188"/>
                    </a:lnTo>
                    <a:lnTo>
                      <a:pt x="388" y="2211"/>
                    </a:lnTo>
                    <a:lnTo>
                      <a:pt x="391" y="2233"/>
                    </a:lnTo>
                    <a:lnTo>
                      <a:pt x="398" y="2253"/>
                    </a:lnTo>
                    <a:lnTo>
                      <a:pt x="409" y="2269"/>
                    </a:lnTo>
                    <a:lnTo>
                      <a:pt x="422" y="2282"/>
                    </a:lnTo>
                    <a:lnTo>
                      <a:pt x="440" y="2289"/>
                    </a:lnTo>
                    <a:lnTo>
                      <a:pt x="464" y="2291"/>
                    </a:lnTo>
                    <a:lnTo>
                      <a:pt x="493" y="2288"/>
                    </a:lnTo>
                    <a:lnTo>
                      <a:pt x="551" y="2271"/>
                    </a:lnTo>
                    <a:lnTo>
                      <a:pt x="602" y="2249"/>
                    </a:lnTo>
                    <a:lnTo>
                      <a:pt x="646" y="2222"/>
                    </a:lnTo>
                    <a:lnTo>
                      <a:pt x="684" y="2191"/>
                    </a:lnTo>
                    <a:lnTo>
                      <a:pt x="715" y="2155"/>
                    </a:lnTo>
                    <a:lnTo>
                      <a:pt x="740" y="2117"/>
                    </a:lnTo>
                    <a:lnTo>
                      <a:pt x="758" y="2075"/>
                    </a:lnTo>
                    <a:lnTo>
                      <a:pt x="769" y="2033"/>
                    </a:lnTo>
                    <a:lnTo>
                      <a:pt x="775" y="1991"/>
                    </a:lnTo>
                    <a:lnTo>
                      <a:pt x="773" y="1948"/>
                    </a:lnTo>
                    <a:lnTo>
                      <a:pt x="766" y="1906"/>
                    </a:lnTo>
                    <a:lnTo>
                      <a:pt x="751" y="1864"/>
                    </a:lnTo>
                    <a:lnTo>
                      <a:pt x="731" y="1826"/>
                    </a:lnTo>
                    <a:lnTo>
                      <a:pt x="704" y="1789"/>
                    </a:lnTo>
                    <a:lnTo>
                      <a:pt x="671" y="1757"/>
                    </a:lnTo>
                    <a:lnTo>
                      <a:pt x="633" y="1729"/>
                    </a:lnTo>
                    <a:lnTo>
                      <a:pt x="586" y="1706"/>
                    </a:lnTo>
                    <a:lnTo>
                      <a:pt x="535" y="1689"/>
                    </a:lnTo>
                    <a:lnTo>
                      <a:pt x="477" y="1678"/>
                    </a:lnTo>
                    <a:lnTo>
                      <a:pt x="413" y="1677"/>
                    </a:lnTo>
                    <a:close/>
                    <a:moveTo>
                      <a:pt x="1700" y="0"/>
                    </a:moveTo>
                    <a:lnTo>
                      <a:pt x="1855" y="0"/>
                    </a:lnTo>
                    <a:lnTo>
                      <a:pt x="1998" y="4"/>
                    </a:lnTo>
                    <a:lnTo>
                      <a:pt x="2135" y="13"/>
                    </a:lnTo>
                    <a:lnTo>
                      <a:pt x="2260" y="28"/>
                    </a:lnTo>
                    <a:lnTo>
                      <a:pt x="2380" y="46"/>
                    </a:lnTo>
                    <a:lnTo>
                      <a:pt x="2491" y="68"/>
                    </a:lnTo>
                    <a:lnTo>
                      <a:pt x="2595" y="97"/>
                    </a:lnTo>
                    <a:lnTo>
                      <a:pt x="2693" y="129"/>
                    </a:lnTo>
                    <a:lnTo>
                      <a:pt x="2784" y="168"/>
                    </a:lnTo>
                    <a:lnTo>
                      <a:pt x="2869" y="211"/>
                    </a:lnTo>
                    <a:lnTo>
                      <a:pt x="2949" y="258"/>
                    </a:lnTo>
                    <a:lnTo>
                      <a:pt x="3026" y="313"/>
                    </a:lnTo>
                    <a:lnTo>
                      <a:pt x="3097" y="375"/>
                    </a:lnTo>
                    <a:lnTo>
                      <a:pt x="3164" y="440"/>
                    </a:lnTo>
                    <a:lnTo>
                      <a:pt x="3228" y="513"/>
                    </a:lnTo>
                    <a:lnTo>
                      <a:pt x="3288" y="591"/>
                    </a:lnTo>
                    <a:lnTo>
                      <a:pt x="3344" y="675"/>
                    </a:lnTo>
                    <a:lnTo>
                      <a:pt x="3400" y="766"/>
                    </a:lnTo>
                    <a:lnTo>
                      <a:pt x="3453" y="864"/>
                    </a:lnTo>
                    <a:lnTo>
                      <a:pt x="3506" y="968"/>
                    </a:lnTo>
                    <a:lnTo>
                      <a:pt x="3546" y="1062"/>
                    </a:lnTo>
                    <a:lnTo>
                      <a:pt x="3580" y="1158"/>
                    </a:lnTo>
                    <a:lnTo>
                      <a:pt x="3608" y="1258"/>
                    </a:lnTo>
                    <a:lnTo>
                      <a:pt x="3631" y="1362"/>
                    </a:lnTo>
                    <a:lnTo>
                      <a:pt x="3646" y="1468"/>
                    </a:lnTo>
                    <a:lnTo>
                      <a:pt x="3655" y="1573"/>
                    </a:lnTo>
                    <a:lnTo>
                      <a:pt x="3657" y="1678"/>
                    </a:lnTo>
                    <a:lnTo>
                      <a:pt x="3651" y="1782"/>
                    </a:lnTo>
                    <a:lnTo>
                      <a:pt x="3638" y="1886"/>
                    </a:lnTo>
                    <a:lnTo>
                      <a:pt x="3618" y="1988"/>
                    </a:lnTo>
                    <a:lnTo>
                      <a:pt x="3591" y="2086"/>
                    </a:lnTo>
                    <a:lnTo>
                      <a:pt x="3557" y="2180"/>
                    </a:lnTo>
                    <a:lnTo>
                      <a:pt x="3515" y="2271"/>
                    </a:lnTo>
                    <a:lnTo>
                      <a:pt x="3466" y="2357"/>
                    </a:lnTo>
                    <a:lnTo>
                      <a:pt x="3408" y="2437"/>
                    </a:lnTo>
                    <a:lnTo>
                      <a:pt x="3342" y="2513"/>
                    </a:lnTo>
                    <a:lnTo>
                      <a:pt x="3271" y="2586"/>
                    </a:lnTo>
                    <a:lnTo>
                      <a:pt x="3195" y="2651"/>
                    </a:lnTo>
                    <a:lnTo>
                      <a:pt x="3113" y="2711"/>
                    </a:lnTo>
                    <a:lnTo>
                      <a:pt x="3024" y="2766"/>
                    </a:lnTo>
                    <a:lnTo>
                      <a:pt x="2931" y="2815"/>
                    </a:lnTo>
                    <a:lnTo>
                      <a:pt x="2833" y="2857"/>
                    </a:lnTo>
                    <a:lnTo>
                      <a:pt x="2806" y="2866"/>
                    </a:lnTo>
                    <a:lnTo>
                      <a:pt x="2771" y="2877"/>
                    </a:lnTo>
                    <a:lnTo>
                      <a:pt x="2735" y="2888"/>
                    </a:lnTo>
                    <a:lnTo>
                      <a:pt x="2695" y="2897"/>
                    </a:lnTo>
                    <a:lnTo>
                      <a:pt x="2653" y="2904"/>
                    </a:lnTo>
                    <a:lnTo>
                      <a:pt x="2613" y="2908"/>
                    </a:lnTo>
                    <a:lnTo>
                      <a:pt x="2573" y="2906"/>
                    </a:lnTo>
                    <a:lnTo>
                      <a:pt x="2535" y="2900"/>
                    </a:lnTo>
                    <a:lnTo>
                      <a:pt x="2500" y="2888"/>
                    </a:lnTo>
                    <a:lnTo>
                      <a:pt x="2469" y="2868"/>
                    </a:lnTo>
                    <a:lnTo>
                      <a:pt x="2440" y="2840"/>
                    </a:lnTo>
                    <a:lnTo>
                      <a:pt x="2415" y="2808"/>
                    </a:lnTo>
                    <a:lnTo>
                      <a:pt x="2389" y="2771"/>
                    </a:lnTo>
                    <a:lnTo>
                      <a:pt x="2368" y="2735"/>
                    </a:lnTo>
                    <a:lnTo>
                      <a:pt x="2346" y="2698"/>
                    </a:lnTo>
                    <a:lnTo>
                      <a:pt x="2324" y="2664"/>
                    </a:lnTo>
                    <a:lnTo>
                      <a:pt x="2300" y="2633"/>
                    </a:lnTo>
                    <a:lnTo>
                      <a:pt x="2269" y="2600"/>
                    </a:lnTo>
                    <a:lnTo>
                      <a:pt x="2229" y="2571"/>
                    </a:lnTo>
                    <a:lnTo>
                      <a:pt x="2184" y="2548"/>
                    </a:lnTo>
                    <a:lnTo>
                      <a:pt x="2133" y="2528"/>
                    </a:lnTo>
                    <a:lnTo>
                      <a:pt x="2080" y="2511"/>
                    </a:lnTo>
                    <a:lnTo>
                      <a:pt x="2024" y="2497"/>
                    </a:lnTo>
                    <a:lnTo>
                      <a:pt x="1968" y="2484"/>
                    </a:lnTo>
                    <a:lnTo>
                      <a:pt x="1911" y="2473"/>
                    </a:lnTo>
                    <a:lnTo>
                      <a:pt x="1857" y="2464"/>
                    </a:lnTo>
                    <a:lnTo>
                      <a:pt x="1780" y="2455"/>
                    </a:lnTo>
                    <a:lnTo>
                      <a:pt x="1702" y="2455"/>
                    </a:lnTo>
                    <a:lnTo>
                      <a:pt x="1622" y="2462"/>
                    </a:lnTo>
                    <a:lnTo>
                      <a:pt x="1542" y="2475"/>
                    </a:lnTo>
                    <a:lnTo>
                      <a:pt x="1460" y="2493"/>
                    </a:lnTo>
                    <a:lnTo>
                      <a:pt x="1382" y="2513"/>
                    </a:lnTo>
                    <a:lnTo>
                      <a:pt x="1306" y="2538"/>
                    </a:lnTo>
                    <a:lnTo>
                      <a:pt x="1233" y="2564"/>
                    </a:lnTo>
                    <a:lnTo>
                      <a:pt x="1166" y="2589"/>
                    </a:lnTo>
                    <a:lnTo>
                      <a:pt x="1102" y="2613"/>
                    </a:lnTo>
                    <a:lnTo>
                      <a:pt x="1046" y="2637"/>
                    </a:lnTo>
                    <a:lnTo>
                      <a:pt x="1017" y="2648"/>
                    </a:lnTo>
                    <a:lnTo>
                      <a:pt x="982" y="2664"/>
                    </a:lnTo>
                    <a:lnTo>
                      <a:pt x="944" y="2680"/>
                    </a:lnTo>
                    <a:lnTo>
                      <a:pt x="902" y="2697"/>
                    </a:lnTo>
                    <a:lnTo>
                      <a:pt x="858" y="2711"/>
                    </a:lnTo>
                    <a:lnTo>
                      <a:pt x="815" y="2724"/>
                    </a:lnTo>
                    <a:lnTo>
                      <a:pt x="769" y="2733"/>
                    </a:lnTo>
                    <a:lnTo>
                      <a:pt x="728" y="2737"/>
                    </a:lnTo>
                    <a:lnTo>
                      <a:pt x="689" y="2731"/>
                    </a:lnTo>
                    <a:lnTo>
                      <a:pt x="649" y="2720"/>
                    </a:lnTo>
                    <a:lnTo>
                      <a:pt x="617" y="2704"/>
                    </a:lnTo>
                    <a:lnTo>
                      <a:pt x="591" y="2686"/>
                    </a:lnTo>
                    <a:lnTo>
                      <a:pt x="569" y="2662"/>
                    </a:lnTo>
                    <a:lnTo>
                      <a:pt x="551" y="2638"/>
                    </a:lnTo>
                    <a:lnTo>
                      <a:pt x="537" y="2611"/>
                    </a:lnTo>
                    <a:lnTo>
                      <a:pt x="526" y="2584"/>
                    </a:lnTo>
                    <a:lnTo>
                      <a:pt x="515" y="2557"/>
                    </a:lnTo>
                    <a:lnTo>
                      <a:pt x="506" y="2531"/>
                    </a:lnTo>
                    <a:lnTo>
                      <a:pt x="495" y="2506"/>
                    </a:lnTo>
                    <a:lnTo>
                      <a:pt x="484" y="2482"/>
                    </a:lnTo>
                    <a:lnTo>
                      <a:pt x="471" y="2462"/>
                    </a:lnTo>
                    <a:lnTo>
                      <a:pt x="457" y="2446"/>
                    </a:lnTo>
                    <a:lnTo>
                      <a:pt x="437" y="2433"/>
                    </a:lnTo>
                    <a:lnTo>
                      <a:pt x="437" y="2451"/>
                    </a:lnTo>
                    <a:lnTo>
                      <a:pt x="448" y="2491"/>
                    </a:lnTo>
                    <a:lnTo>
                      <a:pt x="455" y="2533"/>
                    </a:lnTo>
                    <a:lnTo>
                      <a:pt x="464" y="2575"/>
                    </a:lnTo>
                    <a:lnTo>
                      <a:pt x="473" y="2617"/>
                    </a:lnTo>
                    <a:lnTo>
                      <a:pt x="484" y="2657"/>
                    </a:lnTo>
                    <a:lnTo>
                      <a:pt x="498" y="2693"/>
                    </a:lnTo>
                    <a:lnTo>
                      <a:pt x="517" y="2724"/>
                    </a:lnTo>
                    <a:lnTo>
                      <a:pt x="546" y="2755"/>
                    </a:lnTo>
                    <a:lnTo>
                      <a:pt x="578" y="2778"/>
                    </a:lnTo>
                    <a:lnTo>
                      <a:pt x="613" y="2795"/>
                    </a:lnTo>
                    <a:lnTo>
                      <a:pt x="649" y="2804"/>
                    </a:lnTo>
                    <a:lnTo>
                      <a:pt x="689" y="2808"/>
                    </a:lnTo>
                    <a:lnTo>
                      <a:pt x="729" y="2806"/>
                    </a:lnTo>
                    <a:lnTo>
                      <a:pt x="771" y="2800"/>
                    </a:lnTo>
                    <a:lnTo>
                      <a:pt x="813" y="2791"/>
                    </a:lnTo>
                    <a:lnTo>
                      <a:pt x="855" y="2780"/>
                    </a:lnTo>
                    <a:lnTo>
                      <a:pt x="898" y="2768"/>
                    </a:lnTo>
                    <a:lnTo>
                      <a:pt x="938" y="2753"/>
                    </a:lnTo>
                    <a:lnTo>
                      <a:pt x="978" y="2740"/>
                    </a:lnTo>
                    <a:lnTo>
                      <a:pt x="1017" y="2728"/>
                    </a:lnTo>
                    <a:lnTo>
                      <a:pt x="1051" y="2717"/>
                    </a:lnTo>
                    <a:lnTo>
                      <a:pt x="1086" y="2708"/>
                    </a:lnTo>
                    <a:lnTo>
                      <a:pt x="1089" y="2713"/>
                    </a:lnTo>
                    <a:lnTo>
                      <a:pt x="1097" y="2968"/>
                    </a:lnTo>
                    <a:lnTo>
                      <a:pt x="1089" y="2969"/>
                    </a:lnTo>
                    <a:lnTo>
                      <a:pt x="1060" y="3020"/>
                    </a:lnTo>
                    <a:lnTo>
                      <a:pt x="957" y="3040"/>
                    </a:lnTo>
                    <a:lnTo>
                      <a:pt x="928" y="2995"/>
                    </a:lnTo>
                    <a:lnTo>
                      <a:pt x="873" y="3002"/>
                    </a:lnTo>
                    <a:lnTo>
                      <a:pt x="857" y="3040"/>
                    </a:lnTo>
                    <a:lnTo>
                      <a:pt x="740" y="3064"/>
                    </a:lnTo>
                    <a:lnTo>
                      <a:pt x="726" y="3022"/>
                    </a:lnTo>
                    <a:lnTo>
                      <a:pt x="678" y="3026"/>
                    </a:lnTo>
                    <a:lnTo>
                      <a:pt x="657" y="3080"/>
                    </a:lnTo>
                    <a:lnTo>
                      <a:pt x="526" y="3077"/>
                    </a:lnTo>
                    <a:lnTo>
                      <a:pt x="518" y="3033"/>
                    </a:lnTo>
                    <a:lnTo>
                      <a:pt x="493" y="3033"/>
                    </a:lnTo>
                    <a:lnTo>
                      <a:pt x="473" y="3080"/>
                    </a:lnTo>
                    <a:lnTo>
                      <a:pt x="329" y="3071"/>
                    </a:lnTo>
                    <a:lnTo>
                      <a:pt x="340" y="3018"/>
                    </a:lnTo>
                    <a:lnTo>
                      <a:pt x="293" y="3015"/>
                    </a:lnTo>
                    <a:lnTo>
                      <a:pt x="277" y="3064"/>
                    </a:lnTo>
                    <a:lnTo>
                      <a:pt x="166" y="3037"/>
                    </a:lnTo>
                    <a:lnTo>
                      <a:pt x="164" y="3004"/>
                    </a:lnTo>
                    <a:lnTo>
                      <a:pt x="133" y="2998"/>
                    </a:lnTo>
                    <a:lnTo>
                      <a:pt x="104" y="2991"/>
                    </a:lnTo>
                    <a:lnTo>
                      <a:pt x="80" y="2980"/>
                    </a:lnTo>
                    <a:lnTo>
                      <a:pt x="60" y="2966"/>
                    </a:lnTo>
                    <a:lnTo>
                      <a:pt x="46" y="2948"/>
                    </a:lnTo>
                    <a:lnTo>
                      <a:pt x="40" y="2924"/>
                    </a:lnTo>
                    <a:lnTo>
                      <a:pt x="46" y="2897"/>
                    </a:lnTo>
                    <a:lnTo>
                      <a:pt x="57" y="2868"/>
                    </a:lnTo>
                    <a:lnTo>
                      <a:pt x="71" y="2838"/>
                    </a:lnTo>
                    <a:lnTo>
                      <a:pt x="89" y="2809"/>
                    </a:lnTo>
                    <a:lnTo>
                      <a:pt x="109" y="2780"/>
                    </a:lnTo>
                    <a:lnTo>
                      <a:pt x="128" y="2755"/>
                    </a:lnTo>
                    <a:lnTo>
                      <a:pt x="142" y="2731"/>
                    </a:lnTo>
                    <a:lnTo>
                      <a:pt x="153" y="2713"/>
                    </a:lnTo>
                    <a:lnTo>
                      <a:pt x="100" y="2657"/>
                    </a:lnTo>
                    <a:lnTo>
                      <a:pt x="106" y="2644"/>
                    </a:lnTo>
                    <a:lnTo>
                      <a:pt x="209" y="2600"/>
                    </a:lnTo>
                    <a:lnTo>
                      <a:pt x="244" y="2578"/>
                    </a:lnTo>
                    <a:lnTo>
                      <a:pt x="269" y="2555"/>
                    </a:lnTo>
                    <a:lnTo>
                      <a:pt x="284" y="2529"/>
                    </a:lnTo>
                    <a:lnTo>
                      <a:pt x="289" y="2506"/>
                    </a:lnTo>
                    <a:lnTo>
                      <a:pt x="288" y="2478"/>
                    </a:lnTo>
                    <a:lnTo>
                      <a:pt x="280" y="2451"/>
                    </a:lnTo>
                    <a:lnTo>
                      <a:pt x="266" y="2424"/>
                    </a:lnTo>
                    <a:lnTo>
                      <a:pt x="246" y="2397"/>
                    </a:lnTo>
                    <a:lnTo>
                      <a:pt x="222" y="2368"/>
                    </a:lnTo>
                    <a:lnTo>
                      <a:pt x="197" y="2340"/>
                    </a:lnTo>
                    <a:lnTo>
                      <a:pt x="169" y="2313"/>
                    </a:lnTo>
                    <a:lnTo>
                      <a:pt x="140" y="2284"/>
                    </a:lnTo>
                    <a:lnTo>
                      <a:pt x="111" y="2257"/>
                    </a:lnTo>
                    <a:lnTo>
                      <a:pt x="84" y="2229"/>
                    </a:lnTo>
                    <a:lnTo>
                      <a:pt x="58" y="2204"/>
                    </a:lnTo>
                    <a:lnTo>
                      <a:pt x="37" y="2178"/>
                    </a:lnTo>
                    <a:lnTo>
                      <a:pt x="18" y="2155"/>
                    </a:lnTo>
                    <a:lnTo>
                      <a:pt x="6" y="2131"/>
                    </a:lnTo>
                    <a:lnTo>
                      <a:pt x="0" y="2109"/>
                    </a:lnTo>
                    <a:lnTo>
                      <a:pt x="0" y="2088"/>
                    </a:lnTo>
                    <a:lnTo>
                      <a:pt x="11" y="2064"/>
                    </a:lnTo>
                    <a:lnTo>
                      <a:pt x="28" y="2044"/>
                    </a:lnTo>
                    <a:lnTo>
                      <a:pt x="48" y="2024"/>
                    </a:lnTo>
                    <a:lnTo>
                      <a:pt x="73" y="2006"/>
                    </a:lnTo>
                    <a:lnTo>
                      <a:pt x="100" y="1988"/>
                    </a:lnTo>
                    <a:lnTo>
                      <a:pt x="128" y="1969"/>
                    </a:lnTo>
                    <a:lnTo>
                      <a:pt x="155" y="1949"/>
                    </a:lnTo>
                    <a:lnTo>
                      <a:pt x="180" y="1928"/>
                    </a:lnTo>
                    <a:lnTo>
                      <a:pt x="200" y="1904"/>
                    </a:lnTo>
                    <a:lnTo>
                      <a:pt x="217" y="1877"/>
                    </a:lnTo>
                    <a:lnTo>
                      <a:pt x="226" y="1844"/>
                    </a:lnTo>
                    <a:lnTo>
                      <a:pt x="226" y="1811"/>
                    </a:lnTo>
                    <a:lnTo>
                      <a:pt x="218" y="1780"/>
                    </a:lnTo>
                    <a:lnTo>
                      <a:pt x="206" y="1753"/>
                    </a:lnTo>
                    <a:lnTo>
                      <a:pt x="189" y="1726"/>
                    </a:lnTo>
                    <a:lnTo>
                      <a:pt x="171" y="1700"/>
                    </a:lnTo>
                    <a:lnTo>
                      <a:pt x="151" y="1675"/>
                    </a:lnTo>
                    <a:lnTo>
                      <a:pt x="133" y="1648"/>
                    </a:lnTo>
                    <a:lnTo>
                      <a:pt x="117" y="1620"/>
                    </a:lnTo>
                    <a:lnTo>
                      <a:pt x="106" y="1591"/>
                    </a:lnTo>
                    <a:lnTo>
                      <a:pt x="102" y="1557"/>
                    </a:lnTo>
                    <a:lnTo>
                      <a:pt x="106" y="1520"/>
                    </a:lnTo>
                    <a:lnTo>
                      <a:pt x="173" y="1388"/>
                    </a:lnTo>
                    <a:lnTo>
                      <a:pt x="273" y="1144"/>
                    </a:lnTo>
                    <a:lnTo>
                      <a:pt x="286" y="1095"/>
                    </a:lnTo>
                    <a:lnTo>
                      <a:pt x="297" y="1040"/>
                    </a:lnTo>
                    <a:lnTo>
                      <a:pt x="302" y="984"/>
                    </a:lnTo>
                    <a:lnTo>
                      <a:pt x="309" y="928"/>
                    </a:lnTo>
                    <a:lnTo>
                      <a:pt x="318" y="873"/>
                    </a:lnTo>
                    <a:lnTo>
                      <a:pt x="329" y="820"/>
                    </a:lnTo>
                    <a:lnTo>
                      <a:pt x="346" y="771"/>
                    </a:lnTo>
                    <a:lnTo>
                      <a:pt x="384" y="697"/>
                    </a:lnTo>
                    <a:lnTo>
                      <a:pt x="433" y="622"/>
                    </a:lnTo>
                    <a:lnTo>
                      <a:pt x="493" y="551"/>
                    </a:lnTo>
                    <a:lnTo>
                      <a:pt x="560" y="484"/>
                    </a:lnTo>
                    <a:lnTo>
                      <a:pt x="635" y="420"/>
                    </a:lnTo>
                    <a:lnTo>
                      <a:pt x="717" y="360"/>
                    </a:lnTo>
                    <a:lnTo>
                      <a:pt x="802" y="304"/>
                    </a:lnTo>
                    <a:lnTo>
                      <a:pt x="889" y="251"/>
                    </a:lnTo>
                    <a:lnTo>
                      <a:pt x="978" y="206"/>
                    </a:lnTo>
                    <a:lnTo>
                      <a:pt x="1069" y="164"/>
                    </a:lnTo>
                    <a:lnTo>
                      <a:pt x="1158" y="129"/>
                    </a:lnTo>
                    <a:lnTo>
                      <a:pt x="1246" y="100"/>
                    </a:lnTo>
                    <a:lnTo>
                      <a:pt x="1566" y="17"/>
                    </a:lnTo>
                    <a:lnTo>
                      <a:pt x="170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17" name="Oval 1">
                <a:extLst>
                  <a:ext uri="{FF2B5EF4-FFF2-40B4-BE49-F238E27FC236}">
                    <a16:creationId xmlns:a16="http://schemas.microsoft.com/office/drawing/2014/main" id="{135CB267-5A70-431E-92E8-A892DB6508DF}"/>
                  </a:ext>
                </a:extLst>
              </p:cNvPr>
              <p:cNvSpPr/>
              <p:nvPr/>
            </p:nvSpPr>
            <p:spPr>
              <a:xfrm>
                <a:off x="4871289" y="2163115"/>
                <a:ext cx="284572" cy="306011"/>
              </a:xfrm>
              <a:custGeom>
                <a:avLst/>
                <a:gdLst/>
                <a:ahLst/>
                <a:cxnLst/>
                <a:rect l="l" t="t" r="r" b="b"/>
                <a:pathLst>
                  <a:path w="4669637" h="5021437">
                    <a:moveTo>
                      <a:pt x="3221000" y="0"/>
                    </a:moveTo>
                    <a:cubicBezTo>
                      <a:pt x="3362423" y="0"/>
                      <a:pt x="3491529" y="52734"/>
                      <a:pt x="3588254" y="141276"/>
                    </a:cubicBezTo>
                    <a:cubicBezTo>
                      <a:pt x="3684978" y="52735"/>
                      <a:pt x="3814082" y="3"/>
                      <a:pt x="3955503" y="3"/>
                    </a:cubicBezTo>
                    <a:cubicBezTo>
                      <a:pt x="4262962" y="3"/>
                      <a:pt x="4512207" y="249248"/>
                      <a:pt x="4512207" y="556707"/>
                    </a:cubicBezTo>
                    <a:cubicBezTo>
                      <a:pt x="4512207" y="669790"/>
                      <a:pt x="4478490" y="774998"/>
                      <a:pt x="4420089" y="862515"/>
                    </a:cubicBezTo>
                    <a:cubicBezTo>
                      <a:pt x="4570580" y="961849"/>
                      <a:pt x="4669637" y="1132542"/>
                      <a:pt x="4669637" y="1326370"/>
                    </a:cubicBezTo>
                    <a:cubicBezTo>
                      <a:pt x="4669637" y="1487821"/>
                      <a:pt x="4600910" y="1633219"/>
                      <a:pt x="4490000" y="1733701"/>
                    </a:cubicBezTo>
                    <a:cubicBezTo>
                      <a:pt x="4600910" y="1834183"/>
                      <a:pt x="4669637" y="1979581"/>
                      <a:pt x="4669637" y="2141032"/>
                    </a:cubicBezTo>
                    <a:cubicBezTo>
                      <a:pt x="4669637" y="2302483"/>
                      <a:pt x="4600910" y="2447881"/>
                      <a:pt x="4490000" y="2548363"/>
                    </a:cubicBezTo>
                    <a:cubicBezTo>
                      <a:pt x="4600910" y="2648845"/>
                      <a:pt x="4669637" y="2794244"/>
                      <a:pt x="4669637" y="2955694"/>
                    </a:cubicBezTo>
                    <a:cubicBezTo>
                      <a:pt x="4669637" y="3224895"/>
                      <a:pt x="4478563" y="3449467"/>
                      <a:pt x="4224627" y="3501139"/>
                    </a:cubicBezTo>
                    <a:cubicBezTo>
                      <a:pt x="4173492" y="3755645"/>
                      <a:pt x="3948659" y="3947273"/>
                      <a:pt x="3679069" y="3947273"/>
                    </a:cubicBezTo>
                    <a:cubicBezTo>
                      <a:pt x="3559167" y="3947273"/>
                      <a:pt x="3448117" y="3909367"/>
                      <a:pt x="3357878" y="3844002"/>
                    </a:cubicBezTo>
                    <a:cubicBezTo>
                      <a:pt x="3259607" y="3937451"/>
                      <a:pt x="3126492" y="3993881"/>
                      <a:pt x="2980197" y="3993881"/>
                    </a:cubicBezTo>
                    <a:cubicBezTo>
                      <a:pt x="2931818" y="3993881"/>
                      <a:pt x="2884880" y="3987710"/>
                      <a:pt x="2841084" y="3972961"/>
                    </a:cubicBezTo>
                    <a:cubicBezTo>
                      <a:pt x="2832044" y="4069054"/>
                      <a:pt x="2794874" y="4156856"/>
                      <a:pt x="2737231" y="4227693"/>
                    </a:cubicBezTo>
                    <a:cubicBezTo>
                      <a:pt x="2806079" y="4310086"/>
                      <a:pt x="2846234" y="4416407"/>
                      <a:pt x="2846234" y="4532107"/>
                    </a:cubicBezTo>
                    <a:cubicBezTo>
                      <a:pt x="2846234" y="4802356"/>
                      <a:pt x="2627153" y="5021437"/>
                      <a:pt x="2356904" y="5021437"/>
                    </a:cubicBezTo>
                    <a:cubicBezTo>
                      <a:pt x="2086655" y="5021437"/>
                      <a:pt x="1867574" y="4802356"/>
                      <a:pt x="1867574" y="4532107"/>
                    </a:cubicBezTo>
                    <a:cubicBezTo>
                      <a:pt x="1867574" y="4416078"/>
                      <a:pt x="1907958" y="4309481"/>
                      <a:pt x="1977158" y="4226990"/>
                    </a:cubicBezTo>
                    <a:cubicBezTo>
                      <a:pt x="1907958" y="4144498"/>
                      <a:pt x="1867574" y="4037901"/>
                      <a:pt x="1867574" y="3921872"/>
                    </a:cubicBezTo>
                    <a:lnTo>
                      <a:pt x="1870634" y="3891520"/>
                    </a:lnTo>
                    <a:cubicBezTo>
                      <a:pt x="1824903" y="3813479"/>
                      <a:pt x="1800200" y="3722456"/>
                      <a:pt x="1800200" y="3625662"/>
                    </a:cubicBezTo>
                    <a:cubicBezTo>
                      <a:pt x="1800200" y="3318203"/>
                      <a:pt x="2049445" y="3068958"/>
                      <a:pt x="2356904" y="3068958"/>
                    </a:cubicBezTo>
                    <a:cubicBezTo>
                      <a:pt x="2420773" y="3068958"/>
                      <a:pt x="2482129" y="3079714"/>
                      <a:pt x="2538468" y="3101802"/>
                    </a:cubicBezTo>
                    <a:cubicBezTo>
                      <a:pt x="2638465" y="2966803"/>
                      <a:pt x="2799249" y="2880473"/>
                      <a:pt x="2980197" y="2880473"/>
                    </a:cubicBezTo>
                    <a:cubicBezTo>
                      <a:pt x="3100008" y="2880473"/>
                      <a:pt x="3210978" y="2918321"/>
                      <a:pt x="3301190" y="2983581"/>
                    </a:cubicBezTo>
                    <a:cubicBezTo>
                      <a:pt x="3373807" y="2914346"/>
                      <a:pt x="3465808" y="2865716"/>
                      <a:pt x="3567959" y="2845066"/>
                    </a:cubicBezTo>
                    <a:cubicBezTo>
                      <a:pt x="3590854" y="2728399"/>
                      <a:pt x="3651016" y="2625236"/>
                      <a:pt x="3735867" y="2548363"/>
                    </a:cubicBezTo>
                    <a:cubicBezTo>
                      <a:pt x="3624957" y="2447881"/>
                      <a:pt x="3556229" y="2302483"/>
                      <a:pt x="3556229" y="2141032"/>
                    </a:cubicBezTo>
                    <a:cubicBezTo>
                      <a:pt x="3556229" y="1979581"/>
                      <a:pt x="3624957" y="1834183"/>
                      <a:pt x="3735867" y="1733701"/>
                    </a:cubicBezTo>
                    <a:cubicBezTo>
                      <a:pt x="3624957" y="1633219"/>
                      <a:pt x="3556229" y="1487821"/>
                      <a:pt x="3556229" y="1326370"/>
                    </a:cubicBezTo>
                    <a:cubicBezTo>
                      <a:pt x="3556229" y="1213287"/>
                      <a:pt x="3589946" y="1108079"/>
                      <a:pt x="3648347" y="1020561"/>
                    </a:cubicBezTo>
                    <a:cubicBezTo>
                      <a:pt x="3626565" y="1006627"/>
                      <a:pt x="3606074" y="990873"/>
                      <a:pt x="3588250" y="972135"/>
                    </a:cubicBezTo>
                    <a:cubicBezTo>
                      <a:pt x="3491526" y="1060675"/>
                      <a:pt x="3362421" y="1113408"/>
                      <a:pt x="3221000" y="1113408"/>
                    </a:cubicBezTo>
                    <a:cubicBezTo>
                      <a:pt x="3065923" y="1113408"/>
                      <a:pt x="2925655" y="1049999"/>
                      <a:pt x="2824957" y="947451"/>
                    </a:cubicBezTo>
                    <a:cubicBezTo>
                      <a:pt x="2724258" y="1050000"/>
                      <a:pt x="2583990" y="1113409"/>
                      <a:pt x="2428912" y="1113409"/>
                    </a:cubicBezTo>
                    <a:cubicBezTo>
                      <a:pt x="2253449" y="1113409"/>
                      <a:pt x="2096946" y="1032234"/>
                      <a:pt x="1996865" y="903815"/>
                    </a:cubicBezTo>
                    <a:cubicBezTo>
                      <a:pt x="1896784" y="1032234"/>
                      <a:pt x="1740280" y="1113410"/>
                      <a:pt x="1564816" y="1113410"/>
                    </a:cubicBezTo>
                    <a:cubicBezTo>
                      <a:pt x="1377378" y="1113410"/>
                      <a:pt x="1211575" y="1020776"/>
                      <a:pt x="1111593" y="878151"/>
                    </a:cubicBezTo>
                    <a:cubicBezTo>
                      <a:pt x="1080053" y="927774"/>
                      <a:pt x="1038222" y="969598"/>
                      <a:pt x="990563" y="1003955"/>
                    </a:cubicBezTo>
                    <a:cubicBezTo>
                      <a:pt x="1068182" y="1097494"/>
                      <a:pt x="1113408" y="1217901"/>
                      <a:pt x="1113408" y="1348870"/>
                    </a:cubicBezTo>
                    <a:cubicBezTo>
                      <a:pt x="1113408" y="1503969"/>
                      <a:pt x="1049982" y="1644253"/>
                      <a:pt x="947405" y="1744951"/>
                    </a:cubicBezTo>
                    <a:cubicBezTo>
                      <a:pt x="1049982" y="1845649"/>
                      <a:pt x="1113408" y="1985934"/>
                      <a:pt x="1113408" y="2141033"/>
                    </a:cubicBezTo>
                    <a:cubicBezTo>
                      <a:pt x="1113408" y="2296132"/>
                      <a:pt x="1049982" y="2436417"/>
                      <a:pt x="947405" y="2537115"/>
                    </a:cubicBezTo>
                    <a:cubicBezTo>
                      <a:pt x="1049982" y="2637813"/>
                      <a:pt x="1113408" y="2778098"/>
                      <a:pt x="1113408" y="2933196"/>
                    </a:cubicBezTo>
                    <a:cubicBezTo>
                      <a:pt x="1113408" y="3160411"/>
                      <a:pt x="977287" y="3355833"/>
                      <a:pt x="781802" y="3441590"/>
                    </a:cubicBezTo>
                    <a:cubicBezTo>
                      <a:pt x="781802" y="3467025"/>
                      <a:pt x="781802" y="3492460"/>
                      <a:pt x="781802" y="3517895"/>
                    </a:cubicBezTo>
                    <a:cubicBezTo>
                      <a:pt x="781802" y="3642214"/>
                      <a:pt x="681021" y="3742995"/>
                      <a:pt x="556702" y="3742995"/>
                    </a:cubicBezTo>
                    <a:lnTo>
                      <a:pt x="556703" y="3742994"/>
                    </a:lnTo>
                    <a:cubicBezTo>
                      <a:pt x="432384" y="3742994"/>
                      <a:pt x="331603" y="3642213"/>
                      <a:pt x="331603" y="3517894"/>
                    </a:cubicBezTo>
                    <a:lnTo>
                      <a:pt x="331603" y="3441589"/>
                    </a:lnTo>
                    <a:cubicBezTo>
                      <a:pt x="136120" y="3355831"/>
                      <a:pt x="0" y="3160410"/>
                      <a:pt x="0" y="2933196"/>
                    </a:cubicBezTo>
                    <a:cubicBezTo>
                      <a:pt x="0" y="2778098"/>
                      <a:pt x="63426" y="2637813"/>
                      <a:pt x="166003" y="2537115"/>
                    </a:cubicBezTo>
                    <a:cubicBezTo>
                      <a:pt x="63426" y="2436417"/>
                      <a:pt x="0" y="2296132"/>
                      <a:pt x="0" y="2141033"/>
                    </a:cubicBezTo>
                    <a:cubicBezTo>
                      <a:pt x="0" y="1985934"/>
                      <a:pt x="63426" y="1845649"/>
                      <a:pt x="166003" y="1744951"/>
                    </a:cubicBezTo>
                    <a:cubicBezTo>
                      <a:pt x="63426" y="1644253"/>
                      <a:pt x="0" y="1503969"/>
                      <a:pt x="0" y="1348870"/>
                    </a:cubicBezTo>
                    <a:cubicBezTo>
                      <a:pt x="0" y="1164802"/>
                      <a:pt x="89333" y="1001598"/>
                      <a:pt x="228018" y="901622"/>
                    </a:cubicBezTo>
                    <a:cubicBezTo>
                      <a:pt x="150398" y="808082"/>
                      <a:pt x="105172" y="687676"/>
                      <a:pt x="105172" y="556707"/>
                    </a:cubicBezTo>
                    <a:cubicBezTo>
                      <a:pt x="105172" y="249248"/>
                      <a:pt x="354417" y="3"/>
                      <a:pt x="661876" y="3"/>
                    </a:cubicBezTo>
                    <a:cubicBezTo>
                      <a:pt x="848326" y="3"/>
                      <a:pt x="1013368" y="91662"/>
                      <a:pt x="1113346" y="233137"/>
                    </a:cubicBezTo>
                    <a:cubicBezTo>
                      <a:pt x="1213323" y="91662"/>
                      <a:pt x="1378365" y="2"/>
                      <a:pt x="1564816" y="2"/>
                    </a:cubicBezTo>
                    <a:cubicBezTo>
                      <a:pt x="1740279" y="2"/>
                      <a:pt x="1896783" y="81177"/>
                      <a:pt x="1996864" y="209596"/>
                    </a:cubicBezTo>
                    <a:cubicBezTo>
                      <a:pt x="2096945" y="81176"/>
                      <a:pt x="2253449" y="1"/>
                      <a:pt x="2428912" y="1"/>
                    </a:cubicBezTo>
                    <a:cubicBezTo>
                      <a:pt x="2583990" y="1"/>
                      <a:pt x="2724257" y="63410"/>
                      <a:pt x="2824956" y="165958"/>
                    </a:cubicBezTo>
                    <a:cubicBezTo>
                      <a:pt x="2925654" y="63409"/>
                      <a:pt x="3065922" y="0"/>
                      <a:pt x="322100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18" name="Oval 6">
                <a:extLst>
                  <a:ext uri="{FF2B5EF4-FFF2-40B4-BE49-F238E27FC236}">
                    <a16:creationId xmlns:a16="http://schemas.microsoft.com/office/drawing/2014/main" id="{1C52B700-944E-497F-BDA0-813CBDBA0A15}"/>
                  </a:ext>
                </a:extLst>
              </p:cNvPr>
              <p:cNvSpPr/>
              <p:nvPr/>
            </p:nvSpPr>
            <p:spPr>
              <a:xfrm>
                <a:off x="4246861" y="1796567"/>
                <a:ext cx="265718" cy="292583"/>
              </a:xfrm>
              <a:custGeom>
                <a:avLst/>
                <a:gdLst/>
                <a:ahLst/>
                <a:cxnLst/>
                <a:rect l="l" t="t" r="r" b="b"/>
                <a:pathLst>
                  <a:path w="3596792" h="3960440">
                    <a:moveTo>
                      <a:pt x="1094942" y="2061441"/>
                    </a:moveTo>
                    <a:lnTo>
                      <a:pt x="1094942" y="2457943"/>
                    </a:lnTo>
                    <a:lnTo>
                      <a:pt x="698440" y="2457943"/>
                    </a:lnTo>
                    <a:lnTo>
                      <a:pt x="698440" y="2867371"/>
                    </a:lnTo>
                    <a:lnTo>
                      <a:pt x="1094942" y="2867371"/>
                    </a:lnTo>
                    <a:lnTo>
                      <a:pt x="1094942" y="3263873"/>
                    </a:lnTo>
                    <a:lnTo>
                      <a:pt x="1504370" y="3263873"/>
                    </a:lnTo>
                    <a:lnTo>
                      <a:pt x="1504370" y="2867371"/>
                    </a:lnTo>
                    <a:lnTo>
                      <a:pt x="1900872" y="2867371"/>
                    </a:lnTo>
                    <a:lnTo>
                      <a:pt x="1900872" y="2457943"/>
                    </a:lnTo>
                    <a:lnTo>
                      <a:pt x="1504370" y="2457943"/>
                    </a:lnTo>
                    <a:lnTo>
                      <a:pt x="1504370" y="2061441"/>
                    </a:lnTo>
                    <a:close/>
                    <a:moveTo>
                      <a:pt x="2799823" y="26785"/>
                    </a:moveTo>
                    <a:lnTo>
                      <a:pt x="3448872" y="1190236"/>
                    </a:lnTo>
                    <a:cubicBezTo>
                      <a:pt x="3542508" y="1318796"/>
                      <a:pt x="3596792" y="1477271"/>
                      <a:pt x="3596792" y="1648425"/>
                    </a:cubicBezTo>
                    <a:cubicBezTo>
                      <a:pt x="3596792" y="2085883"/>
                      <a:pt x="3242162" y="2440513"/>
                      <a:pt x="2804704" y="2440513"/>
                    </a:cubicBezTo>
                    <a:lnTo>
                      <a:pt x="2774283" y="2438977"/>
                    </a:lnTo>
                    <a:cubicBezTo>
                      <a:pt x="2737083" y="2264385"/>
                      <a:pt x="2663682" y="2103273"/>
                      <a:pt x="2561997" y="1963663"/>
                    </a:cubicBezTo>
                    <a:lnTo>
                      <a:pt x="2140652" y="1208381"/>
                    </a:lnTo>
                    <a:close/>
                    <a:moveTo>
                      <a:pt x="1291647" y="0"/>
                    </a:moveTo>
                    <a:lnTo>
                      <a:pt x="2356605" y="1908989"/>
                    </a:lnTo>
                    <a:cubicBezTo>
                      <a:pt x="2510243" y="2119929"/>
                      <a:pt x="2599312" y="2379955"/>
                      <a:pt x="2599312" y="2660784"/>
                    </a:cubicBezTo>
                    <a:cubicBezTo>
                      <a:pt x="2599312" y="3378564"/>
                      <a:pt x="2017436" y="3960440"/>
                      <a:pt x="1299656" y="3960440"/>
                    </a:cubicBezTo>
                    <a:cubicBezTo>
                      <a:pt x="581876" y="3960440"/>
                      <a:pt x="0" y="3378564"/>
                      <a:pt x="0" y="2660784"/>
                    </a:cubicBezTo>
                    <a:cubicBezTo>
                      <a:pt x="0" y="2462086"/>
                      <a:pt x="44590" y="2273803"/>
                      <a:pt x="125671" y="2106038"/>
                    </a:cubicBezTo>
                    <a:lnTo>
                      <a:pt x="116762" y="210603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19" name="Freeform 9">
                <a:extLst>
                  <a:ext uri="{FF2B5EF4-FFF2-40B4-BE49-F238E27FC236}">
                    <a16:creationId xmlns:a16="http://schemas.microsoft.com/office/drawing/2014/main" id="{D9102029-BB42-4CAB-B91C-4B760F0CE3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48431" y="1460681"/>
                <a:ext cx="217252" cy="281966"/>
              </a:xfrm>
              <a:custGeom>
                <a:avLst/>
                <a:gdLst>
                  <a:gd name="T0" fmla="*/ 536 w 1882"/>
                  <a:gd name="T1" fmla="*/ 10 h 2443"/>
                  <a:gd name="T2" fmla="*/ 642 w 1882"/>
                  <a:gd name="T3" fmla="*/ 32 h 2443"/>
                  <a:gd name="T4" fmla="*/ 821 w 1882"/>
                  <a:gd name="T5" fmla="*/ 80 h 2443"/>
                  <a:gd name="T6" fmla="*/ 1054 w 1882"/>
                  <a:gd name="T7" fmla="*/ 87 h 2443"/>
                  <a:gd name="T8" fmla="*/ 1196 w 1882"/>
                  <a:gd name="T9" fmla="*/ 59 h 2443"/>
                  <a:gd name="T10" fmla="*/ 1321 w 1882"/>
                  <a:gd name="T11" fmla="*/ 24 h 2443"/>
                  <a:gd name="T12" fmla="*/ 1495 w 1882"/>
                  <a:gd name="T13" fmla="*/ 8 h 2443"/>
                  <a:gd name="T14" fmla="*/ 1566 w 1882"/>
                  <a:gd name="T15" fmla="*/ 20 h 2443"/>
                  <a:gd name="T16" fmla="*/ 1705 w 1882"/>
                  <a:gd name="T17" fmla="*/ 69 h 2443"/>
                  <a:gd name="T18" fmla="*/ 1811 w 1882"/>
                  <a:gd name="T19" fmla="*/ 201 h 2443"/>
                  <a:gd name="T20" fmla="*/ 1864 w 1882"/>
                  <a:gd name="T21" fmla="*/ 359 h 2443"/>
                  <a:gd name="T22" fmla="*/ 1881 w 1882"/>
                  <a:gd name="T23" fmla="*/ 493 h 2443"/>
                  <a:gd name="T24" fmla="*/ 1882 w 1882"/>
                  <a:gd name="T25" fmla="*/ 550 h 2443"/>
                  <a:gd name="T26" fmla="*/ 1842 w 1882"/>
                  <a:gd name="T27" fmla="*/ 801 h 2443"/>
                  <a:gd name="T28" fmla="*/ 1802 w 1882"/>
                  <a:gd name="T29" fmla="*/ 923 h 2443"/>
                  <a:gd name="T30" fmla="*/ 1727 w 1882"/>
                  <a:gd name="T31" fmla="*/ 1080 h 2443"/>
                  <a:gd name="T32" fmla="*/ 1661 w 1882"/>
                  <a:gd name="T33" fmla="*/ 1268 h 2443"/>
                  <a:gd name="T34" fmla="*/ 1644 w 1882"/>
                  <a:gd name="T35" fmla="*/ 1341 h 2443"/>
                  <a:gd name="T36" fmla="*/ 1636 w 1882"/>
                  <a:gd name="T37" fmla="*/ 1465 h 2443"/>
                  <a:gd name="T38" fmla="*/ 1614 w 1882"/>
                  <a:gd name="T39" fmla="*/ 1657 h 2443"/>
                  <a:gd name="T40" fmla="*/ 1567 w 1882"/>
                  <a:gd name="T41" fmla="*/ 1913 h 2443"/>
                  <a:gd name="T42" fmla="*/ 1526 w 1882"/>
                  <a:gd name="T43" fmla="*/ 2084 h 2443"/>
                  <a:gd name="T44" fmla="*/ 1493 w 1882"/>
                  <a:gd name="T45" fmla="*/ 2189 h 2443"/>
                  <a:gd name="T46" fmla="*/ 1400 w 1882"/>
                  <a:gd name="T47" fmla="*/ 2375 h 2443"/>
                  <a:gd name="T48" fmla="*/ 1327 w 1882"/>
                  <a:gd name="T49" fmla="*/ 2438 h 2443"/>
                  <a:gd name="T50" fmla="*/ 1287 w 1882"/>
                  <a:gd name="T51" fmla="*/ 2441 h 2443"/>
                  <a:gd name="T52" fmla="*/ 1243 w 1882"/>
                  <a:gd name="T53" fmla="*/ 2407 h 2443"/>
                  <a:gd name="T54" fmla="*/ 1201 w 1882"/>
                  <a:gd name="T55" fmla="*/ 2280 h 2443"/>
                  <a:gd name="T56" fmla="*/ 1180 w 1882"/>
                  <a:gd name="T57" fmla="*/ 2148 h 2443"/>
                  <a:gd name="T58" fmla="*/ 1174 w 1882"/>
                  <a:gd name="T59" fmla="*/ 2039 h 2443"/>
                  <a:gd name="T60" fmla="*/ 1152 w 1882"/>
                  <a:gd name="T61" fmla="*/ 1785 h 2443"/>
                  <a:gd name="T62" fmla="*/ 1125 w 1882"/>
                  <a:gd name="T63" fmla="*/ 1654 h 2443"/>
                  <a:gd name="T64" fmla="*/ 1089 w 1882"/>
                  <a:gd name="T65" fmla="*/ 1553 h 2443"/>
                  <a:gd name="T66" fmla="*/ 1008 w 1882"/>
                  <a:gd name="T67" fmla="*/ 1480 h 2443"/>
                  <a:gd name="T68" fmla="*/ 945 w 1882"/>
                  <a:gd name="T69" fmla="*/ 1464 h 2443"/>
                  <a:gd name="T70" fmla="*/ 860 w 1882"/>
                  <a:gd name="T71" fmla="*/ 1476 h 2443"/>
                  <a:gd name="T72" fmla="*/ 785 w 1882"/>
                  <a:gd name="T73" fmla="*/ 1545 h 2443"/>
                  <a:gd name="T74" fmla="*/ 761 w 1882"/>
                  <a:gd name="T75" fmla="*/ 1600 h 2443"/>
                  <a:gd name="T76" fmla="*/ 736 w 1882"/>
                  <a:gd name="T77" fmla="*/ 1692 h 2443"/>
                  <a:gd name="T78" fmla="*/ 711 w 1882"/>
                  <a:gd name="T79" fmla="*/ 1877 h 2443"/>
                  <a:gd name="T80" fmla="*/ 695 w 1882"/>
                  <a:gd name="T81" fmla="*/ 2046 h 2443"/>
                  <a:gd name="T82" fmla="*/ 690 w 1882"/>
                  <a:gd name="T83" fmla="*/ 2157 h 2443"/>
                  <a:gd name="T84" fmla="*/ 657 w 1882"/>
                  <a:gd name="T85" fmla="*/ 2345 h 2443"/>
                  <a:gd name="T86" fmla="*/ 613 w 1882"/>
                  <a:gd name="T87" fmla="*/ 2424 h 2443"/>
                  <a:gd name="T88" fmla="*/ 592 w 1882"/>
                  <a:gd name="T89" fmla="*/ 2439 h 2443"/>
                  <a:gd name="T90" fmla="*/ 481 w 1882"/>
                  <a:gd name="T91" fmla="*/ 2389 h 2443"/>
                  <a:gd name="T92" fmla="*/ 415 w 1882"/>
                  <a:gd name="T93" fmla="*/ 2278 h 2443"/>
                  <a:gd name="T94" fmla="*/ 392 w 1882"/>
                  <a:gd name="T95" fmla="*/ 2217 h 2443"/>
                  <a:gd name="T96" fmla="*/ 332 w 1882"/>
                  <a:gd name="T97" fmla="*/ 2029 h 2443"/>
                  <a:gd name="T98" fmla="*/ 286 w 1882"/>
                  <a:gd name="T99" fmla="*/ 1821 h 2443"/>
                  <a:gd name="T100" fmla="*/ 259 w 1882"/>
                  <a:gd name="T101" fmla="*/ 1671 h 2443"/>
                  <a:gd name="T102" fmla="*/ 240 w 1882"/>
                  <a:gd name="T103" fmla="*/ 1555 h 2443"/>
                  <a:gd name="T104" fmla="*/ 229 w 1882"/>
                  <a:gd name="T105" fmla="*/ 1385 h 2443"/>
                  <a:gd name="T106" fmla="*/ 218 w 1882"/>
                  <a:gd name="T107" fmla="*/ 1279 h 2443"/>
                  <a:gd name="T108" fmla="*/ 158 w 1882"/>
                  <a:gd name="T109" fmla="*/ 1075 h 2443"/>
                  <a:gd name="T110" fmla="*/ 131 w 1882"/>
                  <a:gd name="T111" fmla="*/ 1004 h 2443"/>
                  <a:gd name="T112" fmla="*/ 29 w 1882"/>
                  <a:gd name="T113" fmla="*/ 722 h 2443"/>
                  <a:gd name="T114" fmla="*/ 1 w 1882"/>
                  <a:gd name="T115" fmla="*/ 565 h 2443"/>
                  <a:gd name="T116" fmla="*/ 10 w 1882"/>
                  <a:gd name="T117" fmla="*/ 393 h 2443"/>
                  <a:gd name="T118" fmla="*/ 69 w 1882"/>
                  <a:gd name="T119" fmla="*/ 212 h 2443"/>
                  <a:gd name="T120" fmla="*/ 137 w 1882"/>
                  <a:gd name="T121" fmla="*/ 118 h 2443"/>
                  <a:gd name="T122" fmla="*/ 184 w 1882"/>
                  <a:gd name="T123" fmla="*/ 71 h 2443"/>
                  <a:gd name="T124" fmla="*/ 336 w 1882"/>
                  <a:gd name="T125" fmla="*/ 6 h 24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882" h="2443">
                    <a:moveTo>
                      <a:pt x="405" y="0"/>
                    </a:moveTo>
                    <a:lnTo>
                      <a:pt x="440" y="0"/>
                    </a:lnTo>
                    <a:lnTo>
                      <a:pt x="473" y="2"/>
                    </a:lnTo>
                    <a:lnTo>
                      <a:pt x="506" y="6"/>
                    </a:lnTo>
                    <a:lnTo>
                      <a:pt x="536" y="10"/>
                    </a:lnTo>
                    <a:lnTo>
                      <a:pt x="564" y="14"/>
                    </a:lnTo>
                    <a:lnTo>
                      <a:pt x="589" y="20"/>
                    </a:lnTo>
                    <a:lnTo>
                      <a:pt x="611" y="24"/>
                    </a:lnTo>
                    <a:lnTo>
                      <a:pt x="628" y="29"/>
                    </a:lnTo>
                    <a:lnTo>
                      <a:pt x="642" y="32"/>
                    </a:lnTo>
                    <a:lnTo>
                      <a:pt x="650" y="35"/>
                    </a:lnTo>
                    <a:lnTo>
                      <a:pt x="654" y="35"/>
                    </a:lnTo>
                    <a:lnTo>
                      <a:pt x="711" y="55"/>
                    </a:lnTo>
                    <a:lnTo>
                      <a:pt x="766" y="69"/>
                    </a:lnTo>
                    <a:lnTo>
                      <a:pt x="821" y="80"/>
                    </a:lnTo>
                    <a:lnTo>
                      <a:pt x="873" y="87"/>
                    </a:lnTo>
                    <a:lnTo>
                      <a:pt x="922" y="90"/>
                    </a:lnTo>
                    <a:lnTo>
                      <a:pt x="969" y="91"/>
                    </a:lnTo>
                    <a:lnTo>
                      <a:pt x="1013" y="90"/>
                    </a:lnTo>
                    <a:lnTo>
                      <a:pt x="1054" y="87"/>
                    </a:lnTo>
                    <a:lnTo>
                      <a:pt x="1091" y="82"/>
                    </a:lnTo>
                    <a:lnTo>
                      <a:pt x="1124" y="77"/>
                    </a:lnTo>
                    <a:lnTo>
                      <a:pt x="1152" y="70"/>
                    </a:lnTo>
                    <a:lnTo>
                      <a:pt x="1176" y="65"/>
                    </a:lnTo>
                    <a:lnTo>
                      <a:pt x="1196" y="59"/>
                    </a:lnTo>
                    <a:lnTo>
                      <a:pt x="1210" y="55"/>
                    </a:lnTo>
                    <a:lnTo>
                      <a:pt x="1219" y="52"/>
                    </a:lnTo>
                    <a:lnTo>
                      <a:pt x="1221" y="50"/>
                    </a:lnTo>
                    <a:lnTo>
                      <a:pt x="1274" y="36"/>
                    </a:lnTo>
                    <a:lnTo>
                      <a:pt x="1321" y="24"/>
                    </a:lnTo>
                    <a:lnTo>
                      <a:pt x="1365" y="17"/>
                    </a:lnTo>
                    <a:lnTo>
                      <a:pt x="1404" y="11"/>
                    </a:lnTo>
                    <a:lnTo>
                      <a:pt x="1438" y="9"/>
                    </a:lnTo>
                    <a:lnTo>
                      <a:pt x="1469" y="8"/>
                    </a:lnTo>
                    <a:lnTo>
                      <a:pt x="1495" y="8"/>
                    </a:lnTo>
                    <a:lnTo>
                      <a:pt x="1517" y="10"/>
                    </a:lnTo>
                    <a:lnTo>
                      <a:pt x="1536" y="12"/>
                    </a:lnTo>
                    <a:lnTo>
                      <a:pt x="1550" y="15"/>
                    </a:lnTo>
                    <a:lnTo>
                      <a:pt x="1560" y="18"/>
                    </a:lnTo>
                    <a:lnTo>
                      <a:pt x="1566" y="20"/>
                    </a:lnTo>
                    <a:lnTo>
                      <a:pt x="1568" y="20"/>
                    </a:lnTo>
                    <a:lnTo>
                      <a:pt x="1607" y="26"/>
                    </a:lnTo>
                    <a:lnTo>
                      <a:pt x="1642" y="36"/>
                    </a:lnTo>
                    <a:lnTo>
                      <a:pt x="1675" y="52"/>
                    </a:lnTo>
                    <a:lnTo>
                      <a:pt x="1705" y="69"/>
                    </a:lnTo>
                    <a:lnTo>
                      <a:pt x="1731" y="91"/>
                    </a:lnTo>
                    <a:lnTo>
                      <a:pt x="1755" y="115"/>
                    </a:lnTo>
                    <a:lnTo>
                      <a:pt x="1776" y="141"/>
                    </a:lnTo>
                    <a:lnTo>
                      <a:pt x="1795" y="170"/>
                    </a:lnTo>
                    <a:lnTo>
                      <a:pt x="1811" y="201"/>
                    </a:lnTo>
                    <a:lnTo>
                      <a:pt x="1825" y="231"/>
                    </a:lnTo>
                    <a:lnTo>
                      <a:pt x="1837" y="263"/>
                    </a:lnTo>
                    <a:lnTo>
                      <a:pt x="1848" y="296"/>
                    </a:lnTo>
                    <a:lnTo>
                      <a:pt x="1856" y="328"/>
                    </a:lnTo>
                    <a:lnTo>
                      <a:pt x="1864" y="359"/>
                    </a:lnTo>
                    <a:lnTo>
                      <a:pt x="1869" y="390"/>
                    </a:lnTo>
                    <a:lnTo>
                      <a:pt x="1874" y="419"/>
                    </a:lnTo>
                    <a:lnTo>
                      <a:pt x="1877" y="446"/>
                    </a:lnTo>
                    <a:lnTo>
                      <a:pt x="1879" y="471"/>
                    </a:lnTo>
                    <a:lnTo>
                      <a:pt x="1881" y="493"/>
                    </a:lnTo>
                    <a:lnTo>
                      <a:pt x="1882" y="513"/>
                    </a:lnTo>
                    <a:lnTo>
                      <a:pt x="1882" y="528"/>
                    </a:lnTo>
                    <a:lnTo>
                      <a:pt x="1882" y="540"/>
                    </a:lnTo>
                    <a:lnTo>
                      <a:pt x="1882" y="548"/>
                    </a:lnTo>
                    <a:lnTo>
                      <a:pt x="1882" y="550"/>
                    </a:lnTo>
                    <a:lnTo>
                      <a:pt x="1877" y="610"/>
                    </a:lnTo>
                    <a:lnTo>
                      <a:pt x="1869" y="665"/>
                    </a:lnTo>
                    <a:lnTo>
                      <a:pt x="1860" y="716"/>
                    </a:lnTo>
                    <a:lnTo>
                      <a:pt x="1852" y="762"/>
                    </a:lnTo>
                    <a:lnTo>
                      <a:pt x="1842" y="801"/>
                    </a:lnTo>
                    <a:lnTo>
                      <a:pt x="1833" y="836"/>
                    </a:lnTo>
                    <a:lnTo>
                      <a:pt x="1823" y="866"/>
                    </a:lnTo>
                    <a:lnTo>
                      <a:pt x="1815" y="890"/>
                    </a:lnTo>
                    <a:lnTo>
                      <a:pt x="1808" y="910"/>
                    </a:lnTo>
                    <a:lnTo>
                      <a:pt x="1802" y="923"/>
                    </a:lnTo>
                    <a:lnTo>
                      <a:pt x="1799" y="931"/>
                    </a:lnTo>
                    <a:lnTo>
                      <a:pt x="1798" y="934"/>
                    </a:lnTo>
                    <a:lnTo>
                      <a:pt x="1772" y="985"/>
                    </a:lnTo>
                    <a:lnTo>
                      <a:pt x="1747" y="1033"/>
                    </a:lnTo>
                    <a:lnTo>
                      <a:pt x="1727" y="1080"/>
                    </a:lnTo>
                    <a:lnTo>
                      <a:pt x="1709" y="1124"/>
                    </a:lnTo>
                    <a:lnTo>
                      <a:pt x="1694" y="1166"/>
                    </a:lnTo>
                    <a:lnTo>
                      <a:pt x="1681" y="1203"/>
                    </a:lnTo>
                    <a:lnTo>
                      <a:pt x="1670" y="1237"/>
                    </a:lnTo>
                    <a:lnTo>
                      <a:pt x="1661" y="1268"/>
                    </a:lnTo>
                    <a:lnTo>
                      <a:pt x="1654" y="1293"/>
                    </a:lnTo>
                    <a:lnTo>
                      <a:pt x="1650" y="1314"/>
                    </a:lnTo>
                    <a:lnTo>
                      <a:pt x="1647" y="1328"/>
                    </a:lnTo>
                    <a:lnTo>
                      <a:pt x="1644" y="1338"/>
                    </a:lnTo>
                    <a:lnTo>
                      <a:pt x="1644" y="1341"/>
                    </a:lnTo>
                    <a:lnTo>
                      <a:pt x="1640" y="1373"/>
                    </a:lnTo>
                    <a:lnTo>
                      <a:pt x="1637" y="1403"/>
                    </a:lnTo>
                    <a:lnTo>
                      <a:pt x="1636" y="1428"/>
                    </a:lnTo>
                    <a:lnTo>
                      <a:pt x="1636" y="1449"/>
                    </a:lnTo>
                    <a:lnTo>
                      <a:pt x="1636" y="1465"/>
                    </a:lnTo>
                    <a:lnTo>
                      <a:pt x="1637" y="1476"/>
                    </a:lnTo>
                    <a:lnTo>
                      <a:pt x="1637" y="1479"/>
                    </a:lnTo>
                    <a:lnTo>
                      <a:pt x="1630" y="1540"/>
                    </a:lnTo>
                    <a:lnTo>
                      <a:pt x="1623" y="1600"/>
                    </a:lnTo>
                    <a:lnTo>
                      <a:pt x="1614" y="1657"/>
                    </a:lnTo>
                    <a:lnTo>
                      <a:pt x="1605" y="1714"/>
                    </a:lnTo>
                    <a:lnTo>
                      <a:pt x="1595" y="1768"/>
                    </a:lnTo>
                    <a:lnTo>
                      <a:pt x="1585" y="1819"/>
                    </a:lnTo>
                    <a:lnTo>
                      <a:pt x="1575" y="1868"/>
                    </a:lnTo>
                    <a:lnTo>
                      <a:pt x="1567" y="1913"/>
                    </a:lnTo>
                    <a:lnTo>
                      <a:pt x="1557" y="1956"/>
                    </a:lnTo>
                    <a:lnTo>
                      <a:pt x="1548" y="1994"/>
                    </a:lnTo>
                    <a:lnTo>
                      <a:pt x="1540" y="2029"/>
                    </a:lnTo>
                    <a:lnTo>
                      <a:pt x="1533" y="2059"/>
                    </a:lnTo>
                    <a:lnTo>
                      <a:pt x="1526" y="2084"/>
                    </a:lnTo>
                    <a:lnTo>
                      <a:pt x="1521" y="2105"/>
                    </a:lnTo>
                    <a:lnTo>
                      <a:pt x="1517" y="2120"/>
                    </a:lnTo>
                    <a:lnTo>
                      <a:pt x="1514" y="2129"/>
                    </a:lnTo>
                    <a:lnTo>
                      <a:pt x="1514" y="2132"/>
                    </a:lnTo>
                    <a:lnTo>
                      <a:pt x="1493" y="2189"/>
                    </a:lnTo>
                    <a:lnTo>
                      <a:pt x="1473" y="2240"/>
                    </a:lnTo>
                    <a:lnTo>
                      <a:pt x="1455" y="2283"/>
                    </a:lnTo>
                    <a:lnTo>
                      <a:pt x="1435" y="2319"/>
                    </a:lnTo>
                    <a:lnTo>
                      <a:pt x="1418" y="2349"/>
                    </a:lnTo>
                    <a:lnTo>
                      <a:pt x="1400" y="2375"/>
                    </a:lnTo>
                    <a:lnTo>
                      <a:pt x="1384" y="2395"/>
                    </a:lnTo>
                    <a:lnTo>
                      <a:pt x="1367" y="2412"/>
                    </a:lnTo>
                    <a:lnTo>
                      <a:pt x="1353" y="2424"/>
                    </a:lnTo>
                    <a:lnTo>
                      <a:pt x="1340" y="2433"/>
                    </a:lnTo>
                    <a:lnTo>
                      <a:pt x="1327" y="2438"/>
                    </a:lnTo>
                    <a:lnTo>
                      <a:pt x="1316" y="2441"/>
                    </a:lnTo>
                    <a:lnTo>
                      <a:pt x="1307" y="2443"/>
                    </a:lnTo>
                    <a:lnTo>
                      <a:pt x="1298" y="2443"/>
                    </a:lnTo>
                    <a:lnTo>
                      <a:pt x="1291" y="2443"/>
                    </a:lnTo>
                    <a:lnTo>
                      <a:pt x="1287" y="2441"/>
                    </a:lnTo>
                    <a:lnTo>
                      <a:pt x="1284" y="2440"/>
                    </a:lnTo>
                    <a:lnTo>
                      <a:pt x="1283" y="2439"/>
                    </a:lnTo>
                    <a:lnTo>
                      <a:pt x="1268" y="2434"/>
                    </a:lnTo>
                    <a:lnTo>
                      <a:pt x="1255" y="2423"/>
                    </a:lnTo>
                    <a:lnTo>
                      <a:pt x="1243" y="2407"/>
                    </a:lnTo>
                    <a:lnTo>
                      <a:pt x="1232" y="2388"/>
                    </a:lnTo>
                    <a:lnTo>
                      <a:pt x="1224" y="2364"/>
                    </a:lnTo>
                    <a:lnTo>
                      <a:pt x="1215" y="2337"/>
                    </a:lnTo>
                    <a:lnTo>
                      <a:pt x="1207" y="2310"/>
                    </a:lnTo>
                    <a:lnTo>
                      <a:pt x="1201" y="2280"/>
                    </a:lnTo>
                    <a:lnTo>
                      <a:pt x="1194" y="2252"/>
                    </a:lnTo>
                    <a:lnTo>
                      <a:pt x="1190" y="2222"/>
                    </a:lnTo>
                    <a:lnTo>
                      <a:pt x="1185" y="2195"/>
                    </a:lnTo>
                    <a:lnTo>
                      <a:pt x="1182" y="2170"/>
                    </a:lnTo>
                    <a:lnTo>
                      <a:pt x="1180" y="2148"/>
                    </a:lnTo>
                    <a:lnTo>
                      <a:pt x="1177" y="2128"/>
                    </a:lnTo>
                    <a:lnTo>
                      <a:pt x="1176" y="2114"/>
                    </a:lnTo>
                    <a:lnTo>
                      <a:pt x="1175" y="2105"/>
                    </a:lnTo>
                    <a:lnTo>
                      <a:pt x="1175" y="2102"/>
                    </a:lnTo>
                    <a:lnTo>
                      <a:pt x="1174" y="2039"/>
                    </a:lnTo>
                    <a:lnTo>
                      <a:pt x="1172" y="1980"/>
                    </a:lnTo>
                    <a:lnTo>
                      <a:pt x="1169" y="1925"/>
                    </a:lnTo>
                    <a:lnTo>
                      <a:pt x="1163" y="1874"/>
                    </a:lnTo>
                    <a:lnTo>
                      <a:pt x="1158" y="1828"/>
                    </a:lnTo>
                    <a:lnTo>
                      <a:pt x="1152" y="1785"/>
                    </a:lnTo>
                    <a:lnTo>
                      <a:pt x="1146" y="1749"/>
                    </a:lnTo>
                    <a:lnTo>
                      <a:pt x="1139" y="1716"/>
                    </a:lnTo>
                    <a:lnTo>
                      <a:pt x="1134" y="1690"/>
                    </a:lnTo>
                    <a:lnTo>
                      <a:pt x="1129" y="1669"/>
                    </a:lnTo>
                    <a:lnTo>
                      <a:pt x="1125" y="1654"/>
                    </a:lnTo>
                    <a:lnTo>
                      <a:pt x="1123" y="1644"/>
                    </a:lnTo>
                    <a:lnTo>
                      <a:pt x="1122" y="1640"/>
                    </a:lnTo>
                    <a:lnTo>
                      <a:pt x="1113" y="1606"/>
                    </a:lnTo>
                    <a:lnTo>
                      <a:pt x="1102" y="1578"/>
                    </a:lnTo>
                    <a:lnTo>
                      <a:pt x="1089" y="1553"/>
                    </a:lnTo>
                    <a:lnTo>
                      <a:pt x="1074" y="1532"/>
                    </a:lnTo>
                    <a:lnTo>
                      <a:pt x="1058" y="1514"/>
                    </a:lnTo>
                    <a:lnTo>
                      <a:pt x="1042" y="1500"/>
                    </a:lnTo>
                    <a:lnTo>
                      <a:pt x="1024" y="1489"/>
                    </a:lnTo>
                    <a:lnTo>
                      <a:pt x="1008" y="1480"/>
                    </a:lnTo>
                    <a:lnTo>
                      <a:pt x="992" y="1474"/>
                    </a:lnTo>
                    <a:lnTo>
                      <a:pt x="977" y="1469"/>
                    </a:lnTo>
                    <a:lnTo>
                      <a:pt x="964" y="1466"/>
                    </a:lnTo>
                    <a:lnTo>
                      <a:pt x="953" y="1465"/>
                    </a:lnTo>
                    <a:lnTo>
                      <a:pt x="945" y="1464"/>
                    </a:lnTo>
                    <a:lnTo>
                      <a:pt x="940" y="1464"/>
                    </a:lnTo>
                    <a:lnTo>
                      <a:pt x="937" y="1464"/>
                    </a:lnTo>
                    <a:lnTo>
                      <a:pt x="908" y="1464"/>
                    </a:lnTo>
                    <a:lnTo>
                      <a:pt x="883" y="1468"/>
                    </a:lnTo>
                    <a:lnTo>
                      <a:pt x="860" y="1476"/>
                    </a:lnTo>
                    <a:lnTo>
                      <a:pt x="840" y="1487"/>
                    </a:lnTo>
                    <a:lnTo>
                      <a:pt x="822" y="1500"/>
                    </a:lnTo>
                    <a:lnTo>
                      <a:pt x="808" y="1514"/>
                    </a:lnTo>
                    <a:lnTo>
                      <a:pt x="795" y="1530"/>
                    </a:lnTo>
                    <a:lnTo>
                      <a:pt x="785" y="1545"/>
                    </a:lnTo>
                    <a:lnTo>
                      <a:pt x="777" y="1559"/>
                    </a:lnTo>
                    <a:lnTo>
                      <a:pt x="771" y="1574"/>
                    </a:lnTo>
                    <a:lnTo>
                      <a:pt x="766" y="1585"/>
                    </a:lnTo>
                    <a:lnTo>
                      <a:pt x="763" y="1594"/>
                    </a:lnTo>
                    <a:lnTo>
                      <a:pt x="761" y="1600"/>
                    </a:lnTo>
                    <a:lnTo>
                      <a:pt x="761" y="1602"/>
                    </a:lnTo>
                    <a:lnTo>
                      <a:pt x="754" y="1616"/>
                    </a:lnTo>
                    <a:lnTo>
                      <a:pt x="748" y="1637"/>
                    </a:lnTo>
                    <a:lnTo>
                      <a:pt x="741" y="1662"/>
                    </a:lnTo>
                    <a:lnTo>
                      <a:pt x="736" y="1692"/>
                    </a:lnTo>
                    <a:lnTo>
                      <a:pt x="730" y="1726"/>
                    </a:lnTo>
                    <a:lnTo>
                      <a:pt x="725" y="1761"/>
                    </a:lnTo>
                    <a:lnTo>
                      <a:pt x="719" y="1799"/>
                    </a:lnTo>
                    <a:lnTo>
                      <a:pt x="715" y="1838"/>
                    </a:lnTo>
                    <a:lnTo>
                      <a:pt x="711" y="1877"/>
                    </a:lnTo>
                    <a:lnTo>
                      <a:pt x="707" y="1915"/>
                    </a:lnTo>
                    <a:lnTo>
                      <a:pt x="704" y="1953"/>
                    </a:lnTo>
                    <a:lnTo>
                      <a:pt x="701" y="1987"/>
                    </a:lnTo>
                    <a:lnTo>
                      <a:pt x="697" y="2018"/>
                    </a:lnTo>
                    <a:lnTo>
                      <a:pt x="695" y="2046"/>
                    </a:lnTo>
                    <a:lnTo>
                      <a:pt x="694" y="2069"/>
                    </a:lnTo>
                    <a:lnTo>
                      <a:pt x="693" y="2086"/>
                    </a:lnTo>
                    <a:lnTo>
                      <a:pt x="692" y="2097"/>
                    </a:lnTo>
                    <a:lnTo>
                      <a:pt x="692" y="2102"/>
                    </a:lnTo>
                    <a:lnTo>
                      <a:pt x="690" y="2157"/>
                    </a:lnTo>
                    <a:lnTo>
                      <a:pt x="685" y="2205"/>
                    </a:lnTo>
                    <a:lnTo>
                      <a:pt x="680" y="2247"/>
                    </a:lnTo>
                    <a:lnTo>
                      <a:pt x="673" y="2285"/>
                    </a:lnTo>
                    <a:lnTo>
                      <a:pt x="665" y="2318"/>
                    </a:lnTo>
                    <a:lnTo>
                      <a:pt x="657" y="2345"/>
                    </a:lnTo>
                    <a:lnTo>
                      <a:pt x="648" y="2368"/>
                    </a:lnTo>
                    <a:lnTo>
                      <a:pt x="639" y="2387"/>
                    </a:lnTo>
                    <a:lnTo>
                      <a:pt x="629" y="2402"/>
                    </a:lnTo>
                    <a:lnTo>
                      <a:pt x="622" y="2414"/>
                    </a:lnTo>
                    <a:lnTo>
                      <a:pt x="613" y="2424"/>
                    </a:lnTo>
                    <a:lnTo>
                      <a:pt x="606" y="2430"/>
                    </a:lnTo>
                    <a:lnTo>
                      <a:pt x="600" y="2435"/>
                    </a:lnTo>
                    <a:lnTo>
                      <a:pt x="595" y="2438"/>
                    </a:lnTo>
                    <a:lnTo>
                      <a:pt x="593" y="2439"/>
                    </a:lnTo>
                    <a:lnTo>
                      <a:pt x="592" y="2439"/>
                    </a:lnTo>
                    <a:lnTo>
                      <a:pt x="566" y="2439"/>
                    </a:lnTo>
                    <a:lnTo>
                      <a:pt x="543" y="2434"/>
                    </a:lnTo>
                    <a:lnTo>
                      <a:pt x="520" y="2423"/>
                    </a:lnTo>
                    <a:lnTo>
                      <a:pt x="500" y="2407"/>
                    </a:lnTo>
                    <a:lnTo>
                      <a:pt x="481" y="2389"/>
                    </a:lnTo>
                    <a:lnTo>
                      <a:pt x="464" y="2368"/>
                    </a:lnTo>
                    <a:lnTo>
                      <a:pt x="450" y="2346"/>
                    </a:lnTo>
                    <a:lnTo>
                      <a:pt x="435" y="2323"/>
                    </a:lnTo>
                    <a:lnTo>
                      <a:pt x="424" y="2300"/>
                    </a:lnTo>
                    <a:lnTo>
                      <a:pt x="415" y="2278"/>
                    </a:lnTo>
                    <a:lnTo>
                      <a:pt x="407" y="2258"/>
                    </a:lnTo>
                    <a:lnTo>
                      <a:pt x="400" y="2242"/>
                    </a:lnTo>
                    <a:lnTo>
                      <a:pt x="396" y="2228"/>
                    </a:lnTo>
                    <a:lnTo>
                      <a:pt x="393" y="2220"/>
                    </a:lnTo>
                    <a:lnTo>
                      <a:pt x="392" y="2217"/>
                    </a:lnTo>
                    <a:lnTo>
                      <a:pt x="380" y="2185"/>
                    </a:lnTo>
                    <a:lnTo>
                      <a:pt x="367" y="2149"/>
                    </a:lnTo>
                    <a:lnTo>
                      <a:pt x="355" y="2110"/>
                    </a:lnTo>
                    <a:lnTo>
                      <a:pt x="343" y="2071"/>
                    </a:lnTo>
                    <a:lnTo>
                      <a:pt x="332" y="2029"/>
                    </a:lnTo>
                    <a:lnTo>
                      <a:pt x="323" y="1987"/>
                    </a:lnTo>
                    <a:lnTo>
                      <a:pt x="312" y="1944"/>
                    </a:lnTo>
                    <a:lnTo>
                      <a:pt x="303" y="1901"/>
                    </a:lnTo>
                    <a:lnTo>
                      <a:pt x="294" y="1861"/>
                    </a:lnTo>
                    <a:lnTo>
                      <a:pt x="286" y="1821"/>
                    </a:lnTo>
                    <a:lnTo>
                      <a:pt x="279" y="1784"/>
                    </a:lnTo>
                    <a:lnTo>
                      <a:pt x="272" y="1750"/>
                    </a:lnTo>
                    <a:lnTo>
                      <a:pt x="267" y="1719"/>
                    </a:lnTo>
                    <a:lnTo>
                      <a:pt x="262" y="1692"/>
                    </a:lnTo>
                    <a:lnTo>
                      <a:pt x="259" y="1671"/>
                    </a:lnTo>
                    <a:lnTo>
                      <a:pt x="256" y="1655"/>
                    </a:lnTo>
                    <a:lnTo>
                      <a:pt x="255" y="1644"/>
                    </a:lnTo>
                    <a:lnTo>
                      <a:pt x="253" y="1640"/>
                    </a:lnTo>
                    <a:lnTo>
                      <a:pt x="246" y="1598"/>
                    </a:lnTo>
                    <a:lnTo>
                      <a:pt x="240" y="1555"/>
                    </a:lnTo>
                    <a:lnTo>
                      <a:pt x="236" y="1514"/>
                    </a:lnTo>
                    <a:lnTo>
                      <a:pt x="234" y="1477"/>
                    </a:lnTo>
                    <a:lnTo>
                      <a:pt x="232" y="1442"/>
                    </a:lnTo>
                    <a:lnTo>
                      <a:pt x="230" y="1411"/>
                    </a:lnTo>
                    <a:lnTo>
                      <a:pt x="229" y="1385"/>
                    </a:lnTo>
                    <a:lnTo>
                      <a:pt x="229" y="1363"/>
                    </a:lnTo>
                    <a:lnTo>
                      <a:pt x="230" y="1347"/>
                    </a:lnTo>
                    <a:lnTo>
                      <a:pt x="230" y="1337"/>
                    </a:lnTo>
                    <a:lnTo>
                      <a:pt x="230" y="1334"/>
                    </a:lnTo>
                    <a:lnTo>
                      <a:pt x="218" y="1279"/>
                    </a:lnTo>
                    <a:lnTo>
                      <a:pt x="205" y="1228"/>
                    </a:lnTo>
                    <a:lnTo>
                      <a:pt x="192" y="1182"/>
                    </a:lnTo>
                    <a:lnTo>
                      <a:pt x="180" y="1142"/>
                    </a:lnTo>
                    <a:lnTo>
                      <a:pt x="169" y="1106"/>
                    </a:lnTo>
                    <a:lnTo>
                      <a:pt x="158" y="1075"/>
                    </a:lnTo>
                    <a:lnTo>
                      <a:pt x="149" y="1050"/>
                    </a:lnTo>
                    <a:lnTo>
                      <a:pt x="142" y="1029"/>
                    </a:lnTo>
                    <a:lnTo>
                      <a:pt x="136" y="1015"/>
                    </a:lnTo>
                    <a:lnTo>
                      <a:pt x="132" y="1006"/>
                    </a:lnTo>
                    <a:lnTo>
                      <a:pt x="131" y="1004"/>
                    </a:lnTo>
                    <a:lnTo>
                      <a:pt x="102" y="939"/>
                    </a:lnTo>
                    <a:lnTo>
                      <a:pt x="77" y="879"/>
                    </a:lnTo>
                    <a:lnTo>
                      <a:pt x="57" y="822"/>
                    </a:lnTo>
                    <a:lnTo>
                      <a:pt x="41" y="769"/>
                    </a:lnTo>
                    <a:lnTo>
                      <a:pt x="29" y="722"/>
                    </a:lnTo>
                    <a:lnTo>
                      <a:pt x="19" y="678"/>
                    </a:lnTo>
                    <a:lnTo>
                      <a:pt x="11" y="641"/>
                    </a:lnTo>
                    <a:lnTo>
                      <a:pt x="6" y="609"/>
                    </a:lnTo>
                    <a:lnTo>
                      <a:pt x="2" y="584"/>
                    </a:lnTo>
                    <a:lnTo>
                      <a:pt x="1" y="565"/>
                    </a:lnTo>
                    <a:lnTo>
                      <a:pt x="0" y="555"/>
                    </a:lnTo>
                    <a:lnTo>
                      <a:pt x="0" y="550"/>
                    </a:lnTo>
                    <a:lnTo>
                      <a:pt x="0" y="493"/>
                    </a:lnTo>
                    <a:lnTo>
                      <a:pt x="4" y="442"/>
                    </a:lnTo>
                    <a:lnTo>
                      <a:pt x="10" y="393"/>
                    </a:lnTo>
                    <a:lnTo>
                      <a:pt x="19" y="350"/>
                    </a:lnTo>
                    <a:lnTo>
                      <a:pt x="30" y="309"/>
                    </a:lnTo>
                    <a:lnTo>
                      <a:pt x="42" y="273"/>
                    </a:lnTo>
                    <a:lnTo>
                      <a:pt x="55" y="241"/>
                    </a:lnTo>
                    <a:lnTo>
                      <a:pt x="69" y="212"/>
                    </a:lnTo>
                    <a:lnTo>
                      <a:pt x="85" y="186"/>
                    </a:lnTo>
                    <a:lnTo>
                      <a:pt x="99" y="164"/>
                    </a:lnTo>
                    <a:lnTo>
                      <a:pt x="113" y="146"/>
                    </a:lnTo>
                    <a:lnTo>
                      <a:pt x="126" y="130"/>
                    </a:lnTo>
                    <a:lnTo>
                      <a:pt x="137" y="118"/>
                    </a:lnTo>
                    <a:lnTo>
                      <a:pt x="147" y="109"/>
                    </a:lnTo>
                    <a:lnTo>
                      <a:pt x="155" y="102"/>
                    </a:lnTo>
                    <a:lnTo>
                      <a:pt x="160" y="99"/>
                    </a:lnTo>
                    <a:lnTo>
                      <a:pt x="161" y="96"/>
                    </a:lnTo>
                    <a:lnTo>
                      <a:pt x="184" y="71"/>
                    </a:lnTo>
                    <a:lnTo>
                      <a:pt x="210" y="52"/>
                    </a:lnTo>
                    <a:lnTo>
                      <a:pt x="238" y="34"/>
                    </a:lnTo>
                    <a:lnTo>
                      <a:pt x="269" y="22"/>
                    </a:lnTo>
                    <a:lnTo>
                      <a:pt x="302" y="12"/>
                    </a:lnTo>
                    <a:lnTo>
                      <a:pt x="336" y="6"/>
                    </a:lnTo>
                    <a:lnTo>
                      <a:pt x="370" y="1"/>
                    </a:lnTo>
                    <a:lnTo>
                      <a:pt x="405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2701">
                  <a:latin typeface="Arial" pitchFamily="34" charset="0"/>
                  <a:cs typeface="B Nazanin" panose="00000400000000000000" pitchFamily="2" charset="-78"/>
                </a:endParaRPr>
              </a:p>
            </p:txBody>
          </p:sp>
          <p:sp>
            <p:nvSpPr>
              <p:cNvPr id="120" name="Freeform 9">
                <a:extLst>
                  <a:ext uri="{FF2B5EF4-FFF2-40B4-BE49-F238E27FC236}">
                    <a16:creationId xmlns:a16="http://schemas.microsoft.com/office/drawing/2014/main" id="{46C6D312-27FC-420C-9FE7-8E9FADB0C8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8310" y="2174359"/>
                <a:ext cx="309009" cy="316438"/>
              </a:xfrm>
              <a:custGeom>
                <a:avLst/>
                <a:gdLst>
                  <a:gd name="T0" fmla="*/ 1754 w 3785"/>
                  <a:gd name="T1" fmla="*/ 114 h 3876"/>
                  <a:gd name="T2" fmla="*/ 1771 w 3785"/>
                  <a:gd name="T3" fmla="*/ 367 h 3876"/>
                  <a:gd name="T4" fmla="*/ 1818 w 3785"/>
                  <a:gd name="T5" fmla="*/ 614 h 3876"/>
                  <a:gd name="T6" fmla="*/ 1902 w 3785"/>
                  <a:gd name="T7" fmla="*/ 796 h 3876"/>
                  <a:gd name="T8" fmla="*/ 2038 w 3785"/>
                  <a:gd name="T9" fmla="*/ 858 h 3876"/>
                  <a:gd name="T10" fmla="*/ 2180 w 3785"/>
                  <a:gd name="T11" fmla="*/ 802 h 3876"/>
                  <a:gd name="T12" fmla="*/ 2320 w 3785"/>
                  <a:gd name="T13" fmla="*/ 722 h 3876"/>
                  <a:gd name="T14" fmla="*/ 2609 w 3785"/>
                  <a:gd name="T15" fmla="*/ 640 h 3876"/>
                  <a:gd name="T16" fmla="*/ 2954 w 3785"/>
                  <a:gd name="T17" fmla="*/ 674 h 3876"/>
                  <a:gd name="T18" fmla="*/ 3298 w 3785"/>
                  <a:gd name="T19" fmla="*/ 856 h 3876"/>
                  <a:gd name="T20" fmla="*/ 3556 w 3785"/>
                  <a:gd name="T21" fmla="*/ 1133 h 3876"/>
                  <a:gd name="T22" fmla="*/ 3704 w 3785"/>
                  <a:gd name="T23" fmla="*/ 1473 h 3876"/>
                  <a:gd name="T24" fmla="*/ 3776 w 3785"/>
                  <a:gd name="T25" fmla="*/ 1871 h 3876"/>
                  <a:gd name="T26" fmla="*/ 3771 w 3785"/>
                  <a:gd name="T27" fmla="*/ 2284 h 3876"/>
                  <a:gd name="T28" fmla="*/ 3674 w 3785"/>
                  <a:gd name="T29" fmla="*/ 2671 h 3876"/>
                  <a:gd name="T30" fmla="*/ 3467 w 3785"/>
                  <a:gd name="T31" fmla="*/ 3049 h 3876"/>
                  <a:gd name="T32" fmla="*/ 3198 w 3785"/>
                  <a:gd name="T33" fmla="*/ 3334 h 3876"/>
                  <a:gd name="T34" fmla="*/ 2900 w 3785"/>
                  <a:gd name="T35" fmla="*/ 3536 h 3876"/>
                  <a:gd name="T36" fmla="*/ 2609 w 3785"/>
                  <a:gd name="T37" fmla="*/ 3667 h 3876"/>
                  <a:gd name="T38" fmla="*/ 2300 w 3785"/>
                  <a:gd name="T39" fmla="*/ 3738 h 3876"/>
                  <a:gd name="T40" fmla="*/ 1933 w 3785"/>
                  <a:gd name="T41" fmla="*/ 3720 h 3876"/>
                  <a:gd name="T42" fmla="*/ 1602 w 3785"/>
                  <a:gd name="T43" fmla="*/ 3634 h 3876"/>
                  <a:gd name="T44" fmla="*/ 1262 w 3785"/>
                  <a:gd name="T45" fmla="*/ 3469 h 3876"/>
                  <a:gd name="T46" fmla="*/ 913 w 3785"/>
                  <a:gd name="T47" fmla="*/ 3256 h 3876"/>
                  <a:gd name="T48" fmla="*/ 842 w 3785"/>
                  <a:gd name="T49" fmla="*/ 3214 h 3876"/>
                  <a:gd name="T50" fmla="*/ 753 w 3785"/>
                  <a:gd name="T51" fmla="*/ 3174 h 3876"/>
                  <a:gd name="T52" fmla="*/ 658 w 3785"/>
                  <a:gd name="T53" fmla="*/ 3164 h 3876"/>
                  <a:gd name="T54" fmla="*/ 571 w 3785"/>
                  <a:gd name="T55" fmla="*/ 3213 h 3876"/>
                  <a:gd name="T56" fmla="*/ 504 w 3785"/>
                  <a:gd name="T57" fmla="*/ 3347 h 3876"/>
                  <a:gd name="T58" fmla="*/ 467 w 3785"/>
                  <a:gd name="T59" fmla="*/ 3596 h 3876"/>
                  <a:gd name="T60" fmla="*/ 382 w 3785"/>
                  <a:gd name="T61" fmla="*/ 3873 h 3876"/>
                  <a:gd name="T62" fmla="*/ 16 w 3785"/>
                  <a:gd name="T63" fmla="*/ 3869 h 3876"/>
                  <a:gd name="T64" fmla="*/ 2 w 3785"/>
                  <a:gd name="T65" fmla="*/ 3682 h 3876"/>
                  <a:gd name="T66" fmla="*/ 9 w 3785"/>
                  <a:gd name="T67" fmla="*/ 3413 h 3876"/>
                  <a:gd name="T68" fmla="*/ 64 w 3785"/>
                  <a:gd name="T69" fmla="*/ 3125 h 3876"/>
                  <a:gd name="T70" fmla="*/ 182 w 3785"/>
                  <a:gd name="T71" fmla="*/ 2867 h 3876"/>
                  <a:gd name="T72" fmla="*/ 382 w 3785"/>
                  <a:gd name="T73" fmla="*/ 2689 h 3876"/>
                  <a:gd name="T74" fmla="*/ 556 w 3785"/>
                  <a:gd name="T75" fmla="*/ 2647 h 3876"/>
                  <a:gd name="T76" fmla="*/ 714 w 3785"/>
                  <a:gd name="T77" fmla="*/ 2684 h 3876"/>
                  <a:gd name="T78" fmla="*/ 971 w 3785"/>
                  <a:gd name="T79" fmla="*/ 2734 h 3876"/>
                  <a:gd name="T80" fmla="*/ 1387 w 3785"/>
                  <a:gd name="T81" fmla="*/ 2694 h 3876"/>
                  <a:gd name="T82" fmla="*/ 1711 w 3785"/>
                  <a:gd name="T83" fmla="*/ 2527 h 3876"/>
                  <a:gd name="T84" fmla="*/ 1909 w 3785"/>
                  <a:gd name="T85" fmla="*/ 2273 h 3876"/>
                  <a:gd name="T86" fmla="*/ 1973 w 3785"/>
                  <a:gd name="T87" fmla="*/ 1993 h 3876"/>
                  <a:gd name="T88" fmla="*/ 1916 w 3785"/>
                  <a:gd name="T89" fmla="*/ 1658 h 3876"/>
                  <a:gd name="T90" fmla="*/ 1760 w 3785"/>
                  <a:gd name="T91" fmla="*/ 1404 h 3876"/>
                  <a:gd name="T92" fmla="*/ 1564 w 3785"/>
                  <a:gd name="T93" fmla="*/ 1238 h 3876"/>
                  <a:gd name="T94" fmla="*/ 1387 w 3785"/>
                  <a:gd name="T95" fmla="*/ 1056 h 3876"/>
                  <a:gd name="T96" fmla="*/ 1300 w 3785"/>
                  <a:gd name="T97" fmla="*/ 807 h 3876"/>
                  <a:gd name="T98" fmla="*/ 1260 w 3785"/>
                  <a:gd name="T99" fmla="*/ 585 h 3876"/>
                  <a:gd name="T100" fmla="*/ 1251 w 3785"/>
                  <a:gd name="T101" fmla="*/ 485 h 3876"/>
                  <a:gd name="T102" fmla="*/ 1236 w 3785"/>
                  <a:gd name="T103" fmla="*/ 293 h 3876"/>
                  <a:gd name="T104" fmla="*/ 1236 w 3785"/>
                  <a:gd name="T105" fmla="*/ 85 h 38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785" h="3876">
                    <a:moveTo>
                      <a:pt x="1245" y="0"/>
                    </a:moveTo>
                    <a:lnTo>
                      <a:pt x="1753" y="4"/>
                    </a:lnTo>
                    <a:lnTo>
                      <a:pt x="1753" y="56"/>
                    </a:lnTo>
                    <a:lnTo>
                      <a:pt x="1754" y="114"/>
                    </a:lnTo>
                    <a:lnTo>
                      <a:pt x="1756" y="174"/>
                    </a:lnTo>
                    <a:lnTo>
                      <a:pt x="1760" y="238"/>
                    </a:lnTo>
                    <a:lnTo>
                      <a:pt x="1765" y="302"/>
                    </a:lnTo>
                    <a:lnTo>
                      <a:pt x="1771" y="367"/>
                    </a:lnTo>
                    <a:lnTo>
                      <a:pt x="1780" y="433"/>
                    </a:lnTo>
                    <a:lnTo>
                      <a:pt x="1791" y="494"/>
                    </a:lnTo>
                    <a:lnTo>
                      <a:pt x="1804" y="556"/>
                    </a:lnTo>
                    <a:lnTo>
                      <a:pt x="1818" y="614"/>
                    </a:lnTo>
                    <a:lnTo>
                      <a:pt x="1836" y="669"/>
                    </a:lnTo>
                    <a:lnTo>
                      <a:pt x="1854" y="718"/>
                    </a:lnTo>
                    <a:lnTo>
                      <a:pt x="1878" y="760"/>
                    </a:lnTo>
                    <a:lnTo>
                      <a:pt x="1902" y="796"/>
                    </a:lnTo>
                    <a:lnTo>
                      <a:pt x="1931" y="825"/>
                    </a:lnTo>
                    <a:lnTo>
                      <a:pt x="1962" y="844"/>
                    </a:lnTo>
                    <a:lnTo>
                      <a:pt x="2000" y="856"/>
                    </a:lnTo>
                    <a:lnTo>
                      <a:pt x="2038" y="858"/>
                    </a:lnTo>
                    <a:lnTo>
                      <a:pt x="2076" y="851"/>
                    </a:lnTo>
                    <a:lnTo>
                      <a:pt x="2113" y="838"/>
                    </a:lnTo>
                    <a:lnTo>
                      <a:pt x="2147" y="822"/>
                    </a:lnTo>
                    <a:lnTo>
                      <a:pt x="2180" y="802"/>
                    </a:lnTo>
                    <a:lnTo>
                      <a:pt x="2211" y="782"/>
                    </a:lnTo>
                    <a:lnTo>
                      <a:pt x="2240" y="764"/>
                    </a:lnTo>
                    <a:lnTo>
                      <a:pt x="2265" y="747"/>
                    </a:lnTo>
                    <a:lnTo>
                      <a:pt x="2320" y="722"/>
                    </a:lnTo>
                    <a:lnTo>
                      <a:pt x="2384" y="696"/>
                    </a:lnTo>
                    <a:lnTo>
                      <a:pt x="2454" y="673"/>
                    </a:lnTo>
                    <a:lnTo>
                      <a:pt x="2531" y="653"/>
                    </a:lnTo>
                    <a:lnTo>
                      <a:pt x="2609" y="640"/>
                    </a:lnTo>
                    <a:lnTo>
                      <a:pt x="2693" y="633"/>
                    </a:lnTo>
                    <a:lnTo>
                      <a:pt x="2774" y="636"/>
                    </a:lnTo>
                    <a:lnTo>
                      <a:pt x="2856" y="649"/>
                    </a:lnTo>
                    <a:lnTo>
                      <a:pt x="2954" y="674"/>
                    </a:lnTo>
                    <a:lnTo>
                      <a:pt x="3047" y="709"/>
                    </a:lnTo>
                    <a:lnTo>
                      <a:pt x="3136" y="751"/>
                    </a:lnTo>
                    <a:lnTo>
                      <a:pt x="3220" y="800"/>
                    </a:lnTo>
                    <a:lnTo>
                      <a:pt x="3298" y="856"/>
                    </a:lnTo>
                    <a:lnTo>
                      <a:pt x="3373" y="918"/>
                    </a:lnTo>
                    <a:lnTo>
                      <a:pt x="3440" y="985"/>
                    </a:lnTo>
                    <a:lnTo>
                      <a:pt x="3502" y="1056"/>
                    </a:lnTo>
                    <a:lnTo>
                      <a:pt x="3556" y="1133"/>
                    </a:lnTo>
                    <a:lnTo>
                      <a:pt x="3604" y="1213"/>
                    </a:lnTo>
                    <a:lnTo>
                      <a:pt x="3645" y="1296"/>
                    </a:lnTo>
                    <a:lnTo>
                      <a:pt x="3678" y="1384"/>
                    </a:lnTo>
                    <a:lnTo>
                      <a:pt x="3704" y="1473"/>
                    </a:lnTo>
                    <a:lnTo>
                      <a:pt x="3724" y="1567"/>
                    </a:lnTo>
                    <a:lnTo>
                      <a:pt x="3744" y="1665"/>
                    </a:lnTo>
                    <a:lnTo>
                      <a:pt x="3762" y="1769"/>
                    </a:lnTo>
                    <a:lnTo>
                      <a:pt x="3776" y="1871"/>
                    </a:lnTo>
                    <a:lnTo>
                      <a:pt x="3784" y="1974"/>
                    </a:lnTo>
                    <a:lnTo>
                      <a:pt x="3785" y="2078"/>
                    </a:lnTo>
                    <a:lnTo>
                      <a:pt x="3780" y="2182"/>
                    </a:lnTo>
                    <a:lnTo>
                      <a:pt x="3771" y="2284"/>
                    </a:lnTo>
                    <a:lnTo>
                      <a:pt x="3756" y="2380"/>
                    </a:lnTo>
                    <a:lnTo>
                      <a:pt x="3736" y="2473"/>
                    </a:lnTo>
                    <a:lnTo>
                      <a:pt x="3713" y="2560"/>
                    </a:lnTo>
                    <a:lnTo>
                      <a:pt x="3674" y="2671"/>
                    </a:lnTo>
                    <a:lnTo>
                      <a:pt x="3631" y="2774"/>
                    </a:lnTo>
                    <a:lnTo>
                      <a:pt x="3582" y="2873"/>
                    </a:lnTo>
                    <a:lnTo>
                      <a:pt x="3527" y="2964"/>
                    </a:lnTo>
                    <a:lnTo>
                      <a:pt x="3467" y="3049"/>
                    </a:lnTo>
                    <a:lnTo>
                      <a:pt x="3404" y="3129"/>
                    </a:lnTo>
                    <a:lnTo>
                      <a:pt x="3338" y="3204"/>
                    </a:lnTo>
                    <a:lnTo>
                      <a:pt x="3269" y="3271"/>
                    </a:lnTo>
                    <a:lnTo>
                      <a:pt x="3198" y="3334"/>
                    </a:lnTo>
                    <a:lnTo>
                      <a:pt x="3124" y="3393"/>
                    </a:lnTo>
                    <a:lnTo>
                      <a:pt x="3049" y="3445"/>
                    </a:lnTo>
                    <a:lnTo>
                      <a:pt x="2974" y="3493"/>
                    </a:lnTo>
                    <a:lnTo>
                      <a:pt x="2900" y="3536"/>
                    </a:lnTo>
                    <a:lnTo>
                      <a:pt x="2825" y="3576"/>
                    </a:lnTo>
                    <a:lnTo>
                      <a:pt x="2751" y="3611"/>
                    </a:lnTo>
                    <a:lnTo>
                      <a:pt x="2680" y="3640"/>
                    </a:lnTo>
                    <a:lnTo>
                      <a:pt x="2609" y="3667"/>
                    </a:lnTo>
                    <a:lnTo>
                      <a:pt x="2542" y="3689"/>
                    </a:lnTo>
                    <a:lnTo>
                      <a:pt x="2476" y="3709"/>
                    </a:lnTo>
                    <a:lnTo>
                      <a:pt x="2391" y="3727"/>
                    </a:lnTo>
                    <a:lnTo>
                      <a:pt x="2300" y="3738"/>
                    </a:lnTo>
                    <a:lnTo>
                      <a:pt x="2209" y="3742"/>
                    </a:lnTo>
                    <a:lnTo>
                      <a:pt x="2116" y="3740"/>
                    </a:lnTo>
                    <a:lnTo>
                      <a:pt x="2025" y="3733"/>
                    </a:lnTo>
                    <a:lnTo>
                      <a:pt x="1933" y="3720"/>
                    </a:lnTo>
                    <a:lnTo>
                      <a:pt x="1845" y="3704"/>
                    </a:lnTo>
                    <a:lnTo>
                      <a:pt x="1760" y="3682"/>
                    </a:lnTo>
                    <a:lnTo>
                      <a:pt x="1678" y="3660"/>
                    </a:lnTo>
                    <a:lnTo>
                      <a:pt x="1602" y="3634"/>
                    </a:lnTo>
                    <a:lnTo>
                      <a:pt x="1533" y="3607"/>
                    </a:lnTo>
                    <a:lnTo>
                      <a:pt x="1438" y="3565"/>
                    </a:lnTo>
                    <a:lnTo>
                      <a:pt x="1347" y="3518"/>
                    </a:lnTo>
                    <a:lnTo>
                      <a:pt x="1262" y="3469"/>
                    </a:lnTo>
                    <a:lnTo>
                      <a:pt x="1176" y="3416"/>
                    </a:lnTo>
                    <a:lnTo>
                      <a:pt x="1093" y="3364"/>
                    </a:lnTo>
                    <a:lnTo>
                      <a:pt x="1005" y="3309"/>
                    </a:lnTo>
                    <a:lnTo>
                      <a:pt x="913" y="3256"/>
                    </a:lnTo>
                    <a:lnTo>
                      <a:pt x="898" y="3247"/>
                    </a:lnTo>
                    <a:lnTo>
                      <a:pt x="880" y="3236"/>
                    </a:lnTo>
                    <a:lnTo>
                      <a:pt x="862" y="3225"/>
                    </a:lnTo>
                    <a:lnTo>
                      <a:pt x="842" y="3214"/>
                    </a:lnTo>
                    <a:lnTo>
                      <a:pt x="820" y="3204"/>
                    </a:lnTo>
                    <a:lnTo>
                      <a:pt x="798" y="3193"/>
                    </a:lnTo>
                    <a:lnTo>
                      <a:pt x="776" y="3184"/>
                    </a:lnTo>
                    <a:lnTo>
                      <a:pt x="753" y="3174"/>
                    </a:lnTo>
                    <a:lnTo>
                      <a:pt x="729" y="3167"/>
                    </a:lnTo>
                    <a:lnTo>
                      <a:pt x="705" y="3164"/>
                    </a:lnTo>
                    <a:lnTo>
                      <a:pt x="682" y="3162"/>
                    </a:lnTo>
                    <a:lnTo>
                      <a:pt x="658" y="3164"/>
                    </a:lnTo>
                    <a:lnTo>
                      <a:pt x="636" y="3169"/>
                    </a:lnTo>
                    <a:lnTo>
                      <a:pt x="613" y="3178"/>
                    </a:lnTo>
                    <a:lnTo>
                      <a:pt x="591" y="3193"/>
                    </a:lnTo>
                    <a:lnTo>
                      <a:pt x="571" y="3213"/>
                    </a:lnTo>
                    <a:lnTo>
                      <a:pt x="553" y="3236"/>
                    </a:lnTo>
                    <a:lnTo>
                      <a:pt x="534" y="3267"/>
                    </a:lnTo>
                    <a:lnTo>
                      <a:pt x="518" y="3304"/>
                    </a:lnTo>
                    <a:lnTo>
                      <a:pt x="504" y="3347"/>
                    </a:lnTo>
                    <a:lnTo>
                      <a:pt x="491" y="3396"/>
                    </a:lnTo>
                    <a:lnTo>
                      <a:pt x="482" y="3454"/>
                    </a:lnTo>
                    <a:lnTo>
                      <a:pt x="473" y="3522"/>
                    </a:lnTo>
                    <a:lnTo>
                      <a:pt x="467" y="3596"/>
                    </a:lnTo>
                    <a:lnTo>
                      <a:pt x="465" y="3680"/>
                    </a:lnTo>
                    <a:lnTo>
                      <a:pt x="465" y="3773"/>
                    </a:lnTo>
                    <a:lnTo>
                      <a:pt x="469" y="3876"/>
                    </a:lnTo>
                    <a:lnTo>
                      <a:pt x="382" y="3873"/>
                    </a:lnTo>
                    <a:lnTo>
                      <a:pt x="291" y="3865"/>
                    </a:lnTo>
                    <a:lnTo>
                      <a:pt x="200" y="3862"/>
                    </a:lnTo>
                    <a:lnTo>
                      <a:pt x="107" y="3862"/>
                    </a:lnTo>
                    <a:lnTo>
                      <a:pt x="16" y="3869"/>
                    </a:lnTo>
                    <a:lnTo>
                      <a:pt x="16" y="3840"/>
                    </a:lnTo>
                    <a:lnTo>
                      <a:pt x="11" y="3793"/>
                    </a:lnTo>
                    <a:lnTo>
                      <a:pt x="5" y="3740"/>
                    </a:lnTo>
                    <a:lnTo>
                      <a:pt x="2" y="3682"/>
                    </a:lnTo>
                    <a:lnTo>
                      <a:pt x="0" y="3618"/>
                    </a:lnTo>
                    <a:lnTo>
                      <a:pt x="0" y="3553"/>
                    </a:lnTo>
                    <a:lnTo>
                      <a:pt x="4" y="3484"/>
                    </a:lnTo>
                    <a:lnTo>
                      <a:pt x="9" y="3413"/>
                    </a:lnTo>
                    <a:lnTo>
                      <a:pt x="16" y="3342"/>
                    </a:lnTo>
                    <a:lnTo>
                      <a:pt x="29" y="3269"/>
                    </a:lnTo>
                    <a:lnTo>
                      <a:pt x="44" y="3196"/>
                    </a:lnTo>
                    <a:lnTo>
                      <a:pt x="64" y="3125"/>
                    </a:lnTo>
                    <a:lnTo>
                      <a:pt x="85" y="3056"/>
                    </a:lnTo>
                    <a:lnTo>
                      <a:pt x="113" y="2989"/>
                    </a:lnTo>
                    <a:lnTo>
                      <a:pt x="145" y="2925"/>
                    </a:lnTo>
                    <a:lnTo>
                      <a:pt x="182" y="2867"/>
                    </a:lnTo>
                    <a:lnTo>
                      <a:pt x="224" y="2813"/>
                    </a:lnTo>
                    <a:lnTo>
                      <a:pt x="271" y="2765"/>
                    </a:lnTo>
                    <a:lnTo>
                      <a:pt x="324" y="2724"/>
                    </a:lnTo>
                    <a:lnTo>
                      <a:pt x="382" y="2689"/>
                    </a:lnTo>
                    <a:lnTo>
                      <a:pt x="429" y="2667"/>
                    </a:lnTo>
                    <a:lnTo>
                      <a:pt x="474" y="2654"/>
                    </a:lnTo>
                    <a:lnTo>
                      <a:pt x="516" y="2649"/>
                    </a:lnTo>
                    <a:lnTo>
                      <a:pt x="556" y="2647"/>
                    </a:lnTo>
                    <a:lnTo>
                      <a:pt x="594" y="2653"/>
                    </a:lnTo>
                    <a:lnTo>
                      <a:pt x="633" y="2662"/>
                    </a:lnTo>
                    <a:lnTo>
                      <a:pt x="673" y="2673"/>
                    </a:lnTo>
                    <a:lnTo>
                      <a:pt x="714" y="2684"/>
                    </a:lnTo>
                    <a:lnTo>
                      <a:pt x="758" y="2698"/>
                    </a:lnTo>
                    <a:lnTo>
                      <a:pt x="805" y="2709"/>
                    </a:lnTo>
                    <a:lnTo>
                      <a:pt x="856" y="2720"/>
                    </a:lnTo>
                    <a:lnTo>
                      <a:pt x="971" y="2734"/>
                    </a:lnTo>
                    <a:lnTo>
                      <a:pt x="1082" y="2738"/>
                    </a:lnTo>
                    <a:lnTo>
                      <a:pt x="1189" y="2733"/>
                    </a:lnTo>
                    <a:lnTo>
                      <a:pt x="1291" y="2718"/>
                    </a:lnTo>
                    <a:lnTo>
                      <a:pt x="1387" y="2694"/>
                    </a:lnTo>
                    <a:lnTo>
                      <a:pt x="1478" y="2664"/>
                    </a:lnTo>
                    <a:lnTo>
                      <a:pt x="1562" y="2625"/>
                    </a:lnTo>
                    <a:lnTo>
                      <a:pt x="1640" y="2580"/>
                    </a:lnTo>
                    <a:lnTo>
                      <a:pt x="1711" y="2527"/>
                    </a:lnTo>
                    <a:lnTo>
                      <a:pt x="1773" y="2471"/>
                    </a:lnTo>
                    <a:lnTo>
                      <a:pt x="1827" y="2409"/>
                    </a:lnTo>
                    <a:lnTo>
                      <a:pt x="1873" y="2342"/>
                    </a:lnTo>
                    <a:lnTo>
                      <a:pt x="1909" y="2273"/>
                    </a:lnTo>
                    <a:lnTo>
                      <a:pt x="1931" y="2213"/>
                    </a:lnTo>
                    <a:lnTo>
                      <a:pt x="1947" y="2149"/>
                    </a:lnTo>
                    <a:lnTo>
                      <a:pt x="1962" y="2084"/>
                    </a:lnTo>
                    <a:lnTo>
                      <a:pt x="1973" y="1993"/>
                    </a:lnTo>
                    <a:lnTo>
                      <a:pt x="1971" y="1904"/>
                    </a:lnTo>
                    <a:lnTo>
                      <a:pt x="1962" y="1818"/>
                    </a:lnTo>
                    <a:lnTo>
                      <a:pt x="1942" y="1736"/>
                    </a:lnTo>
                    <a:lnTo>
                      <a:pt x="1916" y="1658"/>
                    </a:lnTo>
                    <a:lnTo>
                      <a:pt x="1884" y="1585"/>
                    </a:lnTo>
                    <a:lnTo>
                      <a:pt x="1845" y="1518"/>
                    </a:lnTo>
                    <a:lnTo>
                      <a:pt x="1804" y="1458"/>
                    </a:lnTo>
                    <a:lnTo>
                      <a:pt x="1760" y="1404"/>
                    </a:lnTo>
                    <a:lnTo>
                      <a:pt x="1714" y="1356"/>
                    </a:lnTo>
                    <a:lnTo>
                      <a:pt x="1669" y="1316"/>
                    </a:lnTo>
                    <a:lnTo>
                      <a:pt x="1618" y="1278"/>
                    </a:lnTo>
                    <a:lnTo>
                      <a:pt x="1564" y="1238"/>
                    </a:lnTo>
                    <a:lnTo>
                      <a:pt x="1513" y="1198"/>
                    </a:lnTo>
                    <a:lnTo>
                      <a:pt x="1464" y="1156"/>
                    </a:lnTo>
                    <a:lnTo>
                      <a:pt x="1422" y="1107"/>
                    </a:lnTo>
                    <a:lnTo>
                      <a:pt x="1387" y="1056"/>
                    </a:lnTo>
                    <a:lnTo>
                      <a:pt x="1358" y="1000"/>
                    </a:lnTo>
                    <a:lnTo>
                      <a:pt x="1334" y="938"/>
                    </a:lnTo>
                    <a:lnTo>
                      <a:pt x="1316" y="874"/>
                    </a:lnTo>
                    <a:lnTo>
                      <a:pt x="1300" y="807"/>
                    </a:lnTo>
                    <a:lnTo>
                      <a:pt x="1285" y="736"/>
                    </a:lnTo>
                    <a:lnTo>
                      <a:pt x="1273" y="664"/>
                    </a:lnTo>
                    <a:lnTo>
                      <a:pt x="1262" y="589"/>
                    </a:lnTo>
                    <a:lnTo>
                      <a:pt x="1260" y="585"/>
                    </a:lnTo>
                    <a:lnTo>
                      <a:pt x="1258" y="574"/>
                    </a:lnTo>
                    <a:lnTo>
                      <a:pt x="1256" y="553"/>
                    </a:lnTo>
                    <a:lnTo>
                      <a:pt x="1253" y="522"/>
                    </a:lnTo>
                    <a:lnTo>
                      <a:pt x="1251" y="485"/>
                    </a:lnTo>
                    <a:lnTo>
                      <a:pt x="1247" y="442"/>
                    </a:lnTo>
                    <a:lnTo>
                      <a:pt x="1244" y="394"/>
                    </a:lnTo>
                    <a:lnTo>
                      <a:pt x="1240" y="345"/>
                    </a:lnTo>
                    <a:lnTo>
                      <a:pt x="1236" y="293"/>
                    </a:lnTo>
                    <a:lnTo>
                      <a:pt x="1234" y="238"/>
                    </a:lnTo>
                    <a:lnTo>
                      <a:pt x="1234" y="185"/>
                    </a:lnTo>
                    <a:lnTo>
                      <a:pt x="1234" y="134"/>
                    </a:lnTo>
                    <a:lnTo>
                      <a:pt x="1236" y="85"/>
                    </a:lnTo>
                    <a:lnTo>
                      <a:pt x="1240" y="40"/>
                    </a:lnTo>
                    <a:lnTo>
                      <a:pt x="1245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21" name="Rectangle 1">
                <a:extLst>
                  <a:ext uri="{FF2B5EF4-FFF2-40B4-BE49-F238E27FC236}">
                    <a16:creationId xmlns:a16="http://schemas.microsoft.com/office/drawing/2014/main" id="{42CAA5BF-17E4-4866-83C0-4B368F29914C}"/>
                  </a:ext>
                </a:extLst>
              </p:cNvPr>
              <p:cNvSpPr/>
              <p:nvPr/>
            </p:nvSpPr>
            <p:spPr>
              <a:xfrm>
                <a:off x="4487050" y="76423"/>
                <a:ext cx="278849" cy="277149"/>
              </a:xfrm>
              <a:custGeom>
                <a:avLst/>
                <a:gdLst/>
                <a:ahLst/>
                <a:cxnLst/>
                <a:rect l="l" t="t" r="r" b="b"/>
                <a:pathLst>
                  <a:path w="3984740" h="3960440">
                    <a:moveTo>
                      <a:pt x="3524979" y="3362640"/>
                    </a:moveTo>
                    <a:cubicBezTo>
                      <a:pt x="3498469" y="3362640"/>
                      <a:pt x="3476978" y="3384131"/>
                      <a:pt x="3476978" y="3410641"/>
                    </a:cubicBezTo>
                    <a:lnTo>
                      <a:pt x="3476978" y="3602639"/>
                    </a:lnTo>
                    <a:cubicBezTo>
                      <a:pt x="3476978" y="3629149"/>
                      <a:pt x="3498469" y="3650640"/>
                      <a:pt x="3524979" y="3650640"/>
                    </a:cubicBezTo>
                    <a:lnTo>
                      <a:pt x="3716977" y="3650640"/>
                    </a:lnTo>
                    <a:cubicBezTo>
                      <a:pt x="3743487" y="3650640"/>
                      <a:pt x="3764978" y="3629149"/>
                      <a:pt x="3764978" y="3602639"/>
                    </a:cubicBezTo>
                    <a:lnTo>
                      <a:pt x="3764978" y="3410641"/>
                    </a:lnTo>
                    <a:cubicBezTo>
                      <a:pt x="3764978" y="3384131"/>
                      <a:pt x="3743487" y="3362640"/>
                      <a:pt x="3716977" y="3362640"/>
                    </a:cubicBezTo>
                    <a:close/>
                    <a:moveTo>
                      <a:pt x="650690" y="3362640"/>
                    </a:moveTo>
                    <a:cubicBezTo>
                      <a:pt x="624180" y="3362640"/>
                      <a:pt x="602689" y="3384131"/>
                      <a:pt x="602689" y="3410641"/>
                    </a:cubicBezTo>
                    <a:lnTo>
                      <a:pt x="602689" y="3602639"/>
                    </a:lnTo>
                    <a:cubicBezTo>
                      <a:pt x="602689" y="3629149"/>
                      <a:pt x="624180" y="3650640"/>
                      <a:pt x="650690" y="3650640"/>
                    </a:cubicBezTo>
                    <a:lnTo>
                      <a:pt x="842688" y="3650640"/>
                    </a:lnTo>
                    <a:cubicBezTo>
                      <a:pt x="869198" y="3650640"/>
                      <a:pt x="890689" y="3629149"/>
                      <a:pt x="890689" y="3602639"/>
                    </a:cubicBezTo>
                    <a:lnTo>
                      <a:pt x="890689" y="3410641"/>
                    </a:lnTo>
                    <a:cubicBezTo>
                      <a:pt x="890689" y="3384131"/>
                      <a:pt x="869198" y="3362640"/>
                      <a:pt x="842688" y="3362640"/>
                    </a:cubicBezTo>
                    <a:close/>
                    <a:moveTo>
                      <a:pt x="3086046" y="3362639"/>
                    </a:moveTo>
                    <a:cubicBezTo>
                      <a:pt x="3059536" y="3362639"/>
                      <a:pt x="3038045" y="3384130"/>
                      <a:pt x="3038045" y="3410640"/>
                    </a:cubicBezTo>
                    <a:lnTo>
                      <a:pt x="3038045" y="3602638"/>
                    </a:lnTo>
                    <a:cubicBezTo>
                      <a:pt x="3038045" y="3629148"/>
                      <a:pt x="3059536" y="3650639"/>
                      <a:pt x="3086046" y="3650639"/>
                    </a:cubicBezTo>
                    <a:lnTo>
                      <a:pt x="3278044" y="3650639"/>
                    </a:lnTo>
                    <a:cubicBezTo>
                      <a:pt x="3304554" y="3650639"/>
                      <a:pt x="3326045" y="3629148"/>
                      <a:pt x="3326045" y="3602638"/>
                    </a:cubicBezTo>
                    <a:lnTo>
                      <a:pt x="3326045" y="3410640"/>
                    </a:lnTo>
                    <a:cubicBezTo>
                      <a:pt x="3326045" y="3384130"/>
                      <a:pt x="3304554" y="3362639"/>
                      <a:pt x="3278044" y="3362639"/>
                    </a:cubicBezTo>
                    <a:close/>
                    <a:moveTo>
                      <a:pt x="211757" y="3362639"/>
                    </a:moveTo>
                    <a:cubicBezTo>
                      <a:pt x="185247" y="3362639"/>
                      <a:pt x="163756" y="3384130"/>
                      <a:pt x="163756" y="3410640"/>
                    </a:cubicBezTo>
                    <a:lnTo>
                      <a:pt x="163756" y="3602638"/>
                    </a:lnTo>
                    <a:cubicBezTo>
                      <a:pt x="163756" y="3629148"/>
                      <a:pt x="185247" y="3650639"/>
                      <a:pt x="211757" y="3650639"/>
                    </a:cubicBezTo>
                    <a:lnTo>
                      <a:pt x="403755" y="3650639"/>
                    </a:lnTo>
                    <a:cubicBezTo>
                      <a:pt x="430265" y="3650639"/>
                      <a:pt x="451756" y="3629148"/>
                      <a:pt x="451756" y="3602638"/>
                    </a:cubicBezTo>
                    <a:lnTo>
                      <a:pt x="451756" y="3410640"/>
                    </a:lnTo>
                    <a:cubicBezTo>
                      <a:pt x="451756" y="3384130"/>
                      <a:pt x="430265" y="3362639"/>
                      <a:pt x="403755" y="3362639"/>
                    </a:cubicBezTo>
                    <a:close/>
                    <a:moveTo>
                      <a:pt x="1716487" y="2922775"/>
                    </a:moveTo>
                    <a:lnTo>
                      <a:pt x="1716487" y="3786871"/>
                    </a:lnTo>
                    <a:lnTo>
                      <a:pt x="2220543" y="3786871"/>
                    </a:lnTo>
                    <a:lnTo>
                      <a:pt x="2220543" y="2922775"/>
                    </a:lnTo>
                    <a:close/>
                    <a:moveTo>
                      <a:pt x="3524979" y="2889857"/>
                    </a:moveTo>
                    <a:cubicBezTo>
                      <a:pt x="3498469" y="2889857"/>
                      <a:pt x="3476978" y="2911348"/>
                      <a:pt x="3476978" y="2937858"/>
                    </a:cubicBezTo>
                    <a:lnTo>
                      <a:pt x="3476978" y="3129856"/>
                    </a:lnTo>
                    <a:cubicBezTo>
                      <a:pt x="3476978" y="3156366"/>
                      <a:pt x="3498469" y="3177857"/>
                      <a:pt x="3524979" y="3177857"/>
                    </a:cubicBezTo>
                    <a:lnTo>
                      <a:pt x="3716977" y="3177857"/>
                    </a:lnTo>
                    <a:cubicBezTo>
                      <a:pt x="3743487" y="3177857"/>
                      <a:pt x="3764978" y="3156366"/>
                      <a:pt x="3764978" y="3129856"/>
                    </a:cubicBezTo>
                    <a:lnTo>
                      <a:pt x="3764978" y="2937858"/>
                    </a:lnTo>
                    <a:cubicBezTo>
                      <a:pt x="3764978" y="2911348"/>
                      <a:pt x="3743487" y="2889857"/>
                      <a:pt x="3716977" y="2889857"/>
                    </a:cubicBezTo>
                    <a:close/>
                    <a:moveTo>
                      <a:pt x="650690" y="2889857"/>
                    </a:moveTo>
                    <a:cubicBezTo>
                      <a:pt x="624180" y="2889857"/>
                      <a:pt x="602689" y="2911348"/>
                      <a:pt x="602689" y="2937858"/>
                    </a:cubicBezTo>
                    <a:lnTo>
                      <a:pt x="602689" y="3129856"/>
                    </a:lnTo>
                    <a:cubicBezTo>
                      <a:pt x="602689" y="3156366"/>
                      <a:pt x="624180" y="3177857"/>
                      <a:pt x="650690" y="3177857"/>
                    </a:cubicBezTo>
                    <a:lnTo>
                      <a:pt x="842688" y="3177857"/>
                    </a:lnTo>
                    <a:cubicBezTo>
                      <a:pt x="869198" y="3177857"/>
                      <a:pt x="890689" y="3156366"/>
                      <a:pt x="890689" y="3129856"/>
                    </a:cubicBezTo>
                    <a:lnTo>
                      <a:pt x="890689" y="2937858"/>
                    </a:lnTo>
                    <a:cubicBezTo>
                      <a:pt x="890689" y="2911348"/>
                      <a:pt x="869198" y="2889857"/>
                      <a:pt x="842688" y="2889857"/>
                    </a:cubicBezTo>
                    <a:close/>
                    <a:moveTo>
                      <a:pt x="3086046" y="2889856"/>
                    </a:moveTo>
                    <a:cubicBezTo>
                      <a:pt x="3059536" y="2889856"/>
                      <a:pt x="3038045" y="2911347"/>
                      <a:pt x="3038045" y="2937857"/>
                    </a:cubicBezTo>
                    <a:lnTo>
                      <a:pt x="3038045" y="3129855"/>
                    </a:lnTo>
                    <a:cubicBezTo>
                      <a:pt x="3038045" y="3156365"/>
                      <a:pt x="3059536" y="3177856"/>
                      <a:pt x="3086046" y="3177856"/>
                    </a:cubicBezTo>
                    <a:lnTo>
                      <a:pt x="3278044" y="3177856"/>
                    </a:lnTo>
                    <a:cubicBezTo>
                      <a:pt x="3304554" y="3177856"/>
                      <a:pt x="3326045" y="3156365"/>
                      <a:pt x="3326045" y="3129855"/>
                    </a:cubicBezTo>
                    <a:lnTo>
                      <a:pt x="3326045" y="2937857"/>
                    </a:lnTo>
                    <a:cubicBezTo>
                      <a:pt x="3326045" y="2911347"/>
                      <a:pt x="3304554" y="2889856"/>
                      <a:pt x="3278044" y="2889856"/>
                    </a:cubicBezTo>
                    <a:close/>
                    <a:moveTo>
                      <a:pt x="211757" y="2889856"/>
                    </a:moveTo>
                    <a:cubicBezTo>
                      <a:pt x="185247" y="2889856"/>
                      <a:pt x="163756" y="2911347"/>
                      <a:pt x="163756" y="2937857"/>
                    </a:cubicBezTo>
                    <a:lnTo>
                      <a:pt x="163756" y="3129855"/>
                    </a:lnTo>
                    <a:cubicBezTo>
                      <a:pt x="163756" y="3156365"/>
                      <a:pt x="185247" y="3177856"/>
                      <a:pt x="211757" y="3177856"/>
                    </a:cubicBezTo>
                    <a:lnTo>
                      <a:pt x="403755" y="3177856"/>
                    </a:lnTo>
                    <a:cubicBezTo>
                      <a:pt x="430265" y="3177856"/>
                      <a:pt x="451756" y="3156365"/>
                      <a:pt x="451756" y="3129855"/>
                    </a:cubicBezTo>
                    <a:lnTo>
                      <a:pt x="451756" y="2937857"/>
                    </a:lnTo>
                    <a:cubicBezTo>
                      <a:pt x="451756" y="2911347"/>
                      <a:pt x="430265" y="2889856"/>
                      <a:pt x="403755" y="2889856"/>
                    </a:cubicBezTo>
                    <a:close/>
                    <a:moveTo>
                      <a:pt x="3524979" y="2417074"/>
                    </a:moveTo>
                    <a:cubicBezTo>
                      <a:pt x="3498469" y="2417074"/>
                      <a:pt x="3476978" y="2438565"/>
                      <a:pt x="3476978" y="2465075"/>
                    </a:cubicBezTo>
                    <a:lnTo>
                      <a:pt x="3476978" y="2657073"/>
                    </a:lnTo>
                    <a:cubicBezTo>
                      <a:pt x="3476978" y="2683583"/>
                      <a:pt x="3498469" y="2705074"/>
                      <a:pt x="3524979" y="2705074"/>
                    </a:cubicBezTo>
                    <a:lnTo>
                      <a:pt x="3716977" y="2705074"/>
                    </a:lnTo>
                    <a:cubicBezTo>
                      <a:pt x="3743487" y="2705074"/>
                      <a:pt x="3764978" y="2683583"/>
                      <a:pt x="3764978" y="2657073"/>
                    </a:cubicBezTo>
                    <a:lnTo>
                      <a:pt x="3764978" y="2465075"/>
                    </a:lnTo>
                    <a:cubicBezTo>
                      <a:pt x="3764978" y="2438565"/>
                      <a:pt x="3743487" y="2417074"/>
                      <a:pt x="3716977" y="2417074"/>
                    </a:cubicBezTo>
                    <a:close/>
                    <a:moveTo>
                      <a:pt x="650690" y="2417074"/>
                    </a:moveTo>
                    <a:cubicBezTo>
                      <a:pt x="624180" y="2417074"/>
                      <a:pt x="602689" y="2438565"/>
                      <a:pt x="602689" y="2465075"/>
                    </a:cubicBezTo>
                    <a:lnTo>
                      <a:pt x="602689" y="2657073"/>
                    </a:lnTo>
                    <a:cubicBezTo>
                      <a:pt x="602689" y="2683583"/>
                      <a:pt x="624180" y="2705074"/>
                      <a:pt x="650690" y="2705074"/>
                    </a:cubicBezTo>
                    <a:lnTo>
                      <a:pt x="842688" y="2705074"/>
                    </a:lnTo>
                    <a:cubicBezTo>
                      <a:pt x="869198" y="2705074"/>
                      <a:pt x="890689" y="2683583"/>
                      <a:pt x="890689" y="2657073"/>
                    </a:cubicBezTo>
                    <a:lnTo>
                      <a:pt x="890689" y="2465075"/>
                    </a:lnTo>
                    <a:cubicBezTo>
                      <a:pt x="890689" y="2438565"/>
                      <a:pt x="869198" y="2417074"/>
                      <a:pt x="842688" y="2417074"/>
                    </a:cubicBezTo>
                    <a:close/>
                    <a:moveTo>
                      <a:pt x="3086046" y="2417073"/>
                    </a:moveTo>
                    <a:cubicBezTo>
                      <a:pt x="3059536" y="2417073"/>
                      <a:pt x="3038045" y="2438564"/>
                      <a:pt x="3038045" y="2465074"/>
                    </a:cubicBezTo>
                    <a:lnTo>
                      <a:pt x="3038045" y="2657072"/>
                    </a:lnTo>
                    <a:cubicBezTo>
                      <a:pt x="3038045" y="2683582"/>
                      <a:pt x="3059536" y="2705073"/>
                      <a:pt x="3086046" y="2705073"/>
                    </a:cubicBezTo>
                    <a:lnTo>
                      <a:pt x="3278044" y="2705073"/>
                    </a:lnTo>
                    <a:cubicBezTo>
                      <a:pt x="3304554" y="2705073"/>
                      <a:pt x="3326045" y="2683582"/>
                      <a:pt x="3326045" y="2657072"/>
                    </a:cubicBezTo>
                    <a:lnTo>
                      <a:pt x="3326045" y="2465074"/>
                    </a:lnTo>
                    <a:cubicBezTo>
                      <a:pt x="3326045" y="2438564"/>
                      <a:pt x="3304554" y="2417073"/>
                      <a:pt x="3278044" y="2417073"/>
                    </a:cubicBezTo>
                    <a:close/>
                    <a:moveTo>
                      <a:pt x="211757" y="2417073"/>
                    </a:moveTo>
                    <a:cubicBezTo>
                      <a:pt x="185247" y="2417073"/>
                      <a:pt x="163756" y="2438564"/>
                      <a:pt x="163756" y="2465074"/>
                    </a:cubicBezTo>
                    <a:lnTo>
                      <a:pt x="163756" y="2657072"/>
                    </a:lnTo>
                    <a:cubicBezTo>
                      <a:pt x="163756" y="2683582"/>
                      <a:pt x="185247" y="2705073"/>
                      <a:pt x="211757" y="2705073"/>
                    </a:cubicBezTo>
                    <a:lnTo>
                      <a:pt x="403755" y="2705073"/>
                    </a:lnTo>
                    <a:cubicBezTo>
                      <a:pt x="430265" y="2705073"/>
                      <a:pt x="451756" y="2683582"/>
                      <a:pt x="451756" y="2657072"/>
                    </a:cubicBezTo>
                    <a:lnTo>
                      <a:pt x="451756" y="2465074"/>
                    </a:lnTo>
                    <a:cubicBezTo>
                      <a:pt x="451756" y="2438564"/>
                      <a:pt x="430265" y="2417073"/>
                      <a:pt x="403755" y="2417073"/>
                    </a:cubicBezTo>
                    <a:close/>
                    <a:moveTo>
                      <a:pt x="1872516" y="2415464"/>
                    </a:moveTo>
                    <a:cubicBezTo>
                      <a:pt x="1846006" y="2415464"/>
                      <a:pt x="1824515" y="2436955"/>
                      <a:pt x="1824515" y="2463465"/>
                    </a:cubicBezTo>
                    <a:lnTo>
                      <a:pt x="1824515" y="2655463"/>
                    </a:lnTo>
                    <a:cubicBezTo>
                      <a:pt x="1824515" y="2681973"/>
                      <a:pt x="1846006" y="2703464"/>
                      <a:pt x="1872516" y="2703464"/>
                    </a:cubicBezTo>
                    <a:lnTo>
                      <a:pt x="2064514" y="2703464"/>
                    </a:lnTo>
                    <a:cubicBezTo>
                      <a:pt x="2091024" y="2703464"/>
                      <a:pt x="2112515" y="2681973"/>
                      <a:pt x="2112515" y="2655463"/>
                    </a:cubicBezTo>
                    <a:lnTo>
                      <a:pt x="2112515" y="2463465"/>
                    </a:lnTo>
                    <a:cubicBezTo>
                      <a:pt x="2112515" y="2436955"/>
                      <a:pt x="2091024" y="2415464"/>
                      <a:pt x="2064514" y="2415464"/>
                    </a:cubicBezTo>
                    <a:close/>
                    <a:moveTo>
                      <a:pt x="2324630" y="2415463"/>
                    </a:moveTo>
                    <a:cubicBezTo>
                      <a:pt x="2298120" y="2415463"/>
                      <a:pt x="2276629" y="2436954"/>
                      <a:pt x="2276629" y="2463464"/>
                    </a:cubicBezTo>
                    <a:lnTo>
                      <a:pt x="2276629" y="2655462"/>
                    </a:lnTo>
                    <a:cubicBezTo>
                      <a:pt x="2276629" y="2681972"/>
                      <a:pt x="2298120" y="2703463"/>
                      <a:pt x="2324630" y="2703463"/>
                    </a:cubicBezTo>
                    <a:lnTo>
                      <a:pt x="2516628" y="2703463"/>
                    </a:lnTo>
                    <a:cubicBezTo>
                      <a:pt x="2543138" y="2703463"/>
                      <a:pt x="2564629" y="2681972"/>
                      <a:pt x="2564629" y="2655462"/>
                    </a:cubicBezTo>
                    <a:lnTo>
                      <a:pt x="2564629" y="2463464"/>
                    </a:lnTo>
                    <a:cubicBezTo>
                      <a:pt x="2564629" y="2436954"/>
                      <a:pt x="2543138" y="2415463"/>
                      <a:pt x="2516628" y="2415463"/>
                    </a:cubicBezTo>
                    <a:close/>
                    <a:moveTo>
                      <a:pt x="1433583" y="2415463"/>
                    </a:moveTo>
                    <a:cubicBezTo>
                      <a:pt x="1407073" y="2415463"/>
                      <a:pt x="1385582" y="2436954"/>
                      <a:pt x="1385582" y="2463464"/>
                    </a:cubicBezTo>
                    <a:lnTo>
                      <a:pt x="1385582" y="2655462"/>
                    </a:lnTo>
                    <a:cubicBezTo>
                      <a:pt x="1385582" y="2681972"/>
                      <a:pt x="1407073" y="2703463"/>
                      <a:pt x="1433583" y="2703463"/>
                    </a:cubicBezTo>
                    <a:lnTo>
                      <a:pt x="1625581" y="2703463"/>
                    </a:lnTo>
                    <a:cubicBezTo>
                      <a:pt x="1652091" y="2703463"/>
                      <a:pt x="1673582" y="2681972"/>
                      <a:pt x="1673582" y="2655462"/>
                    </a:cubicBezTo>
                    <a:lnTo>
                      <a:pt x="1673582" y="2463464"/>
                    </a:lnTo>
                    <a:cubicBezTo>
                      <a:pt x="1673582" y="2436954"/>
                      <a:pt x="1652091" y="2415463"/>
                      <a:pt x="1625581" y="2415463"/>
                    </a:cubicBezTo>
                    <a:close/>
                    <a:moveTo>
                      <a:pt x="3524979" y="1944291"/>
                    </a:moveTo>
                    <a:cubicBezTo>
                      <a:pt x="3498469" y="1944291"/>
                      <a:pt x="3476978" y="1965782"/>
                      <a:pt x="3476978" y="1992292"/>
                    </a:cubicBezTo>
                    <a:lnTo>
                      <a:pt x="3476978" y="2184290"/>
                    </a:lnTo>
                    <a:cubicBezTo>
                      <a:pt x="3476978" y="2210800"/>
                      <a:pt x="3498469" y="2232291"/>
                      <a:pt x="3524979" y="2232291"/>
                    </a:cubicBezTo>
                    <a:lnTo>
                      <a:pt x="3716977" y="2232291"/>
                    </a:lnTo>
                    <a:cubicBezTo>
                      <a:pt x="3743487" y="2232291"/>
                      <a:pt x="3764978" y="2210800"/>
                      <a:pt x="3764978" y="2184290"/>
                    </a:cubicBezTo>
                    <a:lnTo>
                      <a:pt x="3764978" y="1992292"/>
                    </a:lnTo>
                    <a:cubicBezTo>
                      <a:pt x="3764978" y="1965782"/>
                      <a:pt x="3743487" y="1944291"/>
                      <a:pt x="3716977" y="1944291"/>
                    </a:cubicBezTo>
                    <a:close/>
                    <a:moveTo>
                      <a:pt x="650690" y="1944291"/>
                    </a:moveTo>
                    <a:cubicBezTo>
                      <a:pt x="624180" y="1944291"/>
                      <a:pt x="602689" y="1965782"/>
                      <a:pt x="602689" y="1992292"/>
                    </a:cubicBezTo>
                    <a:lnTo>
                      <a:pt x="602689" y="2184290"/>
                    </a:lnTo>
                    <a:cubicBezTo>
                      <a:pt x="602689" y="2210800"/>
                      <a:pt x="624180" y="2232291"/>
                      <a:pt x="650690" y="2232291"/>
                    </a:cubicBezTo>
                    <a:lnTo>
                      <a:pt x="842688" y="2232291"/>
                    </a:lnTo>
                    <a:cubicBezTo>
                      <a:pt x="869198" y="2232291"/>
                      <a:pt x="890689" y="2210800"/>
                      <a:pt x="890689" y="2184290"/>
                    </a:cubicBezTo>
                    <a:lnTo>
                      <a:pt x="890689" y="1992292"/>
                    </a:lnTo>
                    <a:cubicBezTo>
                      <a:pt x="890689" y="1965782"/>
                      <a:pt x="869198" y="1944291"/>
                      <a:pt x="842688" y="1944291"/>
                    </a:cubicBezTo>
                    <a:close/>
                    <a:moveTo>
                      <a:pt x="3086046" y="1944290"/>
                    </a:moveTo>
                    <a:cubicBezTo>
                      <a:pt x="3059536" y="1944290"/>
                      <a:pt x="3038045" y="1965781"/>
                      <a:pt x="3038045" y="1992291"/>
                    </a:cubicBezTo>
                    <a:lnTo>
                      <a:pt x="3038045" y="2184289"/>
                    </a:lnTo>
                    <a:cubicBezTo>
                      <a:pt x="3038045" y="2210799"/>
                      <a:pt x="3059536" y="2232290"/>
                      <a:pt x="3086046" y="2232290"/>
                    </a:cubicBezTo>
                    <a:lnTo>
                      <a:pt x="3278044" y="2232290"/>
                    </a:lnTo>
                    <a:cubicBezTo>
                      <a:pt x="3304554" y="2232290"/>
                      <a:pt x="3326045" y="2210799"/>
                      <a:pt x="3326045" y="2184289"/>
                    </a:cubicBezTo>
                    <a:lnTo>
                      <a:pt x="3326045" y="1992291"/>
                    </a:lnTo>
                    <a:cubicBezTo>
                      <a:pt x="3326045" y="1965781"/>
                      <a:pt x="3304554" y="1944290"/>
                      <a:pt x="3278044" y="1944290"/>
                    </a:cubicBezTo>
                    <a:close/>
                    <a:moveTo>
                      <a:pt x="211757" y="1944290"/>
                    </a:moveTo>
                    <a:cubicBezTo>
                      <a:pt x="185247" y="1944290"/>
                      <a:pt x="163756" y="1965781"/>
                      <a:pt x="163756" y="1992291"/>
                    </a:cubicBezTo>
                    <a:lnTo>
                      <a:pt x="163756" y="2184289"/>
                    </a:lnTo>
                    <a:cubicBezTo>
                      <a:pt x="163756" y="2210799"/>
                      <a:pt x="185247" y="2232290"/>
                      <a:pt x="211757" y="2232290"/>
                    </a:cubicBezTo>
                    <a:lnTo>
                      <a:pt x="403755" y="2232290"/>
                    </a:lnTo>
                    <a:cubicBezTo>
                      <a:pt x="430265" y="2232290"/>
                      <a:pt x="451756" y="2210799"/>
                      <a:pt x="451756" y="2184289"/>
                    </a:cubicBezTo>
                    <a:lnTo>
                      <a:pt x="451756" y="1992291"/>
                    </a:lnTo>
                    <a:cubicBezTo>
                      <a:pt x="451756" y="1965781"/>
                      <a:pt x="430265" y="1944290"/>
                      <a:pt x="403755" y="1944290"/>
                    </a:cubicBezTo>
                    <a:close/>
                    <a:moveTo>
                      <a:pt x="1872516" y="1944289"/>
                    </a:moveTo>
                    <a:cubicBezTo>
                      <a:pt x="1846006" y="1944289"/>
                      <a:pt x="1824515" y="1965780"/>
                      <a:pt x="1824515" y="1992290"/>
                    </a:cubicBezTo>
                    <a:lnTo>
                      <a:pt x="1824515" y="2184288"/>
                    </a:lnTo>
                    <a:cubicBezTo>
                      <a:pt x="1824515" y="2210798"/>
                      <a:pt x="1846006" y="2232289"/>
                      <a:pt x="1872516" y="2232289"/>
                    </a:cubicBezTo>
                    <a:lnTo>
                      <a:pt x="2064514" y="2232289"/>
                    </a:lnTo>
                    <a:cubicBezTo>
                      <a:pt x="2091024" y="2232289"/>
                      <a:pt x="2112515" y="2210798"/>
                      <a:pt x="2112515" y="2184288"/>
                    </a:cubicBezTo>
                    <a:lnTo>
                      <a:pt x="2112515" y="1992290"/>
                    </a:lnTo>
                    <a:cubicBezTo>
                      <a:pt x="2112515" y="1965780"/>
                      <a:pt x="2091024" y="1944289"/>
                      <a:pt x="2064514" y="1944289"/>
                    </a:cubicBezTo>
                    <a:close/>
                    <a:moveTo>
                      <a:pt x="2324630" y="1944288"/>
                    </a:moveTo>
                    <a:cubicBezTo>
                      <a:pt x="2298120" y="1944288"/>
                      <a:pt x="2276629" y="1965779"/>
                      <a:pt x="2276629" y="1992289"/>
                    </a:cubicBezTo>
                    <a:lnTo>
                      <a:pt x="2276629" y="2184287"/>
                    </a:lnTo>
                    <a:cubicBezTo>
                      <a:pt x="2276629" y="2210797"/>
                      <a:pt x="2298120" y="2232288"/>
                      <a:pt x="2324630" y="2232288"/>
                    </a:cubicBezTo>
                    <a:lnTo>
                      <a:pt x="2516628" y="2232288"/>
                    </a:lnTo>
                    <a:cubicBezTo>
                      <a:pt x="2543138" y="2232288"/>
                      <a:pt x="2564629" y="2210797"/>
                      <a:pt x="2564629" y="2184287"/>
                    </a:cubicBezTo>
                    <a:lnTo>
                      <a:pt x="2564629" y="1992289"/>
                    </a:lnTo>
                    <a:cubicBezTo>
                      <a:pt x="2564629" y="1965779"/>
                      <a:pt x="2543138" y="1944288"/>
                      <a:pt x="2516628" y="1944288"/>
                    </a:cubicBezTo>
                    <a:close/>
                    <a:moveTo>
                      <a:pt x="1433583" y="1944288"/>
                    </a:moveTo>
                    <a:cubicBezTo>
                      <a:pt x="1407073" y="1944288"/>
                      <a:pt x="1385582" y="1965779"/>
                      <a:pt x="1385582" y="1992289"/>
                    </a:cubicBezTo>
                    <a:lnTo>
                      <a:pt x="1385582" y="2184287"/>
                    </a:lnTo>
                    <a:cubicBezTo>
                      <a:pt x="1385582" y="2210797"/>
                      <a:pt x="1407073" y="2232288"/>
                      <a:pt x="1433583" y="2232288"/>
                    </a:cubicBezTo>
                    <a:lnTo>
                      <a:pt x="1625581" y="2232288"/>
                    </a:lnTo>
                    <a:cubicBezTo>
                      <a:pt x="1652091" y="2232288"/>
                      <a:pt x="1673582" y="2210797"/>
                      <a:pt x="1673582" y="2184287"/>
                    </a:cubicBezTo>
                    <a:lnTo>
                      <a:pt x="1673582" y="1992289"/>
                    </a:lnTo>
                    <a:cubicBezTo>
                      <a:pt x="1673582" y="1965779"/>
                      <a:pt x="1652091" y="1944288"/>
                      <a:pt x="1625581" y="1944288"/>
                    </a:cubicBezTo>
                    <a:close/>
                    <a:moveTo>
                      <a:pt x="3524979" y="1471508"/>
                    </a:moveTo>
                    <a:cubicBezTo>
                      <a:pt x="3498469" y="1471508"/>
                      <a:pt x="3476978" y="1492999"/>
                      <a:pt x="3476978" y="1519509"/>
                    </a:cubicBezTo>
                    <a:lnTo>
                      <a:pt x="3476978" y="1711507"/>
                    </a:lnTo>
                    <a:cubicBezTo>
                      <a:pt x="3476978" y="1738017"/>
                      <a:pt x="3498469" y="1759508"/>
                      <a:pt x="3524979" y="1759508"/>
                    </a:cubicBezTo>
                    <a:lnTo>
                      <a:pt x="3716977" y="1759508"/>
                    </a:lnTo>
                    <a:cubicBezTo>
                      <a:pt x="3743487" y="1759508"/>
                      <a:pt x="3764978" y="1738017"/>
                      <a:pt x="3764978" y="1711507"/>
                    </a:cubicBezTo>
                    <a:lnTo>
                      <a:pt x="3764978" y="1519509"/>
                    </a:lnTo>
                    <a:cubicBezTo>
                      <a:pt x="3764978" y="1492999"/>
                      <a:pt x="3743487" y="1471508"/>
                      <a:pt x="3716977" y="1471508"/>
                    </a:cubicBezTo>
                    <a:close/>
                    <a:moveTo>
                      <a:pt x="650690" y="1471508"/>
                    </a:moveTo>
                    <a:cubicBezTo>
                      <a:pt x="624180" y="1471508"/>
                      <a:pt x="602689" y="1492999"/>
                      <a:pt x="602689" y="1519509"/>
                    </a:cubicBezTo>
                    <a:lnTo>
                      <a:pt x="602689" y="1711507"/>
                    </a:lnTo>
                    <a:cubicBezTo>
                      <a:pt x="602689" y="1738017"/>
                      <a:pt x="624180" y="1759508"/>
                      <a:pt x="650690" y="1759508"/>
                    </a:cubicBezTo>
                    <a:lnTo>
                      <a:pt x="842688" y="1759508"/>
                    </a:lnTo>
                    <a:cubicBezTo>
                      <a:pt x="869198" y="1759508"/>
                      <a:pt x="890689" y="1738017"/>
                      <a:pt x="890689" y="1711507"/>
                    </a:cubicBezTo>
                    <a:lnTo>
                      <a:pt x="890689" y="1519509"/>
                    </a:lnTo>
                    <a:cubicBezTo>
                      <a:pt x="890689" y="1492999"/>
                      <a:pt x="869198" y="1471508"/>
                      <a:pt x="842688" y="1471508"/>
                    </a:cubicBezTo>
                    <a:close/>
                    <a:moveTo>
                      <a:pt x="3086046" y="1471507"/>
                    </a:moveTo>
                    <a:cubicBezTo>
                      <a:pt x="3059536" y="1471507"/>
                      <a:pt x="3038045" y="1492998"/>
                      <a:pt x="3038045" y="1519508"/>
                    </a:cubicBezTo>
                    <a:lnTo>
                      <a:pt x="3038045" y="1711506"/>
                    </a:lnTo>
                    <a:cubicBezTo>
                      <a:pt x="3038045" y="1738016"/>
                      <a:pt x="3059536" y="1759507"/>
                      <a:pt x="3086046" y="1759507"/>
                    </a:cubicBezTo>
                    <a:lnTo>
                      <a:pt x="3278044" y="1759507"/>
                    </a:lnTo>
                    <a:cubicBezTo>
                      <a:pt x="3304554" y="1759507"/>
                      <a:pt x="3326045" y="1738016"/>
                      <a:pt x="3326045" y="1711506"/>
                    </a:cubicBezTo>
                    <a:lnTo>
                      <a:pt x="3326045" y="1519508"/>
                    </a:lnTo>
                    <a:cubicBezTo>
                      <a:pt x="3326045" y="1492998"/>
                      <a:pt x="3304554" y="1471507"/>
                      <a:pt x="3278044" y="1471507"/>
                    </a:cubicBezTo>
                    <a:close/>
                    <a:moveTo>
                      <a:pt x="211757" y="1471507"/>
                    </a:moveTo>
                    <a:cubicBezTo>
                      <a:pt x="185247" y="1471507"/>
                      <a:pt x="163756" y="1492998"/>
                      <a:pt x="163756" y="1519508"/>
                    </a:cubicBezTo>
                    <a:lnTo>
                      <a:pt x="163756" y="1711506"/>
                    </a:lnTo>
                    <a:cubicBezTo>
                      <a:pt x="163756" y="1738016"/>
                      <a:pt x="185247" y="1759507"/>
                      <a:pt x="211757" y="1759507"/>
                    </a:cubicBezTo>
                    <a:lnTo>
                      <a:pt x="403755" y="1759507"/>
                    </a:lnTo>
                    <a:cubicBezTo>
                      <a:pt x="430265" y="1759507"/>
                      <a:pt x="451756" y="1738016"/>
                      <a:pt x="451756" y="1711506"/>
                    </a:cubicBezTo>
                    <a:lnTo>
                      <a:pt x="451756" y="1519508"/>
                    </a:lnTo>
                    <a:cubicBezTo>
                      <a:pt x="451756" y="1492998"/>
                      <a:pt x="430265" y="1471507"/>
                      <a:pt x="403755" y="1471507"/>
                    </a:cubicBezTo>
                    <a:close/>
                    <a:moveTo>
                      <a:pt x="1872516" y="1471506"/>
                    </a:moveTo>
                    <a:cubicBezTo>
                      <a:pt x="1846006" y="1471506"/>
                      <a:pt x="1824515" y="1492997"/>
                      <a:pt x="1824515" y="1519507"/>
                    </a:cubicBezTo>
                    <a:lnTo>
                      <a:pt x="1824515" y="1711505"/>
                    </a:lnTo>
                    <a:cubicBezTo>
                      <a:pt x="1824515" y="1738015"/>
                      <a:pt x="1846006" y="1759506"/>
                      <a:pt x="1872516" y="1759506"/>
                    </a:cubicBezTo>
                    <a:lnTo>
                      <a:pt x="2064514" y="1759506"/>
                    </a:lnTo>
                    <a:cubicBezTo>
                      <a:pt x="2091024" y="1759506"/>
                      <a:pt x="2112515" y="1738015"/>
                      <a:pt x="2112515" y="1711505"/>
                    </a:cubicBezTo>
                    <a:lnTo>
                      <a:pt x="2112515" y="1519507"/>
                    </a:lnTo>
                    <a:cubicBezTo>
                      <a:pt x="2112515" y="1492997"/>
                      <a:pt x="2091024" y="1471506"/>
                      <a:pt x="2064514" y="1471506"/>
                    </a:cubicBezTo>
                    <a:close/>
                    <a:moveTo>
                      <a:pt x="2324630" y="1471505"/>
                    </a:moveTo>
                    <a:cubicBezTo>
                      <a:pt x="2298120" y="1471505"/>
                      <a:pt x="2276629" y="1492996"/>
                      <a:pt x="2276629" y="1519506"/>
                    </a:cubicBezTo>
                    <a:lnTo>
                      <a:pt x="2276629" y="1711504"/>
                    </a:lnTo>
                    <a:cubicBezTo>
                      <a:pt x="2276629" y="1738014"/>
                      <a:pt x="2298120" y="1759505"/>
                      <a:pt x="2324630" y="1759505"/>
                    </a:cubicBezTo>
                    <a:lnTo>
                      <a:pt x="2516628" y="1759505"/>
                    </a:lnTo>
                    <a:cubicBezTo>
                      <a:pt x="2543138" y="1759505"/>
                      <a:pt x="2564629" y="1738014"/>
                      <a:pt x="2564629" y="1711504"/>
                    </a:cubicBezTo>
                    <a:lnTo>
                      <a:pt x="2564629" y="1519506"/>
                    </a:lnTo>
                    <a:cubicBezTo>
                      <a:pt x="2564629" y="1492996"/>
                      <a:pt x="2543138" y="1471505"/>
                      <a:pt x="2516628" y="1471505"/>
                    </a:cubicBezTo>
                    <a:close/>
                    <a:moveTo>
                      <a:pt x="1433583" y="1471505"/>
                    </a:moveTo>
                    <a:cubicBezTo>
                      <a:pt x="1407073" y="1471505"/>
                      <a:pt x="1385582" y="1492996"/>
                      <a:pt x="1385582" y="1519506"/>
                    </a:cubicBezTo>
                    <a:lnTo>
                      <a:pt x="1385582" y="1711504"/>
                    </a:lnTo>
                    <a:cubicBezTo>
                      <a:pt x="1385582" y="1738014"/>
                      <a:pt x="1407073" y="1759505"/>
                      <a:pt x="1433583" y="1759505"/>
                    </a:cubicBezTo>
                    <a:lnTo>
                      <a:pt x="1625581" y="1759505"/>
                    </a:lnTo>
                    <a:cubicBezTo>
                      <a:pt x="1652091" y="1759505"/>
                      <a:pt x="1673582" y="1738014"/>
                      <a:pt x="1673582" y="1711504"/>
                    </a:cubicBezTo>
                    <a:lnTo>
                      <a:pt x="1673582" y="1519506"/>
                    </a:lnTo>
                    <a:cubicBezTo>
                      <a:pt x="1673582" y="1492996"/>
                      <a:pt x="1652091" y="1471505"/>
                      <a:pt x="1625581" y="1471505"/>
                    </a:cubicBezTo>
                    <a:close/>
                    <a:moveTo>
                      <a:pt x="2832612" y="1192259"/>
                    </a:moveTo>
                    <a:lnTo>
                      <a:pt x="3984740" y="1192259"/>
                    </a:lnTo>
                    <a:lnTo>
                      <a:pt x="3984740" y="3960440"/>
                    </a:lnTo>
                    <a:lnTo>
                      <a:pt x="2832612" y="3960440"/>
                    </a:lnTo>
                    <a:close/>
                    <a:moveTo>
                      <a:pt x="0" y="1192259"/>
                    </a:moveTo>
                    <a:lnTo>
                      <a:pt x="1104420" y="1192259"/>
                    </a:lnTo>
                    <a:lnTo>
                      <a:pt x="1104420" y="3960440"/>
                    </a:lnTo>
                    <a:lnTo>
                      <a:pt x="0" y="3960440"/>
                    </a:lnTo>
                    <a:close/>
                    <a:moveTo>
                      <a:pt x="1819228" y="288032"/>
                    </a:moveTo>
                    <a:lnTo>
                      <a:pt x="1819228" y="590858"/>
                    </a:lnTo>
                    <a:lnTo>
                      <a:pt x="1516402" y="590858"/>
                    </a:lnTo>
                    <a:lnTo>
                      <a:pt x="1516402" y="889433"/>
                    </a:lnTo>
                    <a:lnTo>
                      <a:pt x="1819228" y="889433"/>
                    </a:lnTo>
                    <a:lnTo>
                      <a:pt x="1819228" y="1192259"/>
                    </a:lnTo>
                    <a:lnTo>
                      <a:pt x="2117803" y="1192259"/>
                    </a:lnTo>
                    <a:lnTo>
                      <a:pt x="2117803" y="889433"/>
                    </a:lnTo>
                    <a:lnTo>
                      <a:pt x="2420629" y="889433"/>
                    </a:lnTo>
                    <a:lnTo>
                      <a:pt x="2420629" y="590858"/>
                    </a:lnTo>
                    <a:lnTo>
                      <a:pt x="2117803" y="590858"/>
                    </a:lnTo>
                    <a:lnTo>
                      <a:pt x="2117803" y="288032"/>
                    </a:lnTo>
                    <a:close/>
                    <a:moveTo>
                      <a:pt x="1201775" y="0"/>
                    </a:moveTo>
                    <a:lnTo>
                      <a:pt x="2735258" y="0"/>
                    </a:lnTo>
                    <a:lnTo>
                      <a:pt x="2735258" y="3960440"/>
                    </a:lnTo>
                    <a:lnTo>
                      <a:pt x="1201775" y="396044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22" name="Round Same Side Corner Rectangle 3">
                <a:extLst>
                  <a:ext uri="{FF2B5EF4-FFF2-40B4-BE49-F238E27FC236}">
                    <a16:creationId xmlns:a16="http://schemas.microsoft.com/office/drawing/2014/main" id="{B5B3A25B-BE20-4899-A7FB-74FC72316550}"/>
                  </a:ext>
                </a:extLst>
              </p:cNvPr>
              <p:cNvSpPr/>
              <p:nvPr/>
            </p:nvSpPr>
            <p:spPr>
              <a:xfrm>
                <a:off x="4840369" y="1208505"/>
                <a:ext cx="313419" cy="205786"/>
              </a:xfrm>
              <a:custGeom>
                <a:avLst/>
                <a:gdLst/>
                <a:ahLst/>
                <a:cxnLst/>
                <a:rect l="l" t="t" r="r" b="b"/>
                <a:pathLst>
                  <a:path w="3948136" h="2592287">
                    <a:moveTo>
                      <a:pt x="658036" y="1188131"/>
                    </a:moveTo>
                    <a:lnTo>
                      <a:pt x="1067865" y="1188131"/>
                    </a:lnTo>
                    <a:cubicBezTo>
                      <a:pt x="1127518" y="1188131"/>
                      <a:pt x="1175877" y="1236490"/>
                      <a:pt x="1175877" y="1296143"/>
                    </a:cubicBezTo>
                    <a:lnTo>
                      <a:pt x="1175877" y="1404155"/>
                    </a:lnTo>
                    <a:lnTo>
                      <a:pt x="550024" y="1404155"/>
                    </a:lnTo>
                    <a:lnTo>
                      <a:pt x="550024" y="1296143"/>
                    </a:lnTo>
                    <a:cubicBezTo>
                      <a:pt x="550024" y="1236490"/>
                      <a:pt x="598383" y="1188131"/>
                      <a:pt x="658036" y="1188131"/>
                    </a:cubicBezTo>
                    <a:close/>
                    <a:moveTo>
                      <a:pt x="1643930" y="756083"/>
                    </a:moveTo>
                    <a:lnTo>
                      <a:pt x="3084090" y="756083"/>
                    </a:lnTo>
                    <a:cubicBezTo>
                      <a:pt x="3263050" y="756083"/>
                      <a:pt x="3408126" y="901159"/>
                      <a:pt x="3408126" y="1080119"/>
                    </a:cubicBezTo>
                    <a:lnTo>
                      <a:pt x="3408126" y="1404155"/>
                    </a:lnTo>
                    <a:lnTo>
                      <a:pt x="1319894" y="1404155"/>
                    </a:lnTo>
                    <a:lnTo>
                      <a:pt x="1319894" y="1080119"/>
                    </a:lnTo>
                    <a:cubicBezTo>
                      <a:pt x="1319894" y="901159"/>
                      <a:pt x="1464970" y="756083"/>
                      <a:pt x="1643930" y="756083"/>
                    </a:cubicBezTo>
                    <a:close/>
                    <a:moveTo>
                      <a:pt x="869386" y="585928"/>
                    </a:moveTo>
                    <a:cubicBezTo>
                      <a:pt x="1011160" y="585928"/>
                      <a:pt x="1126090" y="700858"/>
                      <a:pt x="1126090" y="842632"/>
                    </a:cubicBezTo>
                    <a:cubicBezTo>
                      <a:pt x="1126090" y="984406"/>
                      <a:pt x="1011160" y="1099336"/>
                      <a:pt x="869386" y="1099336"/>
                    </a:cubicBezTo>
                    <a:cubicBezTo>
                      <a:pt x="727612" y="1099336"/>
                      <a:pt x="612682" y="984406"/>
                      <a:pt x="612682" y="842632"/>
                    </a:cubicBezTo>
                    <a:cubicBezTo>
                      <a:pt x="612682" y="700858"/>
                      <a:pt x="727612" y="585928"/>
                      <a:pt x="869386" y="585928"/>
                    </a:cubicBezTo>
                    <a:close/>
                    <a:moveTo>
                      <a:pt x="130829" y="0"/>
                    </a:moveTo>
                    <a:lnTo>
                      <a:pt x="337171" y="0"/>
                    </a:lnTo>
                    <a:cubicBezTo>
                      <a:pt x="409426" y="0"/>
                      <a:pt x="468000" y="58574"/>
                      <a:pt x="468000" y="130829"/>
                    </a:cubicBezTo>
                    <a:lnTo>
                      <a:pt x="468000" y="1512169"/>
                    </a:lnTo>
                    <a:lnTo>
                      <a:pt x="3480134" y="1512169"/>
                    </a:lnTo>
                    <a:lnTo>
                      <a:pt x="3480134" y="743121"/>
                    </a:lnTo>
                    <a:cubicBezTo>
                      <a:pt x="3480134" y="670866"/>
                      <a:pt x="3538708" y="612292"/>
                      <a:pt x="3610963" y="612292"/>
                    </a:cubicBezTo>
                    <a:lnTo>
                      <a:pt x="3817305" y="612292"/>
                    </a:lnTo>
                    <a:cubicBezTo>
                      <a:pt x="3889560" y="612292"/>
                      <a:pt x="3948134" y="670866"/>
                      <a:pt x="3948134" y="743121"/>
                    </a:cubicBezTo>
                    <a:lnTo>
                      <a:pt x="3948134" y="1512169"/>
                    </a:lnTo>
                    <a:lnTo>
                      <a:pt x="3948136" y="1512169"/>
                    </a:lnTo>
                    <a:lnTo>
                      <a:pt x="3948136" y="1980169"/>
                    </a:lnTo>
                    <a:lnTo>
                      <a:pt x="3948134" y="1980169"/>
                    </a:lnTo>
                    <a:lnTo>
                      <a:pt x="3948134" y="2592287"/>
                    </a:lnTo>
                    <a:lnTo>
                      <a:pt x="3480134" y="2592287"/>
                    </a:lnTo>
                    <a:lnTo>
                      <a:pt x="3480134" y="1980169"/>
                    </a:lnTo>
                    <a:lnTo>
                      <a:pt x="468000" y="1980169"/>
                    </a:lnTo>
                    <a:lnTo>
                      <a:pt x="468000" y="2592287"/>
                    </a:lnTo>
                    <a:lnTo>
                      <a:pt x="0" y="2592287"/>
                    </a:lnTo>
                    <a:lnTo>
                      <a:pt x="0" y="130829"/>
                    </a:lnTo>
                    <a:cubicBezTo>
                      <a:pt x="0" y="58574"/>
                      <a:pt x="58574" y="0"/>
                      <a:pt x="13082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23" name="Round Same Side Corner Rectangle 41">
                <a:extLst>
                  <a:ext uri="{FF2B5EF4-FFF2-40B4-BE49-F238E27FC236}">
                    <a16:creationId xmlns:a16="http://schemas.microsoft.com/office/drawing/2014/main" id="{6AFE5FDA-5B23-4927-BAF0-B403995E6B40}"/>
                  </a:ext>
                </a:extLst>
              </p:cNvPr>
              <p:cNvSpPr/>
              <p:nvPr/>
            </p:nvSpPr>
            <p:spPr>
              <a:xfrm rot="18900000">
                <a:off x="4931367" y="696684"/>
                <a:ext cx="326741" cy="325067"/>
              </a:xfrm>
              <a:custGeom>
                <a:avLst/>
                <a:gdLst/>
                <a:ahLst/>
                <a:cxnLst/>
                <a:rect l="l" t="t" r="r" b="b"/>
                <a:pathLst>
                  <a:path w="5013893" h="4988198">
                    <a:moveTo>
                      <a:pt x="2478390" y="2611081"/>
                    </a:moveTo>
                    <a:cubicBezTo>
                      <a:pt x="2457771" y="2592409"/>
                      <a:pt x="2429286" y="2580859"/>
                      <a:pt x="2397823" y="2580860"/>
                    </a:cubicBezTo>
                    <a:cubicBezTo>
                      <a:pt x="2334895" y="2580860"/>
                      <a:pt x="2283883" y="2627055"/>
                      <a:pt x="2283883" y="2684041"/>
                    </a:cubicBezTo>
                    <a:cubicBezTo>
                      <a:pt x="2283883" y="2741026"/>
                      <a:pt x="2334895" y="2787222"/>
                      <a:pt x="2397823" y="2787222"/>
                    </a:cubicBezTo>
                    <a:cubicBezTo>
                      <a:pt x="2460750" y="2787222"/>
                      <a:pt x="2511762" y="2741027"/>
                      <a:pt x="2511762" y="2684041"/>
                    </a:cubicBezTo>
                    <a:cubicBezTo>
                      <a:pt x="2511762" y="2655548"/>
                      <a:pt x="2499009" y="2629752"/>
                      <a:pt x="2478390" y="2611081"/>
                    </a:cubicBezTo>
                    <a:close/>
                    <a:moveTo>
                      <a:pt x="3181089" y="3310648"/>
                    </a:moveTo>
                    <a:lnTo>
                      <a:pt x="3181089" y="4278147"/>
                    </a:lnTo>
                    <a:cubicBezTo>
                      <a:pt x="3181089" y="4670297"/>
                      <a:pt x="2863188" y="4988198"/>
                      <a:pt x="2471038" y="4988198"/>
                    </a:cubicBezTo>
                    <a:lnTo>
                      <a:pt x="2466851" y="4988198"/>
                    </a:lnTo>
                    <a:cubicBezTo>
                      <a:pt x="2074701" y="4988198"/>
                      <a:pt x="1756800" y="4670297"/>
                      <a:pt x="1756800" y="4278147"/>
                    </a:cubicBezTo>
                    <a:lnTo>
                      <a:pt x="1756800" y="3310649"/>
                    </a:lnTo>
                    <a:close/>
                    <a:moveTo>
                      <a:pt x="2478390" y="2244919"/>
                    </a:moveTo>
                    <a:cubicBezTo>
                      <a:pt x="2457771" y="2226247"/>
                      <a:pt x="2429286" y="2214698"/>
                      <a:pt x="2397822" y="2214698"/>
                    </a:cubicBezTo>
                    <a:cubicBezTo>
                      <a:pt x="2334895" y="2214698"/>
                      <a:pt x="2283883" y="2260894"/>
                      <a:pt x="2283883" y="2317879"/>
                    </a:cubicBezTo>
                    <a:cubicBezTo>
                      <a:pt x="2283883" y="2374865"/>
                      <a:pt x="2334895" y="2421060"/>
                      <a:pt x="2397823" y="2421060"/>
                    </a:cubicBezTo>
                    <a:cubicBezTo>
                      <a:pt x="2460750" y="2421060"/>
                      <a:pt x="2511762" y="2374865"/>
                      <a:pt x="2511762" y="2317879"/>
                    </a:cubicBezTo>
                    <a:cubicBezTo>
                      <a:pt x="2511762" y="2289386"/>
                      <a:pt x="2499009" y="2263591"/>
                      <a:pt x="2478390" y="2244919"/>
                    </a:cubicBezTo>
                    <a:close/>
                    <a:moveTo>
                      <a:pt x="2883802" y="2611081"/>
                    </a:moveTo>
                    <a:cubicBezTo>
                      <a:pt x="2863183" y="2592409"/>
                      <a:pt x="2834698" y="2580860"/>
                      <a:pt x="2803234" y="2580860"/>
                    </a:cubicBezTo>
                    <a:cubicBezTo>
                      <a:pt x="2740307" y="2580860"/>
                      <a:pt x="2689295" y="2627055"/>
                      <a:pt x="2689295" y="2684041"/>
                    </a:cubicBezTo>
                    <a:cubicBezTo>
                      <a:pt x="2689295" y="2741027"/>
                      <a:pt x="2740307" y="2787222"/>
                      <a:pt x="2803234" y="2787222"/>
                    </a:cubicBezTo>
                    <a:cubicBezTo>
                      <a:pt x="2866162" y="2787222"/>
                      <a:pt x="2917174" y="2741027"/>
                      <a:pt x="2917174" y="2684041"/>
                    </a:cubicBezTo>
                    <a:cubicBezTo>
                      <a:pt x="2917174" y="2655548"/>
                      <a:pt x="2904421" y="2629753"/>
                      <a:pt x="2883802" y="2611081"/>
                    </a:cubicBezTo>
                    <a:close/>
                    <a:moveTo>
                      <a:pt x="2883802" y="2244919"/>
                    </a:moveTo>
                    <a:cubicBezTo>
                      <a:pt x="2863183" y="2226247"/>
                      <a:pt x="2834698" y="2214698"/>
                      <a:pt x="2803234" y="2214698"/>
                    </a:cubicBezTo>
                    <a:cubicBezTo>
                      <a:pt x="2740307" y="2214698"/>
                      <a:pt x="2689295" y="2260893"/>
                      <a:pt x="2689295" y="2317879"/>
                    </a:cubicBezTo>
                    <a:cubicBezTo>
                      <a:pt x="2689295" y="2374865"/>
                      <a:pt x="2740307" y="2421060"/>
                      <a:pt x="2803234" y="2421060"/>
                    </a:cubicBezTo>
                    <a:cubicBezTo>
                      <a:pt x="2866162" y="2421060"/>
                      <a:pt x="2917174" y="2374865"/>
                      <a:pt x="2917174" y="2317879"/>
                    </a:cubicBezTo>
                    <a:cubicBezTo>
                      <a:pt x="2917174" y="2289386"/>
                      <a:pt x="2904421" y="2263591"/>
                      <a:pt x="2883802" y="2244919"/>
                    </a:cubicBezTo>
                    <a:close/>
                    <a:moveTo>
                      <a:pt x="3090277" y="2137135"/>
                    </a:moveTo>
                    <a:cubicBezTo>
                      <a:pt x="3115489" y="2159966"/>
                      <a:pt x="3131082" y="2191507"/>
                      <a:pt x="3131082" y="2226346"/>
                    </a:cubicBezTo>
                    <a:lnTo>
                      <a:pt x="3131083" y="2730981"/>
                    </a:lnTo>
                    <a:cubicBezTo>
                      <a:pt x="3131083" y="2800659"/>
                      <a:pt x="3068708" y="2857144"/>
                      <a:pt x="2991765" y="2857144"/>
                    </a:cubicBezTo>
                    <a:lnTo>
                      <a:pt x="2178629" y="2857144"/>
                    </a:lnTo>
                    <a:cubicBezTo>
                      <a:pt x="2101685" y="2857144"/>
                      <a:pt x="2039311" y="2800659"/>
                      <a:pt x="2039311" y="2730981"/>
                    </a:cubicBezTo>
                    <a:lnTo>
                      <a:pt x="2039311" y="2226346"/>
                    </a:lnTo>
                    <a:cubicBezTo>
                      <a:pt x="2039311" y="2156668"/>
                      <a:pt x="2101685" y="2100183"/>
                      <a:pt x="2178628" y="2100183"/>
                    </a:cubicBezTo>
                    <a:lnTo>
                      <a:pt x="2991765" y="2100183"/>
                    </a:lnTo>
                    <a:cubicBezTo>
                      <a:pt x="3030237" y="2100183"/>
                      <a:pt x="3065066" y="2114305"/>
                      <a:pt x="3090277" y="2137135"/>
                    </a:cubicBezTo>
                    <a:close/>
                    <a:moveTo>
                      <a:pt x="3259975" y="2022388"/>
                    </a:moveTo>
                    <a:cubicBezTo>
                      <a:pt x="3226293" y="1991887"/>
                      <a:pt x="3179761" y="1973021"/>
                      <a:pt x="3128364" y="1973021"/>
                    </a:cubicBezTo>
                    <a:lnTo>
                      <a:pt x="2042028" y="1973021"/>
                    </a:lnTo>
                    <a:cubicBezTo>
                      <a:pt x="1939234" y="1973021"/>
                      <a:pt x="1855902" y="2048484"/>
                      <a:pt x="1855903" y="2141571"/>
                    </a:cubicBezTo>
                    <a:lnTo>
                      <a:pt x="1855903" y="2815756"/>
                    </a:lnTo>
                    <a:cubicBezTo>
                      <a:pt x="1855902" y="2908843"/>
                      <a:pt x="1939234" y="2984307"/>
                      <a:pt x="2042028" y="2984307"/>
                    </a:cubicBezTo>
                    <a:lnTo>
                      <a:pt x="3128364" y="2984307"/>
                    </a:lnTo>
                    <a:cubicBezTo>
                      <a:pt x="3231158" y="2984307"/>
                      <a:pt x="3314490" y="2908843"/>
                      <a:pt x="3314489" y="2815756"/>
                    </a:cubicBezTo>
                    <a:lnTo>
                      <a:pt x="3314490" y="2141572"/>
                    </a:lnTo>
                    <a:cubicBezTo>
                      <a:pt x="3314490" y="2095028"/>
                      <a:pt x="3293657" y="2052890"/>
                      <a:pt x="3259975" y="2022388"/>
                    </a:cubicBezTo>
                    <a:close/>
                    <a:moveTo>
                      <a:pt x="2951580" y="207969"/>
                    </a:moveTo>
                    <a:cubicBezTo>
                      <a:pt x="3080074" y="336463"/>
                      <a:pt x="3159549" y="513976"/>
                      <a:pt x="3159549" y="710051"/>
                    </a:cubicBezTo>
                    <a:lnTo>
                      <a:pt x="3159549" y="1677549"/>
                    </a:lnTo>
                    <a:lnTo>
                      <a:pt x="1735260" y="1677549"/>
                    </a:lnTo>
                    <a:lnTo>
                      <a:pt x="1735260" y="710051"/>
                    </a:lnTo>
                    <a:cubicBezTo>
                      <a:pt x="1735260" y="317901"/>
                      <a:pt x="2053161" y="0"/>
                      <a:pt x="2445311" y="0"/>
                    </a:cubicBezTo>
                    <a:lnTo>
                      <a:pt x="2449498" y="0"/>
                    </a:lnTo>
                    <a:cubicBezTo>
                      <a:pt x="2645573" y="0"/>
                      <a:pt x="2823086" y="79475"/>
                      <a:pt x="2951580" y="207969"/>
                    </a:cubicBezTo>
                    <a:close/>
                    <a:moveTo>
                      <a:pt x="4788706" y="1962817"/>
                    </a:moveTo>
                    <a:cubicBezTo>
                      <a:pt x="4927838" y="2088812"/>
                      <a:pt x="5013893" y="2262872"/>
                      <a:pt x="5013893" y="2455134"/>
                    </a:cubicBezTo>
                    <a:lnTo>
                      <a:pt x="5013893" y="2507346"/>
                    </a:lnTo>
                    <a:cubicBezTo>
                      <a:pt x="5013893" y="2891869"/>
                      <a:pt x="4669673" y="3203587"/>
                      <a:pt x="4245056" y="3203587"/>
                    </a:cubicBezTo>
                    <a:lnTo>
                      <a:pt x="768837" y="3203587"/>
                    </a:lnTo>
                    <a:cubicBezTo>
                      <a:pt x="344220" y="3203587"/>
                      <a:pt x="0" y="2891869"/>
                      <a:pt x="0" y="2507346"/>
                    </a:cubicBezTo>
                    <a:lnTo>
                      <a:pt x="0" y="2455134"/>
                    </a:lnTo>
                    <a:cubicBezTo>
                      <a:pt x="0" y="2070610"/>
                      <a:pt x="344220" y="1758893"/>
                      <a:pt x="768837" y="1758893"/>
                    </a:cubicBezTo>
                    <a:lnTo>
                      <a:pt x="4245056" y="1758893"/>
                    </a:lnTo>
                    <a:cubicBezTo>
                      <a:pt x="4457364" y="1758892"/>
                      <a:pt x="4649573" y="1836822"/>
                      <a:pt x="4788706" y="196281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24" name="Donut 1">
                <a:extLst>
                  <a:ext uri="{FF2B5EF4-FFF2-40B4-BE49-F238E27FC236}">
                    <a16:creationId xmlns:a16="http://schemas.microsoft.com/office/drawing/2014/main" id="{CE0821D5-4874-48D7-8610-90D85C69A10D}"/>
                  </a:ext>
                </a:extLst>
              </p:cNvPr>
              <p:cNvSpPr/>
              <p:nvPr/>
            </p:nvSpPr>
            <p:spPr>
              <a:xfrm>
                <a:off x="3783039" y="765645"/>
                <a:ext cx="279267" cy="309475"/>
              </a:xfrm>
              <a:custGeom>
                <a:avLst/>
                <a:gdLst/>
                <a:ahLst/>
                <a:cxnLst/>
                <a:rect l="l" t="t" r="r" b="b"/>
                <a:pathLst>
                  <a:path w="3573863" h="3960440">
                    <a:moveTo>
                      <a:pt x="1778235" y="2854144"/>
                    </a:moveTo>
                    <a:cubicBezTo>
                      <a:pt x="1630806" y="2921039"/>
                      <a:pt x="1485756" y="2976063"/>
                      <a:pt x="1346395" y="3019665"/>
                    </a:cubicBezTo>
                    <a:cubicBezTo>
                      <a:pt x="1449229" y="3443341"/>
                      <a:pt x="1614264" y="3717505"/>
                      <a:pt x="1800200" y="3717505"/>
                    </a:cubicBezTo>
                    <a:cubicBezTo>
                      <a:pt x="1981797" y="3717505"/>
                      <a:pt x="2143458" y="3455988"/>
                      <a:pt x="2246629" y="3049019"/>
                    </a:cubicBezTo>
                    <a:cubicBezTo>
                      <a:pt x="2095629" y="2998005"/>
                      <a:pt x="1938082" y="2933129"/>
                      <a:pt x="1778235" y="2854144"/>
                    </a:cubicBezTo>
                    <a:close/>
                    <a:moveTo>
                      <a:pt x="1266675" y="2564179"/>
                    </a:moveTo>
                    <a:lnTo>
                      <a:pt x="1299457" y="2790710"/>
                    </a:lnTo>
                    <a:cubicBezTo>
                      <a:pt x="1367662" y="2767618"/>
                      <a:pt x="1437614" y="2740949"/>
                      <a:pt x="1508914" y="2711076"/>
                    </a:cubicBezTo>
                    <a:cubicBezTo>
                      <a:pt x="1464441" y="2687582"/>
                      <a:pt x="1420733" y="2661738"/>
                      <a:pt x="1377054" y="2634978"/>
                    </a:cubicBezTo>
                    <a:close/>
                    <a:moveTo>
                      <a:pt x="2333774" y="2560277"/>
                    </a:moveTo>
                    <a:cubicBezTo>
                      <a:pt x="2295625" y="2584830"/>
                      <a:pt x="2256319" y="2608268"/>
                      <a:pt x="2216371" y="2631332"/>
                    </a:cubicBezTo>
                    <a:lnTo>
                      <a:pt x="2055143" y="2720029"/>
                    </a:lnTo>
                    <a:cubicBezTo>
                      <a:pt x="2137322" y="2758240"/>
                      <a:pt x="2218112" y="2791558"/>
                      <a:pt x="2296361" y="2820732"/>
                    </a:cubicBezTo>
                    <a:cubicBezTo>
                      <a:pt x="2311421" y="2737872"/>
                      <a:pt x="2324309" y="2650858"/>
                      <a:pt x="2333774" y="2560277"/>
                    </a:cubicBezTo>
                    <a:close/>
                    <a:moveTo>
                      <a:pt x="2938347" y="2115420"/>
                    </a:moveTo>
                    <a:cubicBezTo>
                      <a:pt x="2833874" y="2209266"/>
                      <a:pt x="2717689" y="2301450"/>
                      <a:pt x="2591514" y="2390104"/>
                    </a:cubicBezTo>
                    <a:cubicBezTo>
                      <a:pt x="2577332" y="2568819"/>
                      <a:pt x="2551964" y="2738541"/>
                      <a:pt x="2518016" y="2895802"/>
                    </a:cubicBezTo>
                    <a:cubicBezTo>
                      <a:pt x="2567345" y="2910267"/>
                      <a:pt x="2615150" y="2922759"/>
                      <a:pt x="2661232" y="2933072"/>
                    </a:cubicBezTo>
                    <a:cubicBezTo>
                      <a:pt x="2712976" y="2857644"/>
                      <a:pt x="2799843" y="2808312"/>
                      <a:pt x="2898232" y="2808312"/>
                    </a:cubicBezTo>
                    <a:cubicBezTo>
                      <a:pt x="3002730" y="2808312"/>
                      <a:pt x="3094231" y="2863960"/>
                      <a:pt x="3143840" y="2947770"/>
                    </a:cubicBezTo>
                    <a:cubicBezTo>
                      <a:pt x="3206751" y="2930092"/>
                      <a:pt x="3253488" y="2897708"/>
                      <a:pt x="3281582" y="2851851"/>
                    </a:cubicBezTo>
                    <a:cubicBezTo>
                      <a:pt x="3377140" y="2695873"/>
                      <a:pt x="3235870" y="2418527"/>
                      <a:pt x="2938347" y="2115420"/>
                    </a:cubicBezTo>
                    <a:close/>
                    <a:moveTo>
                      <a:pt x="653371" y="2086408"/>
                    </a:moveTo>
                    <a:cubicBezTo>
                      <a:pt x="358768" y="2375931"/>
                      <a:pt x="216958" y="2642817"/>
                      <a:pt x="306838" y="2798494"/>
                    </a:cubicBezTo>
                    <a:cubicBezTo>
                      <a:pt x="395033" y="2951251"/>
                      <a:pt x="687498" y="2964353"/>
                      <a:pt x="1074605" y="2860911"/>
                    </a:cubicBezTo>
                    <a:cubicBezTo>
                      <a:pt x="1044150" y="2711390"/>
                      <a:pt x="1021245" y="2551128"/>
                      <a:pt x="1007054" y="2383079"/>
                    </a:cubicBezTo>
                    <a:cubicBezTo>
                      <a:pt x="877997" y="2286402"/>
                      <a:pt x="759493" y="2186798"/>
                      <a:pt x="653371" y="2086408"/>
                    </a:cubicBezTo>
                    <a:close/>
                    <a:moveTo>
                      <a:pt x="2606852" y="1818110"/>
                    </a:moveTo>
                    <a:cubicBezTo>
                      <a:pt x="2609297" y="1871560"/>
                      <a:pt x="2610200" y="1925632"/>
                      <a:pt x="2610200" y="1980220"/>
                    </a:cubicBezTo>
                    <a:lnTo>
                      <a:pt x="2607655" y="2082108"/>
                    </a:lnTo>
                    <a:cubicBezTo>
                      <a:pt x="2664327" y="2040229"/>
                      <a:pt x="2718004" y="1997635"/>
                      <a:pt x="2768733" y="1954977"/>
                    </a:cubicBezTo>
                    <a:cubicBezTo>
                      <a:pt x="2718041" y="1909108"/>
                      <a:pt x="2663841" y="1863560"/>
                      <a:pt x="2606852" y="1818110"/>
                    </a:cubicBezTo>
                    <a:close/>
                    <a:moveTo>
                      <a:pt x="995280" y="1792420"/>
                    </a:moveTo>
                    <a:cubicBezTo>
                      <a:pt x="935444" y="1837415"/>
                      <a:pt x="878912" y="1882984"/>
                      <a:pt x="825924" y="1928708"/>
                    </a:cubicBezTo>
                    <a:cubicBezTo>
                      <a:pt x="877915" y="1975725"/>
                      <a:pt x="933502" y="2022554"/>
                      <a:pt x="992040" y="2069282"/>
                    </a:cubicBezTo>
                    <a:cubicBezTo>
                      <a:pt x="990470" y="2039771"/>
                      <a:pt x="990200" y="2010073"/>
                      <a:pt x="990200" y="1980220"/>
                    </a:cubicBezTo>
                    <a:close/>
                    <a:moveTo>
                      <a:pt x="1800199" y="1584251"/>
                    </a:moveTo>
                    <a:cubicBezTo>
                      <a:pt x="1999044" y="1584251"/>
                      <a:pt x="2160239" y="1745446"/>
                      <a:pt x="2160239" y="1944291"/>
                    </a:cubicBezTo>
                    <a:cubicBezTo>
                      <a:pt x="2160239" y="2143136"/>
                      <a:pt x="1999044" y="2304331"/>
                      <a:pt x="1800199" y="2304331"/>
                    </a:cubicBezTo>
                    <a:cubicBezTo>
                      <a:pt x="1601354" y="2304331"/>
                      <a:pt x="1440159" y="2143136"/>
                      <a:pt x="1440159" y="1944291"/>
                    </a:cubicBezTo>
                    <a:cubicBezTo>
                      <a:pt x="1440159" y="1745446"/>
                      <a:pt x="1601354" y="1584251"/>
                      <a:pt x="1800199" y="1584251"/>
                    </a:cubicBezTo>
                    <a:close/>
                    <a:moveTo>
                      <a:pt x="1799180" y="1292973"/>
                    </a:moveTo>
                    <a:cubicBezTo>
                      <a:pt x="1709473" y="1337408"/>
                      <a:pt x="1618838" y="1386220"/>
                      <a:pt x="1527839" y="1438759"/>
                    </a:cubicBezTo>
                    <a:cubicBezTo>
                      <a:pt x="1430103" y="1495187"/>
                      <a:pt x="1336299" y="1553400"/>
                      <a:pt x="1247277" y="1612889"/>
                    </a:cubicBezTo>
                    <a:cubicBezTo>
                      <a:pt x="1237518" y="1731224"/>
                      <a:pt x="1233135" y="1854154"/>
                      <a:pt x="1233135" y="1980220"/>
                    </a:cubicBezTo>
                    <a:lnTo>
                      <a:pt x="1242214" y="2256132"/>
                    </a:lnTo>
                    <a:cubicBezTo>
                      <a:pt x="1325337" y="2314701"/>
                      <a:pt x="1412868" y="2372018"/>
                      <a:pt x="1503964" y="2427827"/>
                    </a:cubicBezTo>
                    <a:cubicBezTo>
                      <a:pt x="1597846" y="2485344"/>
                      <a:pt x="1691436" y="2538760"/>
                      <a:pt x="1784393" y="2586751"/>
                    </a:cubicBezTo>
                    <a:cubicBezTo>
                      <a:pt x="1886614" y="2536574"/>
                      <a:pt x="1990519" y="2481211"/>
                      <a:pt x="2094904" y="2420944"/>
                    </a:cubicBezTo>
                    <a:cubicBezTo>
                      <a:pt x="2186771" y="2367905"/>
                      <a:pt x="2275164" y="2313288"/>
                      <a:pt x="2359234" y="2257296"/>
                    </a:cubicBezTo>
                    <a:cubicBezTo>
                      <a:pt x="2364812" y="2167101"/>
                      <a:pt x="2367265" y="2074538"/>
                      <a:pt x="2367265" y="1980220"/>
                    </a:cubicBezTo>
                    <a:lnTo>
                      <a:pt x="2355768" y="1630798"/>
                    </a:lnTo>
                    <a:cubicBezTo>
                      <a:pt x="2273382" y="1572781"/>
                      <a:pt x="2186657" y="1516029"/>
                      <a:pt x="2096435" y="1460755"/>
                    </a:cubicBezTo>
                    <a:cubicBezTo>
                      <a:pt x="1996852" y="1399746"/>
                      <a:pt x="1897599" y="1343351"/>
                      <a:pt x="1799180" y="1292973"/>
                    </a:cubicBezTo>
                    <a:close/>
                    <a:moveTo>
                      <a:pt x="2285222" y="1081939"/>
                    </a:moveTo>
                    <a:cubicBezTo>
                      <a:pt x="2215903" y="1106831"/>
                      <a:pt x="2144721" y="1134831"/>
                      <a:pt x="2072395" y="1166375"/>
                    </a:cubicBezTo>
                    <a:cubicBezTo>
                      <a:pt x="2123126" y="1193433"/>
                      <a:pt x="2173254" y="1222917"/>
                      <a:pt x="2223344" y="1253604"/>
                    </a:cubicBezTo>
                    <a:lnTo>
                      <a:pt x="2324429" y="1318442"/>
                    </a:lnTo>
                    <a:cubicBezTo>
                      <a:pt x="2313395" y="1236228"/>
                      <a:pt x="2300359" y="1157186"/>
                      <a:pt x="2285222" y="1081939"/>
                    </a:cubicBezTo>
                    <a:close/>
                    <a:moveTo>
                      <a:pt x="1317316" y="1072756"/>
                    </a:moveTo>
                    <a:cubicBezTo>
                      <a:pt x="1302241" y="1146918"/>
                      <a:pt x="1288992" y="1224776"/>
                      <a:pt x="1278338" y="1305859"/>
                    </a:cubicBezTo>
                    <a:cubicBezTo>
                      <a:pt x="1319937" y="1279161"/>
                      <a:pt x="1362772" y="1253543"/>
                      <a:pt x="1406371" y="1228371"/>
                    </a:cubicBezTo>
                    <a:lnTo>
                      <a:pt x="1529166" y="1160817"/>
                    </a:lnTo>
                    <a:cubicBezTo>
                      <a:pt x="1457109" y="1128012"/>
                      <a:pt x="1386248" y="1098795"/>
                      <a:pt x="1317316" y="1072756"/>
                    </a:cubicBezTo>
                    <a:close/>
                    <a:moveTo>
                      <a:pt x="2999167" y="931965"/>
                    </a:moveTo>
                    <a:cubicBezTo>
                      <a:pt x="2863797" y="929602"/>
                      <a:pt x="2695165" y="956643"/>
                      <a:pt x="2505705" y="1011187"/>
                    </a:cubicBezTo>
                    <a:cubicBezTo>
                      <a:pt x="2540918" y="1162557"/>
                      <a:pt x="2567684" y="1326382"/>
                      <a:pt x="2585126" y="1499198"/>
                    </a:cubicBezTo>
                    <a:cubicBezTo>
                      <a:pt x="2715788" y="1596638"/>
                      <a:pt x="2835744" y="1697107"/>
                      <a:pt x="2943147" y="1798370"/>
                    </a:cubicBezTo>
                    <a:cubicBezTo>
                      <a:pt x="3255545" y="1499362"/>
                      <a:pt x="3408394" y="1221406"/>
                      <a:pt x="3315904" y="1061209"/>
                    </a:cubicBezTo>
                    <a:cubicBezTo>
                      <a:pt x="3266970" y="976452"/>
                      <a:pt x="3155149" y="934688"/>
                      <a:pt x="2999167" y="931965"/>
                    </a:cubicBezTo>
                    <a:close/>
                    <a:moveTo>
                      <a:pt x="638815" y="915787"/>
                    </a:moveTo>
                    <a:cubicBezTo>
                      <a:pt x="482814" y="914444"/>
                      <a:pt x="369943" y="953278"/>
                      <a:pt x="318816" y="1036731"/>
                    </a:cubicBezTo>
                    <a:cubicBezTo>
                      <a:pt x="287500" y="1087848"/>
                      <a:pt x="281619" y="1151999"/>
                      <a:pt x="300317" y="1225375"/>
                    </a:cubicBezTo>
                    <a:cubicBezTo>
                      <a:pt x="453717" y="1230852"/>
                      <a:pt x="576064" y="1357222"/>
                      <a:pt x="576064" y="1512168"/>
                    </a:cubicBezTo>
                    <a:cubicBezTo>
                      <a:pt x="576064" y="1559570"/>
                      <a:pt x="564614" y="1604297"/>
                      <a:pt x="543189" y="1643149"/>
                    </a:cubicBezTo>
                    <a:cubicBezTo>
                      <a:pt x="577674" y="1684387"/>
                      <a:pt x="615806" y="1726058"/>
                      <a:pt x="656975" y="1768243"/>
                    </a:cubicBezTo>
                    <a:cubicBezTo>
                      <a:pt x="764771" y="1670077"/>
                      <a:pt x="885233" y="1573151"/>
                      <a:pt x="1016791" y="1480089"/>
                    </a:cubicBezTo>
                    <a:cubicBezTo>
                      <a:pt x="1034643" y="1309060"/>
                      <a:pt x="1062149" y="1147092"/>
                      <a:pt x="1097625" y="997448"/>
                    </a:cubicBezTo>
                    <a:cubicBezTo>
                      <a:pt x="922693" y="944833"/>
                      <a:pt x="766343" y="916885"/>
                      <a:pt x="638815" y="915787"/>
                    </a:cubicBezTo>
                    <a:close/>
                    <a:moveTo>
                      <a:pt x="1800200" y="242935"/>
                    </a:moveTo>
                    <a:cubicBezTo>
                      <a:pt x="1628632" y="242935"/>
                      <a:pt x="1474860" y="476364"/>
                      <a:pt x="1371457" y="845375"/>
                    </a:cubicBezTo>
                    <a:cubicBezTo>
                      <a:pt x="1510785" y="893390"/>
                      <a:pt x="1655544" y="953061"/>
                      <a:pt x="1802618" y="1024206"/>
                    </a:cubicBezTo>
                    <a:cubicBezTo>
                      <a:pt x="1948575" y="956462"/>
                      <a:pt x="2092393" y="899996"/>
                      <a:pt x="2231205" y="855254"/>
                    </a:cubicBezTo>
                    <a:cubicBezTo>
                      <a:pt x="2203972" y="756128"/>
                      <a:pt x="2173100" y="666602"/>
                      <a:pt x="2138735" y="588741"/>
                    </a:cubicBezTo>
                    <a:cubicBezTo>
                      <a:pt x="1989649" y="579063"/>
                      <a:pt x="1872207" y="454685"/>
                      <a:pt x="1872207" y="302877"/>
                    </a:cubicBezTo>
                    <a:lnTo>
                      <a:pt x="1876505" y="260249"/>
                    </a:lnTo>
                    <a:cubicBezTo>
                      <a:pt x="1851965" y="248332"/>
                      <a:pt x="1826288" y="242935"/>
                      <a:pt x="1800200" y="242935"/>
                    </a:cubicBezTo>
                    <a:close/>
                    <a:moveTo>
                      <a:pt x="1800200" y="0"/>
                    </a:moveTo>
                    <a:cubicBezTo>
                      <a:pt x="1869864" y="0"/>
                      <a:pt x="1937474" y="21500"/>
                      <a:pt x="2001400" y="62841"/>
                    </a:cubicBezTo>
                    <a:cubicBezTo>
                      <a:pt x="2046831" y="32440"/>
                      <a:pt x="2101480" y="14845"/>
                      <a:pt x="2160239" y="14845"/>
                    </a:cubicBezTo>
                    <a:cubicBezTo>
                      <a:pt x="2319315" y="14845"/>
                      <a:pt x="2448271" y="143801"/>
                      <a:pt x="2448271" y="302877"/>
                    </a:cubicBezTo>
                    <a:cubicBezTo>
                      <a:pt x="2448271" y="390874"/>
                      <a:pt x="2408810" y="469655"/>
                      <a:pt x="2345781" y="521503"/>
                    </a:cubicBezTo>
                    <a:cubicBezTo>
                      <a:pt x="2383927" y="603296"/>
                      <a:pt x="2417431" y="693947"/>
                      <a:pt x="2447297" y="791609"/>
                    </a:cubicBezTo>
                    <a:cubicBezTo>
                      <a:pt x="2970165" y="657950"/>
                      <a:pt x="3387629" y="699569"/>
                      <a:pt x="3526292" y="939741"/>
                    </a:cubicBezTo>
                    <a:cubicBezTo>
                      <a:pt x="3666393" y="1182403"/>
                      <a:pt x="3488654" y="1570199"/>
                      <a:pt x="3103466" y="1960424"/>
                    </a:cubicBezTo>
                    <a:cubicBezTo>
                      <a:pt x="3470949" y="2355583"/>
                      <a:pt x="3633606" y="2742288"/>
                      <a:pt x="3488732" y="2978761"/>
                    </a:cubicBezTo>
                    <a:cubicBezTo>
                      <a:pt x="3428277" y="3077440"/>
                      <a:pt x="3320191" y="3140292"/>
                      <a:pt x="3176550" y="3166836"/>
                    </a:cubicBezTo>
                    <a:cubicBezTo>
                      <a:pt x="3145985" y="3291955"/>
                      <a:pt x="3032902" y="3384376"/>
                      <a:pt x="2898232" y="3384376"/>
                    </a:cubicBezTo>
                    <a:cubicBezTo>
                      <a:pt x="2756837" y="3384376"/>
                      <a:pt x="2639238" y="3282493"/>
                      <a:pt x="2615411" y="3148031"/>
                    </a:cubicBezTo>
                    <a:cubicBezTo>
                      <a:pt x="2565981" y="3138986"/>
                      <a:pt x="2515458" y="3127210"/>
                      <a:pt x="2463844" y="3113602"/>
                    </a:cubicBezTo>
                    <a:cubicBezTo>
                      <a:pt x="2318011" y="3625660"/>
                      <a:pt x="2075098" y="3960440"/>
                      <a:pt x="1800200" y="3960440"/>
                    </a:cubicBezTo>
                    <a:cubicBezTo>
                      <a:pt x="1519205" y="3960440"/>
                      <a:pt x="1271629" y="3610643"/>
                      <a:pt x="1127186" y="3079228"/>
                    </a:cubicBezTo>
                    <a:cubicBezTo>
                      <a:pt x="627082" y="3198995"/>
                      <a:pt x="230836" y="3152724"/>
                      <a:pt x="96450" y="2919961"/>
                    </a:cubicBezTo>
                    <a:cubicBezTo>
                      <a:pt x="-40561" y="2682651"/>
                      <a:pt x="126404" y="2306537"/>
                      <a:pt x="494549" y="1925523"/>
                    </a:cubicBezTo>
                    <a:lnTo>
                      <a:pt x="373580" y="1785812"/>
                    </a:lnTo>
                    <a:cubicBezTo>
                      <a:pt x="346850" y="1795631"/>
                      <a:pt x="317974" y="1800200"/>
                      <a:pt x="288032" y="1800200"/>
                    </a:cubicBezTo>
                    <a:cubicBezTo>
                      <a:pt x="128956" y="1800200"/>
                      <a:pt x="0" y="1671244"/>
                      <a:pt x="0" y="1512168"/>
                    </a:cubicBezTo>
                    <a:cubicBezTo>
                      <a:pt x="0" y="1428111"/>
                      <a:pt x="36006" y="1352464"/>
                      <a:pt x="94065" y="1300493"/>
                    </a:cubicBezTo>
                    <a:cubicBezTo>
                      <a:pt x="43643" y="1149446"/>
                      <a:pt x="47337" y="1014823"/>
                      <a:pt x="111666" y="909822"/>
                    </a:cubicBezTo>
                    <a:cubicBezTo>
                      <a:pt x="253078" y="678998"/>
                      <a:pt x="655099" y="644207"/>
                      <a:pt x="1156926" y="780244"/>
                    </a:cubicBezTo>
                    <a:cubicBezTo>
                      <a:pt x="1303899" y="305876"/>
                      <a:pt x="1537438" y="0"/>
                      <a:pt x="180020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solidFill>
                    <a:schemeClr val="tx1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125" name="Donut 1">
                <a:extLst>
                  <a:ext uri="{FF2B5EF4-FFF2-40B4-BE49-F238E27FC236}">
                    <a16:creationId xmlns:a16="http://schemas.microsoft.com/office/drawing/2014/main" id="{CF17ECF0-769E-4400-B6E5-4EF9690232F6}"/>
                  </a:ext>
                </a:extLst>
              </p:cNvPr>
              <p:cNvSpPr/>
              <p:nvPr/>
            </p:nvSpPr>
            <p:spPr>
              <a:xfrm>
                <a:off x="5193697" y="1768607"/>
                <a:ext cx="262796" cy="256174"/>
              </a:xfrm>
              <a:custGeom>
                <a:avLst/>
                <a:gdLst/>
                <a:ahLst/>
                <a:cxnLst/>
                <a:rect l="l" t="t" r="r" b="b"/>
                <a:pathLst>
                  <a:path w="3578696" h="3488520">
                    <a:moveTo>
                      <a:pt x="936104" y="2084364"/>
                    </a:moveTo>
                    <a:cubicBezTo>
                      <a:pt x="677606" y="2084364"/>
                      <a:pt x="468052" y="2293918"/>
                      <a:pt x="468052" y="2552416"/>
                    </a:cubicBezTo>
                    <a:cubicBezTo>
                      <a:pt x="468052" y="2810914"/>
                      <a:pt x="677606" y="3020468"/>
                      <a:pt x="936104" y="3020468"/>
                    </a:cubicBezTo>
                    <a:cubicBezTo>
                      <a:pt x="1194602" y="3020468"/>
                      <a:pt x="1404156" y="2810914"/>
                      <a:pt x="1404156" y="2552416"/>
                    </a:cubicBezTo>
                    <a:cubicBezTo>
                      <a:pt x="1404156" y="2293918"/>
                      <a:pt x="1194602" y="2084364"/>
                      <a:pt x="936104" y="2084364"/>
                    </a:cubicBezTo>
                    <a:close/>
                    <a:moveTo>
                      <a:pt x="936104" y="1616312"/>
                    </a:moveTo>
                    <a:cubicBezTo>
                      <a:pt x="1453100" y="1616312"/>
                      <a:pt x="1872208" y="2035420"/>
                      <a:pt x="1872208" y="2552416"/>
                    </a:cubicBezTo>
                    <a:cubicBezTo>
                      <a:pt x="1872208" y="3069412"/>
                      <a:pt x="1453100" y="3488520"/>
                      <a:pt x="936104" y="3488520"/>
                    </a:cubicBezTo>
                    <a:cubicBezTo>
                      <a:pt x="419108" y="3488520"/>
                      <a:pt x="0" y="3069412"/>
                      <a:pt x="0" y="2552416"/>
                    </a:cubicBezTo>
                    <a:cubicBezTo>
                      <a:pt x="0" y="2035420"/>
                      <a:pt x="419108" y="1616312"/>
                      <a:pt x="936104" y="1616312"/>
                    </a:cubicBezTo>
                    <a:close/>
                    <a:moveTo>
                      <a:pt x="2034392" y="0"/>
                    </a:moveTo>
                    <a:lnTo>
                      <a:pt x="3578696" y="0"/>
                    </a:lnTo>
                    <a:lnTo>
                      <a:pt x="3578696" y="1544304"/>
                    </a:lnTo>
                    <a:lnTo>
                      <a:pt x="3002547" y="1544304"/>
                    </a:lnTo>
                    <a:lnTo>
                      <a:pt x="3002547" y="990027"/>
                    </a:lnTo>
                    <a:lnTo>
                      <a:pt x="1951220" y="2041355"/>
                    </a:lnTo>
                    <a:lnTo>
                      <a:pt x="1512167" y="1602301"/>
                    </a:lnTo>
                    <a:lnTo>
                      <a:pt x="2542690" y="571779"/>
                    </a:lnTo>
                    <a:lnTo>
                      <a:pt x="2034392" y="57177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solidFill>
                    <a:schemeClr val="tx1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126" name="Rounded Rectangle 3">
                <a:extLst>
                  <a:ext uri="{FF2B5EF4-FFF2-40B4-BE49-F238E27FC236}">
                    <a16:creationId xmlns:a16="http://schemas.microsoft.com/office/drawing/2014/main" id="{B6D3F153-9C9E-4065-9FC8-84F085BA30C8}"/>
                  </a:ext>
                </a:extLst>
              </p:cNvPr>
              <p:cNvSpPr/>
              <p:nvPr/>
            </p:nvSpPr>
            <p:spPr>
              <a:xfrm>
                <a:off x="4664106" y="1446924"/>
                <a:ext cx="196879" cy="277574"/>
              </a:xfrm>
              <a:custGeom>
                <a:avLst/>
                <a:gdLst/>
                <a:ahLst/>
                <a:cxnLst/>
                <a:rect l="l" t="t" r="r" b="b"/>
                <a:pathLst>
                  <a:path w="2808312" h="3959361">
                    <a:moveTo>
                      <a:pt x="1738109" y="1502623"/>
                    </a:moveTo>
                    <a:cubicBezTo>
                      <a:pt x="1698494" y="1505955"/>
                      <a:pt x="1662802" y="1532425"/>
                      <a:pt x="1649662" y="1572585"/>
                    </a:cubicBezTo>
                    <a:lnTo>
                      <a:pt x="1336420" y="2529999"/>
                    </a:lnTo>
                    <a:lnTo>
                      <a:pt x="1170819" y="1967482"/>
                    </a:lnTo>
                    <a:cubicBezTo>
                      <a:pt x="1169810" y="1964053"/>
                      <a:pt x="1168637" y="1960718"/>
                      <a:pt x="1165857" y="1958078"/>
                    </a:cubicBezTo>
                    <a:cubicBezTo>
                      <a:pt x="1162466" y="1917013"/>
                      <a:pt x="1133587" y="1880907"/>
                      <a:pt x="1091436" y="1869613"/>
                    </a:cubicBezTo>
                    <a:cubicBezTo>
                      <a:pt x="1037014" y="1855031"/>
                      <a:pt x="981075" y="1887327"/>
                      <a:pt x="966493" y="1941749"/>
                    </a:cubicBezTo>
                    <a:lnTo>
                      <a:pt x="813486" y="2512780"/>
                    </a:lnTo>
                    <a:lnTo>
                      <a:pt x="510833" y="2512781"/>
                    </a:lnTo>
                    <a:cubicBezTo>
                      <a:pt x="454492" y="2512781"/>
                      <a:pt x="408818" y="2558454"/>
                      <a:pt x="408818" y="2614795"/>
                    </a:cubicBezTo>
                    <a:cubicBezTo>
                      <a:pt x="408818" y="2671137"/>
                      <a:pt x="454492" y="2716811"/>
                      <a:pt x="510833" y="2716811"/>
                    </a:cubicBezTo>
                    <a:lnTo>
                      <a:pt x="844268" y="2716810"/>
                    </a:lnTo>
                    <a:cubicBezTo>
                      <a:pt x="869730" y="2716810"/>
                      <a:pt x="893013" y="2707482"/>
                      <a:pt x="910119" y="2691168"/>
                    </a:cubicBezTo>
                    <a:cubicBezTo>
                      <a:pt x="950467" y="2686878"/>
                      <a:pt x="985744" y="2658215"/>
                      <a:pt x="996885" y="2616640"/>
                    </a:cubicBezTo>
                    <a:lnTo>
                      <a:pt x="1069480" y="2345710"/>
                    </a:lnTo>
                    <a:lnTo>
                      <a:pt x="1221708" y="2862804"/>
                    </a:lnTo>
                    <a:cubicBezTo>
                      <a:pt x="1237619" y="2916852"/>
                      <a:pt x="1294332" y="2947769"/>
                      <a:pt x="1348381" y="2931857"/>
                    </a:cubicBezTo>
                    <a:cubicBezTo>
                      <a:pt x="1377289" y="2923346"/>
                      <a:pt x="1399580" y="2903162"/>
                      <a:pt x="1410808" y="2877564"/>
                    </a:cubicBezTo>
                    <a:cubicBezTo>
                      <a:pt x="1431400" y="2866427"/>
                      <a:pt x="1447266" y="2847340"/>
                      <a:pt x="1455104" y="2823380"/>
                    </a:cubicBezTo>
                    <a:lnTo>
                      <a:pt x="1737413" y="1960519"/>
                    </a:lnTo>
                    <a:lnTo>
                      <a:pt x="1896950" y="2555918"/>
                    </a:lnTo>
                    <a:cubicBezTo>
                      <a:pt x="1898423" y="2561416"/>
                      <a:pt x="1900318" y="2566688"/>
                      <a:pt x="1904388" y="2570895"/>
                    </a:cubicBezTo>
                    <a:lnTo>
                      <a:pt x="1902338" y="2581051"/>
                    </a:lnTo>
                    <a:cubicBezTo>
                      <a:pt x="1902338" y="2637392"/>
                      <a:pt x="1948013" y="2683065"/>
                      <a:pt x="2004353" y="2683065"/>
                    </a:cubicBezTo>
                    <a:lnTo>
                      <a:pt x="2360148" y="2683065"/>
                    </a:lnTo>
                    <a:cubicBezTo>
                      <a:pt x="2416490" y="2683066"/>
                      <a:pt x="2462164" y="2637391"/>
                      <a:pt x="2462164" y="2581050"/>
                    </a:cubicBezTo>
                    <a:cubicBezTo>
                      <a:pt x="2462163" y="2524710"/>
                      <a:pt x="2416489" y="2479036"/>
                      <a:pt x="2360148" y="2479036"/>
                    </a:cubicBezTo>
                    <a:lnTo>
                      <a:pt x="2087576" y="2479036"/>
                    </a:lnTo>
                    <a:lnTo>
                      <a:pt x="1853652" y="1606016"/>
                    </a:lnTo>
                    <a:cubicBezTo>
                      <a:pt x="1852530" y="1601831"/>
                      <a:pt x="1851164" y="1597776"/>
                      <a:pt x="1847944" y="1594527"/>
                    </a:cubicBezTo>
                    <a:cubicBezTo>
                      <a:pt x="1844394" y="1555407"/>
                      <a:pt x="1818065" y="1520347"/>
                      <a:pt x="1778342" y="1507351"/>
                    </a:cubicBezTo>
                    <a:cubicBezTo>
                      <a:pt x="1764955" y="1502970"/>
                      <a:pt x="1751315" y="1501511"/>
                      <a:pt x="1738109" y="1502623"/>
                    </a:cubicBezTo>
                    <a:close/>
                    <a:moveTo>
                      <a:pt x="526301" y="856060"/>
                    </a:moveTo>
                    <a:lnTo>
                      <a:pt x="2300267" y="856060"/>
                    </a:lnTo>
                    <a:cubicBezTo>
                      <a:pt x="2414458" y="856060"/>
                      <a:pt x="2507029" y="948631"/>
                      <a:pt x="2507029" y="1062822"/>
                    </a:cubicBezTo>
                    <a:lnTo>
                      <a:pt x="2507029" y="3433376"/>
                    </a:lnTo>
                    <a:cubicBezTo>
                      <a:pt x="2507029" y="3547567"/>
                      <a:pt x="2414458" y="3640138"/>
                      <a:pt x="2300267" y="3640138"/>
                    </a:cubicBezTo>
                    <a:lnTo>
                      <a:pt x="526301" y="3640138"/>
                    </a:lnTo>
                    <a:cubicBezTo>
                      <a:pt x="412110" y="3640138"/>
                      <a:pt x="319539" y="3547567"/>
                      <a:pt x="319539" y="3433376"/>
                    </a:cubicBezTo>
                    <a:lnTo>
                      <a:pt x="319539" y="1062822"/>
                    </a:lnTo>
                    <a:cubicBezTo>
                      <a:pt x="319539" y="948631"/>
                      <a:pt x="412110" y="856060"/>
                      <a:pt x="526301" y="856060"/>
                    </a:cubicBezTo>
                    <a:close/>
                    <a:moveTo>
                      <a:pt x="449756" y="735931"/>
                    </a:moveTo>
                    <a:cubicBezTo>
                      <a:pt x="325711" y="735931"/>
                      <a:pt x="225152" y="836490"/>
                      <a:pt x="225152" y="960535"/>
                    </a:cubicBezTo>
                    <a:lnTo>
                      <a:pt x="225152" y="3535663"/>
                    </a:lnTo>
                    <a:cubicBezTo>
                      <a:pt x="225152" y="3659708"/>
                      <a:pt x="325711" y="3760267"/>
                      <a:pt x="449756" y="3760267"/>
                    </a:cubicBezTo>
                    <a:lnTo>
                      <a:pt x="2376812" y="3760267"/>
                    </a:lnTo>
                    <a:cubicBezTo>
                      <a:pt x="2500857" y="3760267"/>
                      <a:pt x="2601416" y="3659708"/>
                      <a:pt x="2601416" y="3535663"/>
                    </a:cubicBezTo>
                    <a:lnTo>
                      <a:pt x="2601416" y="960535"/>
                    </a:lnTo>
                    <a:cubicBezTo>
                      <a:pt x="2601416" y="836490"/>
                      <a:pt x="2500857" y="735931"/>
                      <a:pt x="2376812" y="735931"/>
                    </a:cubicBezTo>
                    <a:close/>
                    <a:moveTo>
                      <a:pt x="1318649" y="0"/>
                    </a:moveTo>
                    <a:lnTo>
                      <a:pt x="1489663" y="0"/>
                    </a:lnTo>
                    <a:cubicBezTo>
                      <a:pt x="1561746" y="0"/>
                      <a:pt x="1620180" y="58434"/>
                      <a:pt x="1620180" y="130517"/>
                    </a:cubicBezTo>
                    <a:lnTo>
                      <a:pt x="1620180" y="344214"/>
                    </a:lnTo>
                    <a:lnTo>
                      <a:pt x="1795633" y="344214"/>
                    </a:lnTo>
                    <a:cubicBezTo>
                      <a:pt x="1809834" y="344214"/>
                      <a:pt x="1821347" y="355727"/>
                      <a:pt x="1821347" y="369928"/>
                    </a:cubicBezTo>
                    <a:lnTo>
                      <a:pt x="1821347" y="523106"/>
                    </a:lnTo>
                    <a:lnTo>
                      <a:pt x="1872208" y="523106"/>
                    </a:lnTo>
                    <a:lnTo>
                      <a:pt x="1872208" y="522399"/>
                    </a:lnTo>
                    <a:lnTo>
                      <a:pt x="2597408" y="522399"/>
                    </a:lnTo>
                    <a:cubicBezTo>
                      <a:pt x="2713887" y="522399"/>
                      <a:pt x="2808312" y="614377"/>
                      <a:pt x="2808312" y="727838"/>
                    </a:cubicBezTo>
                    <a:lnTo>
                      <a:pt x="2808312" y="3753922"/>
                    </a:lnTo>
                    <a:cubicBezTo>
                      <a:pt x="2808312" y="3867383"/>
                      <a:pt x="2713887" y="3959361"/>
                      <a:pt x="2597408" y="3959361"/>
                    </a:cubicBezTo>
                    <a:lnTo>
                      <a:pt x="210904" y="3959361"/>
                    </a:lnTo>
                    <a:cubicBezTo>
                      <a:pt x="94425" y="3959361"/>
                      <a:pt x="0" y="3867383"/>
                      <a:pt x="0" y="3753922"/>
                    </a:cubicBezTo>
                    <a:lnTo>
                      <a:pt x="0" y="727838"/>
                    </a:lnTo>
                    <a:cubicBezTo>
                      <a:pt x="0" y="614377"/>
                      <a:pt x="94425" y="522399"/>
                      <a:pt x="210904" y="522399"/>
                    </a:cubicBezTo>
                    <a:lnTo>
                      <a:pt x="936104" y="522399"/>
                    </a:lnTo>
                    <a:lnTo>
                      <a:pt x="936104" y="523106"/>
                    </a:lnTo>
                    <a:lnTo>
                      <a:pt x="986965" y="523106"/>
                    </a:lnTo>
                    <a:lnTo>
                      <a:pt x="986965" y="369928"/>
                    </a:lnTo>
                    <a:cubicBezTo>
                      <a:pt x="986965" y="355727"/>
                      <a:pt x="998478" y="344214"/>
                      <a:pt x="1012679" y="344214"/>
                    </a:cubicBezTo>
                    <a:lnTo>
                      <a:pt x="1188132" y="344214"/>
                    </a:lnTo>
                    <a:lnTo>
                      <a:pt x="1188132" y="130517"/>
                    </a:lnTo>
                    <a:cubicBezTo>
                      <a:pt x="1188132" y="58434"/>
                      <a:pt x="1246566" y="0"/>
                      <a:pt x="131864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27" name="Rounded Rectangle 3">
                <a:extLst>
                  <a:ext uri="{FF2B5EF4-FFF2-40B4-BE49-F238E27FC236}">
                    <a16:creationId xmlns:a16="http://schemas.microsoft.com/office/drawing/2014/main" id="{F1D9B825-45DD-4D4A-B16B-0AEEADB8A04C}"/>
                  </a:ext>
                </a:extLst>
              </p:cNvPr>
              <p:cNvSpPr/>
              <p:nvPr/>
            </p:nvSpPr>
            <p:spPr>
              <a:xfrm>
                <a:off x="4642667" y="1811576"/>
                <a:ext cx="176275" cy="277574"/>
              </a:xfrm>
              <a:custGeom>
                <a:avLst/>
                <a:gdLst/>
                <a:ahLst/>
                <a:cxnLst/>
                <a:rect l="l" t="t" r="r" b="b"/>
                <a:pathLst>
                  <a:path w="2518668" h="3966044">
                    <a:moveTo>
                      <a:pt x="1247104" y="1675381"/>
                    </a:moveTo>
                    <a:cubicBezTo>
                      <a:pt x="1157133" y="1675381"/>
                      <a:pt x="1084196" y="1748460"/>
                      <a:pt x="1084196" y="1838607"/>
                    </a:cubicBezTo>
                    <a:lnTo>
                      <a:pt x="1084196" y="2052497"/>
                    </a:lnTo>
                    <a:lnTo>
                      <a:pt x="868740" y="2052497"/>
                    </a:lnTo>
                    <a:cubicBezTo>
                      <a:pt x="778769" y="2052497"/>
                      <a:pt x="705832" y="2125576"/>
                      <a:pt x="705832" y="2215723"/>
                    </a:cubicBezTo>
                    <a:lnTo>
                      <a:pt x="705832" y="2244204"/>
                    </a:lnTo>
                    <a:cubicBezTo>
                      <a:pt x="705832" y="2334351"/>
                      <a:pt x="778769" y="2407430"/>
                      <a:pt x="868740" y="2407430"/>
                    </a:cubicBezTo>
                    <a:lnTo>
                      <a:pt x="1084196" y="2407430"/>
                    </a:lnTo>
                    <a:lnTo>
                      <a:pt x="1084196" y="2621319"/>
                    </a:lnTo>
                    <a:cubicBezTo>
                      <a:pt x="1084196" y="2711466"/>
                      <a:pt x="1157133" y="2784545"/>
                      <a:pt x="1247104" y="2784545"/>
                    </a:cubicBezTo>
                    <a:lnTo>
                      <a:pt x="1275530" y="2784545"/>
                    </a:lnTo>
                    <a:cubicBezTo>
                      <a:pt x="1365501" y="2784545"/>
                      <a:pt x="1438438" y="2711466"/>
                      <a:pt x="1438438" y="2621319"/>
                    </a:cubicBezTo>
                    <a:lnTo>
                      <a:pt x="1438438" y="2407430"/>
                    </a:lnTo>
                    <a:lnTo>
                      <a:pt x="1649929" y="2407430"/>
                    </a:lnTo>
                    <a:cubicBezTo>
                      <a:pt x="1739900" y="2407430"/>
                      <a:pt x="1812837" y="2334351"/>
                      <a:pt x="1812837" y="2244204"/>
                    </a:cubicBezTo>
                    <a:lnTo>
                      <a:pt x="1812837" y="2215723"/>
                    </a:lnTo>
                    <a:cubicBezTo>
                      <a:pt x="1812837" y="2125576"/>
                      <a:pt x="1739900" y="2052497"/>
                      <a:pt x="1649929" y="2052497"/>
                    </a:cubicBezTo>
                    <a:lnTo>
                      <a:pt x="1438438" y="2052497"/>
                    </a:lnTo>
                    <a:lnTo>
                      <a:pt x="1438438" y="1838607"/>
                    </a:lnTo>
                    <a:cubicBezTo>
                      <a:pt x="1438438" y="1748460"/>
                      <a:pt x="1365501" y="1675381"/>
                      <a:pt x="1275530" y="1675381"/>
                    </a:cubicBezTo>
                    <a:close/>
                    <a:moveTo>
                      <a:pt x="598231" y="1304672"/>
                    </a:moveTo>
                    <a:lnTo>
                      <a:pt x="1916472" y="1304672"/>
                    </a:lnTo>
                    <a:lnTo>
                      <a:pt x="1916472" y="3157943"/>
                    </a:lnTo>
                    <a:lnTo>
                      <a:pt x="598231" y="3157943"/>
                    </a:lnTo>
                    <a:close/>
                    <a:moveTo>
                      <a:pt x="506487" y="1209418"/>
                    </a:moveTo>
                    <a:lnTo>
                      <a:pt x="506487" y="3250508"/>
                    </a:lnTo>
                    <a:lnTo>
                      <a:pt x="2012181" y="3250508"/>
                    </a:lnTo>
                    <a:lnTo>
                      <a:pt x="2012181" y="1209418"/>
                    </a:lnTo>
                    <a:close/>
                    <a:moveTo>
                      <a:pt x="419786" y="541629"/>
                    </a:moveTo>
                    <a:lnTo>
                      <a:pt x="2098882" y="541629"/>
                    </a:lnTo>
                    <a:cubicBezTo>
                      <a:pt x="2330723" y="541629"/>
                      <a:pt x="2518668" y="725826"/>
                      <a:pt x="2518668" y="953044"/>
                    </a:cubicBezTo>
                    <a:lnTo>
                      <a:pt x="2518668" y="3554629"/>
                    </a:lnTo>
                    <a:cubicBezTo>
                      <a:pt x="2518668" y="3781847"/>
                      <a:pt x="2330723" y="3966044"/>
                      <a:pt x="2098882" y="3966044"/>
                    </a:cubicBezTo>
                    <a:lnTo>
                      <a:pt x="419786" y="3966044"/>
                    </a:lnTo>
                    <a:cubicBezTo>
                      <a:pt x="187945" y="3966044"/>
                      <a:pt x="0" y="3781847"/>
                      <a:pt x="0" y="3554629"/>
                    </a:cubicBezTo>
                    <a:lnTo>
                      <a:pt x="0" y="953044"/>
                    </a:lnTo>
                    <a:cubicBezTo>
                      <a:pt x="0" y="725826"/>
                      <a:pt x="187945" y="541629"/>
                      <a:pt x="419786" y="541629"/>
                    </a:cubicBezTo>
                    <a:close/>
                    <a:moveTo>
                      <a:pt x="696920" y="0"/>
                    </a:moveTo>
                    <a:lnTo>
                      <a:pt x="1821748" y="0"/>
                    </a:lnTo>
                    <a:cubicBezTo>
                      <a:pt x="1869056" y="0"/>
                      <a:pt x="1907406" y="38350"/>
                      <a:pt x="1907406" y="85658"/>
                    </a:cubicBezTo>
                    <a:lnTo>
                      <a:pt x="1907406" y="346390"/>
                    </a:lnTo>
                    <a:cubicBezTo>
                      <a:pt x="1907406" y="393698"/>
                      <a:pt x="1869056" y="432048"/>
                      <a:pt x="1821748" y="432048"/>
                    </a:cubicBezTo>
                    <a:lnTo>
                      <a:pt x="696920" y="432048"/>
                    </a:lnTo>
                    <a:cubicBezTo>
                      <a:pt x="649612" y="432048"/>
                      <a:pt x="611262" y="393698"/>
                      <a:pt x="611262" y="346390"/>
                    </a:cubicBezTo>
                    <a:lnTo>
                      <a:pt x="611262" y="85658"/>
                    </a:lnTo>
                    <a:cubicBezTo>
                      <a:pt x="611262" y="38350"/>
                      <a:pt x="649612" y="0"/>
                      <a:pt x="69692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28" name="Oval 3">
                <a:extLst>
                  <a:ext uri="{FF2B5EF4-FFF2-40B4-BE49-F238E27FC236}">
                    <a16:creationId xmlns:a16="http://schemas.microsoft.com/office/drawing/2014/main" id="{49415D0E-4FA4-40BB-BF6B-C67FF59ED5A4}"/>
                  </a:ext>
                </a:extLst>
              </p:cNvPr>
              <p:cNvSpPr/>
              <p:nvPr/>
            </p:nvSpPr>
            <p:spPr>
              <a:xfrm>
                <a:off x="5521965" y="903118"/>
                <a:ext cx="305387" cy="305387"/>
              </a:xfrm>
              <a:custGeom>
                <a:avLst/>
                <a:gdLst/>
                <a:ahLst/>
                <a:cxnLst/>
                <a:rect l="l" t="t" r="r" b="b"/>
                <a:pathLst>
                  <a:path w="3888432" h="3888432">
                    <a:moveTo>
                      <a:pt x="2250798" y="578107"/>
                    </a:moveTo>
                    <a:lnTo>
                      <a:pt x="1637760" y="578107"/>
                    </a:lnTo>
                    <a:lnTo>
                      <a:pt x="1637760" y="1311063"/>
                    </a:lnTo>
                    <a:lnTo>
                      <a:pt x="1042560" y="895535"/>
                    </a:lnTo>
                    <a:lnTo>
                      <a:pt x="691636" y="1398197"/>
                    </a:lnTo>
                    <a:lnTo>
                      <a:pt x="1405184" y="1896345"/>
                    </a:lnTo>
                    <a:lnTo>
                      <a:pt x="665257" y="2393266"/>
                    </a:lnTo>
                    <a:lnTo>
                      <a:pt x="1007039" y="2902187"/>
                    </a:lnTo>
                    <a:lnTo>
                      <a:pt x="1637760" y="2478608"/>
                    </a:lnTo>
                    <a:lnTo>
                      <a:pt x="1637760" y="3234607"/>
                    </a:lnTo>
                    <a:lnTo>
                      <a:pt x="2250799" y="3234607"/>
                    </a:lnTo>
                    <a:lnTo>
                      <a:pt x="2250798" y="2486693"/>
                    </a:lnTo>
                    <a:lnTo>
                      <a:pt x="2869840" y="2918864"/>
                    </a:lnTo>
                    <a:lnTo>
                      <a:pt x="3220762" y="2416201"/>
                    </a:lnTo>
                    <a:lnTo>
                      <a:pt x="2490164" y="1906150"/>
                    </a:lnTo>
                    <a:lnTo>
                      <a:pt x="3212367" y="1421133"/>
                    </a:lnTo>
                    <a:lnTo>
                      <a:pt x="2870585" y="912211"/>
                    </a:lnTo>
                    <a:lnTo>
                      <a:pt x="2250798" y="1328447"/>
                    </a:lnTo>
                    <a:close/>
                    <a:moveTo>
                      <a:pt x="1944216" y="0"/>
                    </a:moveTo>
                    <a:cubicBezTo>
                      <a:pt x="3017977" y="0"/>
                      <a:pt x="3888432" y="870455"/>
                      <a:pt x="3888432" y="1944216"/>
                    </a:cubicBezTo>
                    <a:cubicBezTo>
                      <a:pt x="3888432" y="3017977"/>
                      <a:pt x="3017977" y="3888432"/>
                      <a:pt x="1944216" y="3888432"/>
                    </a:cubicBezTo>
                    <a:cubicBezTo>
                      <a:pt x="870455" y="3888432"/>
                      <a:pt x="0" y="3017977"/>
                      <a:pt x="0" y="1944216"/>
                    </a:cubicBezTo>
                    <a:cubicBezTo>
                      <a:pt x="0" y="870455"/>
                      <a:pt x="870455" y="0"/>
                      <a:pt x="194421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grpSp>
            <p:nvGrpSpPr>
              <p:cNvPr id="129" name="Group 128">
                <a:extLst>
                  <a:ext uri="{FF2B5EF4-FFF2-40B4-BE49-F238E27FC236}">
                    <a16:creationId xmlns:a16="http://schemas.microsoft.com/office/drawing/2014/main" id="{0BF60A1B-5215-4DCC-9576-BB995B771A3E}"/>
                  </a:ext>
                </a:extLst>
              </p:cNvPr>
              <p:cNvGrpSpPr/>
              <p:nvPr/>
            </p:nvGrpSpPr>
            <p:grpSpPr>
              <a:xfrm>
                <a:off x="3328507" y="857594"/>
                <a:ext cx="347999" cy="201330"/>
                <a:chOff x="2574555" y="3959226"/>
                <a:chExt cx="3941661" cy="2280393"/>
              </a:xfrm>
              <a:grpFill/>
            </p:grpSpPr>
            <p:sp>
              <p:nvSpPr>
                <p:cNvPr id="175" name="Donut 81">
                  <a:extLst>
                    <a:ext uri="{FF2B5EF4-FFF2-40B4-BE49-F238E27FC236}">
                      <a16:creationId xmlns:a16="http://schemas.microsoft.com/office/drawing/2014/main" id="{A0F0B632-6F92-419B-93AB-6A0E4DFF3CDB}"/>
                    </a:ext>
                  </a:extLst>
                </p:cNvPr>
                <p:cNvSpPr/>
                <p:nvPr/>
              </p:nvSpPr>
              <p:spPr>
                <a:xfrm>
                  <a:off x="2627784" y="5591547"/>
                  <a:ext cx="648072" cy="648072"/>
                </a:xfrm>
                <a:prstGeom prst="donu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>
                    <a:solidFill>
                      <a:schemeClr val="tx1"/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6" name="Donut 82">
                  <a:extLst>
                    <a:ext uri="{FF2B5EF4-FFF2-40B4-BE49-F238E27FC236}">
                      <a16:creationId xmlns:a16="http://schemas.microsoft.com/office/drawing/2014/main" id="{843045EB-BEA1-4F20-A7D1-2BE09605A7A4}"/>
                    </a:ext>
                  </a:extLst>
                </p:cNvPr>
                <p:cNvSpPr/>
                <p:nvPr/>
              </p:nvSpPr>
              <p:spPr>
                <a:xfrm>
                  <a:off x="5868144" y="5591547"/>
                  <a:ext cx="648072" cy="648072"/>
                </a:xfrm>
                <a:prstGeom prst="donu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>
                    <a:solidFill>
                      <a:schemeClr val="tx1"/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7" name="Rounded Rectangle 83">
                  <a:extLst>
                    <a:ext uri="{FF2B5EF4-FFF2-40B4-BE49-F238E27FC236}">
                      <a16:creationId xmlns:a16="http://schemas.microsoft.com/office/drawing/2014/main" id="{510CF4F9-307F-427D-9A6F-D7E9BC0A8D72}"/>
                    </a:ext>
                  </a:extLst>
                </p:cNvPr>
                <p:cNvSpPr/>
                <p:nvPr/>
              </p:nvSpPr>
              <p:spPr>
                <a:xfrm>
                  <a:off x="2883221" y="5472334"/>
                  <a:ext cx="162018" cy="420204"/>
                </a:xfrm>
                <a:prstGeom prst="roundRect">
                  <a:avLst>
                    <a:gd name="adj" fmla="val 44102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8" name="Rounded Rectangle 84">
                  <a:extLst>
                    <a:ext uri="{FF2B5EF4-FFF2-40B4-BE49-F238E27FC236}">
                      <a16:creationId xmlns:a16="http://schemas.microsoft.com/office/drawing/2014/main" id="{A4C6D863-46F0-4E73-A498-00467022ADAE}"/>
                    </a:ext>
                  </a:extLst>
                </p:cNvPr>
                <p:cNvSpPr/>
                <p:nvPr/>
              </p:nvSpPr>
              <p:spPr>
                <a:xfrm>
                  <a:off x="6112101" y="5473128"/>
                  <a:ext cx="162018" cy="398351"/>
                </a:xfrm>
                <a:prstGeom prst="roundRect">
                  <a:avLst>
                    <a:gd name="adj" fmla="val 44102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9" name="Rounded Rectangle 85">
                  <a:extLst>
                    <a:ext uri="{FF2B5EF4-FFF2-40B4-BE49-F238E27FC236}">
                      <a16:creationId xmlns:a16="http://schemas.microsoft.com/office/drawing/2014/main" id="{C7554523-06C7-4BC5-9AEC-DE4950D9235A}"/>
                    </a:ext>
                  </a:extLst>
                </p:cNvPr>
                <p:cNvSpPr/>
                <p:nvPr/>
              </p:nvSpPr>
              <p:spPr>
                <a:xfrm rot="18199600">
                  <a:off x="3368262" y="3899876"/>
                  <a:ext cx="288032" cy="1875445"/>
                </a:xfrm>
                <a:prstGeom prst="roundRect">
                  <a:avLst>
                    <a:gd name="adj" fmla="val 36068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80" name="Rounded Rectangle 86">
                  <a:extLst>
                    <a:ext uri="{FF2B5EF4-FFF2-40B4-BE49-F238E27FC236}">
                      <a16:creationId xmlns:a16="http://schemas.microsoft.com/office/drawing/2014/main" id="{6F85B440-7154-4DA4-8879-FE3ACAE2FE4E}"/>
                    </a:ext>
                  </a:extLst>
                </p:cNvPr>
                <p:cNvSpPr/>
                <p:nvPr/>
              </p:nvSpPr>
              <p:spPr>
                <a:xfrm>
                  <a:off x="6156176" y="4765811"/>
                  <a:ext cx="288032" cy="755600"/>
                </a:xfrm>
                <a:prstGeom prst="roundRect">
                  <a:avLst>
                    <a:gd name="adj" fmla="val 36068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81" name="Rounded Rectangle 87">
                  <a:extLst>
                    <a:ext uri="{FF2B5EF4-FFF2-40B4-BE49-F238E27FC236}">
                      <a16:creationId xmlns:a16="http://schemas.microsoft.com/office/drawing/2014/main" id="{1DAFFF43-25EA-4165-A77A-699B78FDFCFB}"/>
                    </a:ext>
                  </a:extLst>
                </p:cNvPr>
                <p:cNvSpPr/>
                <p:nvPr/>
              </p:nvSpPr>
              <p:spPr>
                <a:xfrm>
                  <a:off x="2699792" y="5161371"/>
                  <a:ext cx="3744416" cy="360040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82" name="Rounded Rectangle 16">
                  <a:extLst>
                    <a:ext uri="{FF2B5EF4-FFF2-40B4-BE49-F238E27FC236}">
                      <a16:creationId xmlns:a16="http://schemas.microsoft.com/office/drawing/2014/main" id="{47E46A72-2BE8-4626-98E4-F58F6AA561B6}"/>
                    </a:ext>
                  </a:extLst>
                </p:cNvPr>
                <p:cNvSpPr/>
                <p:nvPr/>
              </p:nvSpPr>
              <p:spPr>
                <a:xfrm>
                  <a:off x="4294882" y="4509120"/>
                  <a:ext cx="1801319" cy="5527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67163" h="377555">
                      <a:moveTo>
                        <a:pt x="115742" y="0"/>
                      </a:moveTo>
                      <a:lnTo>
                        <a:pt x="1351421" y="0"/>
                      </a:lnTo>
                      <a:cubicBezTo>
                        <a:pt x="1415344" y="0"/>
                        <a:pt x="1467163" y="51819"/>
                        <a:pt x="1467163" y="115742"/>
                      </a:cubicBezTo>
                      <a:lnTo>
                        <a:pt x="1467163" y="377555"/>
                      </a:lnTo>
                      <a:lnTo>
                        <a:pt x="0" y="377555"/>
                      </a:lnTo>
                      <a:lnTo>
                        <a:pt x="0" y="115742"/>
                      </a:lnTo>
                      <a:cubicBezTo>
                        <a:pt x="0" y="51819"/>
                        <a:pt x="51819" y="0"/>
                        <a:pt x="115742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83" name="Oval 182">
                  <a:extLst>
                    <a:ext uri="{FF2B5EF4-FFF2-40B4-BE49-F238E27FC236}">
                      <a16:creationId xmlns:a16="http://schemas.microsoft.com/office/drawing/2014/main" id="{EE4BB440-43EC-47D3-A390-64AE67372456}"/>
                    </a:ext>
                  </a:extLst>
                </p:cNvPr>
                <p:cNvSpPr/>
                <p:nvPr/>
              </p:nvSpPr>
              <p:spPr>
                <a:xfrm>
                  <a:off x="3110319" y="3959226"/>
                  <a:ext cx="457200" cy="4572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84" name="Rounded Rectangle 19">
                  <a:extLst>
                    <a:ext uri="{FF2B5EF4-FFF2-40B4-BE49-F238E27FC236}">
                      <a16:creationId xmlns:a16="http://schemas.microsoft.com/office/drawing/2014/main" id="{3429453D-5F34-4045-A617-31C04F29A15F}"/>
                    </a:ext>
                  </a:extLst>
                </p:cNvPr>
                <p:cNvSpPr/>
                <p:nvPr/>
              </p:nvSpPr>
              <p:spPr>
                <a:xfrm rot="1961904">
                  <a:off x="3453236" y="4426052"/>
                  <a:ext cx="946970" cy="4013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6970" h="401316">
                      <a:moveTo>
                        <a:pt x="66114" y="94549"/>
                      </a:moveTo>
                      <a:cubicBezTo>
                        <a:pt x="80082" y="84288"/>
                        <a:pt x="96014" y="74649"/>
                        <a:pt x="113671" y="65740"/>
                      </a:cubicBezTo>
                      <a:cubicBezTo>
                        <a:pt x="137213" y="53862"/>
                        <a:pt x="163820" y="43284"/>
                        <a:pt x="192918" y="34269"/>
                      </a:cubicBezTo>
                      <a:cubicBezTo>
                        <a:pt x="262753" y="12633"/>
                        <a:pt x="346940" y="0"/>
                        <a:pt x="437561" y="0"/>
                      </a:cubicBezTo>
                      <a:lnTo>
                        <a:pt x="689345" y="0"/>
                      </a:lnTo>
                      <a:lnTo>
                        <a:pt x="946970" y="401316"/>
                      </a:lnTo>
                      <a:lnTo>
                        <a:pt x="437561" y="401315"/>
                      </a:lnTo>
                      <a:cubicBezTo>
                        <a:pt x="195904" y="401315"/>
                        <a:pt x="1" y="311478"/>
                        <a:pt x="0" y="200658"/>
                      </a:cubicBezTo>
                      <a:cubicBezTo>
                        <a:pt x="-1" y="161698"/>
                        <a:pt x="24212" y="125330"/>
                        <a:pt x="66114" y="9454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30" name="Freeform 9">
                <a:extLst>
                  <a:ext uri="{FF2B5EF4-FFF2-40B4-BE49-F238E27FC236}">
                    <a16:creationId xmlns:a16="http://schemas.microsoft.com/office/drawing/2014/main" id="{A6AD5F22-C9BB-4CF1-9C05-600945432BD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56011" y="263026"/>
                <a:ext cx="223709" cy="305860"/>
              </a:xfrm>
              <a:custGeom>
                <a:avLst/>
                <a:gdLst>
                  <a:gd name="T0" fmla="*/ 313 w 2568"/>
                  <a:gd name="T1" fmla="*/ 3691 h 3758"/>
                  <a:gd name="T2" fmla="*/ 788 w 2568"/>
                  <a:gd name="T3" fmla="*/ 2204 h 3758"/>
                  <a:gd name="T4" fmla="*/ 1180 w 2568"/>
                  <a:gd name="T5" fmla="*/ 2733 h 3758"/>
                  <a:gd name="T6" fmla="*/ 760 w 2568"/>
                  <a:gd name="T7" fmla="*/ 3231 h 3758"/>
                  <a:gd name="T8" fmla="*/ 486 w 2568"/>
                  <a:gd name="T9" fmla="*/ 3544 h 3758"/>
                  <a:gd name="T10" fmla="*/ 342 w 2568"/>
                  <a:gd name="T11" fmla="*/ 3669 h 3758"/>
                  <a:gd name="T12" fmla="*/ 295 w 2568"/>
                  <a:gd name="T13" fmla="*/ 3657 h 3758"/>
                  <a:gd name="T14" fmla="*/ 220 w 2568"/>
                  <a:gd name="T15" fmla="*/ 3529 h 3758"/>
                  <a:gd name="T16" fmla="*/ 126 w 2568"/>
                  <a:gd name="T17" fmla="*/ 3349 h 3758"/>
                  <a:gd name="T18" fmla="*/ 40 w 2568"/>
                  <a:gd name="T19" fmla="*/ 3153 h 3758"/>
                  <a:gd name="T20" fmla="*/ 0 w 2568"/>
                  <a:gd name="T21" fmla="*/ 2980 h 3758"/>
                  <a:gd name="T22" fmla="*/ 49 w 2568"/>
                  <a:gd name="T23" fmla="*/ 2911 h 3758"/>
                  <a:gd name="T24" fmla="*/ 144 w 2568"/>
                  <a:gd name="T25" fmla="*/ 2806 h 3758"/>
                  <a:gd name="T26" fmla="*/ 1244 w 2568"/>
                  <a:gd name="T27" fmla="*/ 0 h 3758"/>
                  <a:gd name="T28" fmla="*/ 1560 w 2568"/>
                  <a:gd name="T29" fmla="*/ 51 h 3758"/>
                  <a:gd name="T30" fmla="*/ 1791 w 2568"/>
                  <a:gd name="T31" fmla="*/ 193 h 3758"/>
                  <a:gd name="T32" fmla="*/ 1957 w 2568"/>
                  <a:gd name="T33" fmla="*/ 398 h 3758"/>
                  <a:gd name="T34" fmla="*/ 2077 w 2568"/>
                  <a:gd name="T35" fmla="*/ 642 h 3758"/>
                  <a:gd name="T36" fmla="*/ 2153 w 2568"/>
                  <a:gd name="T37" fmla="*/ 858 h 3758"/>
                  <a:gd name="T38" fmla="*/ 2180 w 2568"/>
                  <a:gd name="T39" fmla="*/ 1082 h 3758"/>
                  <a:gd name="T40" fmla="*/ 2073 w 2568"/>
                  <a:gd name="T41" fmla="*/ 1427 h 3758"/>
                  <a:gd name="T42" fmla="*/ 1937 w 2568"/>
                  <a:gd name="T43" fmla="*/ 1682 h 3758"/>
                  <a:gd name="T44" fmla="*/ 1844 w 2568"/>
                  <a:gd name="T45" fmla="*/ 1817 h 3758"/>
                  <a:gd name="T46" fmla="*/ 1539 w 2568"/>
                  <a:gd name="T47" fmla="*/ 1055 h 3758"/>
                  <a:gd name="T48" fmla="*/ 1639 w 2568"/>
                  <a:gd name="T49" fmla="*/ 811 h 3758"/>
                  <a:gd name="T50" fmla="*/ 1442 w 2568"/>
                  <a:gd name="T51" fmla="*/ 627 h 3758"/>
                  <a:gd name="T52" fmla="*/ 1180 w 2568"/>
                  <a:gd name="T53" fmla="*/ 606 h 3758"/>
                  <a:gd name="T54" fmla="*/ 1028 w 2568"/>
                  <a:gd name="T55" fmla="*/ 667 h 3758"/>
                  <a:gd name="T56" fmla="*/ 953 w 2568"/>
                  <a:gd name="T57" fmla="*/ 742 h 3758"/>
                  <a:gd name="T58" fmla="*/ 931 w 2568"/>
                  <a:gd name="T59" fmla="*/ 818 h 3758"/>
                  <a:gd name="T60" fmla="*/ 968 w 2568"/>
                  <a:gd name="T61" fmla="*/ 909 h 3758"/>
                  <a:gd name="T62" fmla="*/ 1153 w 2568"/>
                  <a:gd name="T63" fmla="*/ 1213 h 3758"/>
                  <a:gd name="T64" fmla="*/ 1486 w 2568"/>
                  <a:gd name="T65" fmla="*/ 1644 h 3758"/>
                  <a:gd name="T66" fmla="*/ 2184 w 2568"/>
                  <a:gd name="T67" fmla="*/ 2517 h 3758"/>
                  <a:gd name="T68" fmla="*/ 2566 w 2568"/>
                  <a:gd name="T69" fmla="*/ 3055 h 3758"/>
                  <a:gd name="T70" fmla="*/ 2540 w 2568"/>
                  <a:gd name="T71" fmla="*/ 3186 h 3758"/>
                  <a:gd name="T72" fmla="*/ 2489 w 2568"/>
                  <a:gd name="T73" fmla="*/ 3382 h 3758"/>
                  <a:gd name="T74" fmla="*/ 2411 w 2568"/>
                  <a:gd name="T75" fmla="*/ 3615 h 3758"/>
                  <a:gd name="T76" fmla="*/ 2320 w 2568"/>
                  <a:gd name="T77" fmla="*/ 3753 h 3758"/>
                  <a:gd name="T78" fmla="*/ 2222 w 2568"/>
                  <a:gd name="T79" fmla="*/ 3722 h 3758"/>
                  <a:gd name="T80" fmla="*/ 2137 w 2568"/>
                  <a:gd name="T81" fmla="*/ 3622 h 3758"/>
                  <a:gd name="T82" fmla="*/ 1829 w 2568"/>
                  <a:gd name="T83" fmla="*/ 3253 h 3758"/>
                  <a:gd name="T84" fmla="*/ 1304 w 2568"/>
                  <a:gd name="T85" fmla="*/ 2600 h 3758"/>
                  <a:gd name="T86" fmla="*/ 824 w 2568"/>
                  <a:gd name="T87" fmla="*/ 1957 h 3758"/>
                  <a:gd name="T88" fmla="*/ 533 w 2568"/>
                  <a:gd name="T89" fmla="*/ 1477 h 3758"/>
                  <a:gd name="T90" fmla="*/ 433 w 2568"/>
                  <a:gd name="T91" fmla="*/ 1195 h 3758"/>
                  <a:gd name="T92" fmla="*/ 429 w 2568"/>
                  <a:gd name="T93" fmla="*/ 880 h 3758"/>
                  <a:gd name="T94" fmla="*/ 559 w 2568"/>
                  <a:gd name="T95" fmla="*/ 524 h 3758"/>
                  <a:gd name="T96" fmla="*/ 762 w 2568"/>
                  <a:gd name="T97" fmla="*/ 231 h 3758"/>
                  <a:gd name="T98" fmla="*/ 1006 w 2568"/>
                  <a:gd name="T99" fmla="*/ 55 h 37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68" h="3758">
                    <a:moveTo>
                      <a:pt x="313" y="3691"/>
                    </a:moveTo>
                    <a:lnTo>
                      <a:pt x="315" y="3695"/>
                    </a:lnTo>
                    <a:lnTo>
                      <a:pt x="311" y="3693"/>
                    </a:lnTo>
                    <a:lnTo>
                      <a:pt x="313" y="3691"/>
                    </a:lnTo>
                    <a:close/>
                    <a:moveTo>
                      <a:pt x="711" y="2122"/>
                    </a:moveTo>
                    <a:lnTo>
                      <a:pt x="739" y="2142"/>
                    </a:lnTo>
                    <a:lnTo>
                      <a:pt x="764" y="2169"/>
                    </a:lnTo>
                    <a:lnTo>
                      <a:pt x="788" y="2204"/>
                    </a:lnTo>
                    <a:lnTo>
                      <a:pt x="809" y="2238"/>
                    </a:lnTo>
                    <a:lnTo>
                      <a:pt x="829" y="2271"/>
                    </a:lnTo>
                    <a:lnTo>
                      <a:pt x="848" y="2300"/>
                    </a:lnTo>
                    <a:lnTo>
                      <a:pt x="1180" y="2733"/>
                    </a:lnTo>
                    <a:lnTo>
                      <a:pt x="1080" y="2862"/>
                    </a:lnTo>
                    <a:lnTo>
                      <a:pt x="977" y="2987"/>
                    </a:lnTo>
                    <a:lnTo>
                      <a:pt x="868" y="3109"/>
                    </a:lnTo>
                    <a:lnTo>
                      <a:pt x="760" y="3231"/>
                    </a:lnTo>
                    <a:lnTo>
                      <a:pt x="651" y="3353"/>
                    </a:lnTo>
                    <a:lnTo>
                      <a:pt x="548" y="3477"/>
                    </a:lnTo>
                    <a:lnTo>
                      <a:pt x="520" y="3509"/>
                    </a:lnTo>
                    <a:lnTo>
                      <a:pt x="486" y="3544"/>
                    </a:lnTo>
                    <a:lnTo>
                      <a:pt x="451" y="3578"/>
                    </a:lnTo>
                    <a:lnTo>
                      <a:pt x="413" y="3611"/>
                    </a:lnTo>
                    <a:lnTo>
                      <a:pt x="377" y="3642"/>
                    </a:lnTo>
                    <a:lnTo>
                      <a:pt x="342" y="3669"/>
                    </a:lnTo>
                    <a:lnTo>
                      <a:pt x="313" y="3691"/>
                    </a:lnTo>
                    <a:lnTo>
                      <a:pt x="311" y="3689"/>
                    </a:lnTo>
                    <a:lnTo>
                      <a:pt x="306" y="3677"/>
                    </a:lnTo>
                    <a:lnTo>
                      <a:pt x="295" y="3657"/>
                    </a:lnTo>
                    <a:lnTo>
                      <a:pt x="280" y="3631"/>
                    </a:lnTo>
                    <a:lnTo>
                      <a:pt x="262" y="3602"/>
                    </a:lnTo>
                    <a:lnTo>
                      <a:pt x="242" y="3567"/>
                    </a:lnTo>
                    <a:lnTo>
                      <a:pt x="220" y="3529"/>
                    </a:lnTo>
                    <a:lnTo>
                      <a:pt x="197" y="3487"/>
                    </a:lnTo>
                    <a:lnTo>
                      <a:pt x="173" y="3444"/>
                    </a:lnTo>
                    <a:lnTo>
                      <a:pt x="149" y="3397"/>
                    </a:lnTo>
                    <a:lnTo>
                      <a:pt x="126" y="3349"/>
                    </a:lnTo>
                    <a:lnTo>
                      <a:pt x="102" y="3300"/>
                    </a:lnTo>
                    <a:lnTo>
                      <a:pt x="79" y="3251"/>
                    </a:lnTo>
                    <a:lnTo>
                      <a:pt x="59" y="3202"/>
                    </a:lnTo>
                    <a:lnTo>
                      <a:pt x="40" y="3153"/>
                    </a:lnTo>
                    <a:lnTo>
                      <a:pt x="24" y="3107"/>
                    </a:lnTo>
                    <a:lnTo>
                      <a:pt x="13" y="3062"/>
                    </a:lnTo>
                    <a:lnTo>
                      <a:pt x="4" y="3020"/>
                    </a:lnTo>
                    <a:lnTo>
                      <a:pt x="0" y="2980"/>
                    </a:lnTo>
                    <a:lnTo>
                      <a:pt x="4" y="2971"/>
                    </a:lnTo>
                    <a:lnTo>
                      <a:pt x="13" y="2955"/>
                    </a:lnTo>
                    <a:lnTo>
                      <a:pt x="29" y="2935"/>
                    </a:lnTo>
                    <a:lnTo>
                      <a:pt x="49" y="2911"/>
                    </a:lnTo>
                    <a:lnTo>
                      <a:pt x="71" y="2886"/>
                    </a:lnTo>
                    <a:lnTo>
                      <a:pt x="97" y="2858"/>
                    </a:lnTo>
                    <a:lnTo>
                      <a:pt x="120" y="2833"/>
                    </a:lnTo>
                    <a:lnTo>
                      <a:pt x="144" y="2806"/>
                    </a:lnTo>
                    <a:lnTo>
                      <a:pt x="166" y="2782"/>
                    </a:lnTo>
                    <a:lnTo>
                      <a:pt x="184" y="2762"/>
                    </a:lnTo>
                    <a:lnTo>
                      <a:pt x="711" y="2122"/>
                    </a:lnTo>
                    <a:close/>
                    <a:moveTo>
                      <a:pt x="1244" y="0"/>
                    </a:moveTo>
                    <a:lnTo>
                      <a:pt x="1333" y="4"/>
                    </a:lnTo>
                    <a:lnTo>
                      <a:pt x="1415" y="13"/>
                    </a:lnTo>
                    <a:lnTo>
                      <a:pt x="1491" y="29"/>
                    </a:lnTo>
                    <a:lnTo>
                      <a:pt x="1560" y="51"/>
                    </a:lnTo>
                    <a:lnTo>
                      <a:pt x="1626" y="78"/>
                    </a:lnTo>
                    <a:lnTo>
                      <a:pt x="1686" y="111"/>
                    </a:lnTo>
                    <a:lnTo>
                      <a:pt x="1740" y="149"/>
                    </a:lnTo>
                    <a:lnTo>
                      <a:pt x="1791" y="193"/>
                    </a:lnTo>
                    <a:lnTo>
                      <a:pt x="1839" y="238"/>
                    </a:lnTo>
                    <a:lnTo>
                      <a:pt x="1880" y="289"/>
                    </a:lnTo>
                    <a:lnTo>
                      <a:pt x="1920" y="342"/>
                    </a:lnTo>
                    <a:lnTo>
                      <a:pt x="1957" y="398"/>
                    </a:lnTo>
                    <a:lnTo>
                      <a:pt x="1989" y="457"/>
                    </a:lnTo>
                    <a:lnTo>
                      <a:pt x="2020" y="517"/>
                    </a:lnTo>
                    <a:lnTo>
                      <a:pt x="2049" y="578"/>
                    </a:lnTo>
                    <a:lnTo>
                      <a:pt x="2077" y="642"/>
                    </a:lnTo>
                    <a:lnTo>
                      <a:pt x="2097" y="693"/>
                    </a:lnTo>
                    <a:lnTo>
                      <a:pt x="2117" y="746"/>
                    </a:lnTo>
                    <a:lnTo>
                      <a:pt x="2135" y="802"/>
                    </a:lnTo>
                    <a:lnTo>
                      <a:pt x="2153" y="858"/>
                    </a:lnTo>
                    <a:lnTo>
                      <a:pt x="2166" y="917"/>
                    </a:lnTo>
                    <a:lnTo>
                      <a:pt x="2177" y="973"/>
                    </a:lnTo>
                    <a:lnTo>
                      <a:pt x="2180" y="1029"/>
                    </a:lnTo>
                    <a:lnTo>
                      <a:pt x="2180" y="1082"/>
                    </a:lnTo>
                    <a:lnTo>
                      <a:pt x="2171" y="1133"/>
                    </a:lnTo>
                    <a:lnTo>
                      <a:pt x="2144" y="1238"/>
                    </a:lnTo>
                    <a:lnTo>
                      <a:pt x="2111" y="1335"/>
                    </a:lnTo>
                    <a:lnTo>
                      <a:pt x="2073" y="1427"/>
                    </a:lnTo>
                    <a:lnTo>
                      <a:pt x="2029" y="1515"/>
                    </a:lnTo>
                    <a:lnTo>
                      <a:pt x="1984" y="1597"/>
                    </a:lnTo>
                    <a:lnTo>
                      <a:pt x="1960" y="1640"/>
                    </a:lnTo>
                    <a:lnTo>
                      <a:pt x="1937" y="1682"/>
                    </a:lnTo>
                    <a:lnTo>
                      <a:pt x="1911" y="1724"/>
                    </a:lnTo>
                    <a:lnTo>
                      <a:pt x="1884" y="1769"/>
                    </a:lnTo>
                    <a:lnTo>
                      <a:pt x="1851" y="1817"/>
                    </a:lnTo>
                    <a:lnTo>
                      <a:pt x="1844" y="1817"/>
                    </a:lnTo>
                    <a:lnTo>
                      <a:pt x="1404" y="1240"/>
                    </a:lnTo>
                    <a:lnTo>
                      <a:pt x="1449" y="1182"/>
                    </a:lnTo>
                    <a:lnTo>
                      <a:pt x="1495" y="1120"/>
                    </a:lnTo>
                    <a:lnTo>
                      <a:pt x="1539" y="1055"/>
                    </a:lnTo>
                    <a:lnTo>
                      <a:pt x="1579" y="987"/>
                    </a:lnTo>
                    <a:lnTo>
                      <a:pt x="1611" y="917"/>
                    </a:lnTo>
                    <a:lnTo>
                      <a:pt x="1626" y="862"/>
                    </a:lnTo>
                    <a:lnTo>
                      <a:pt x="1639" y="811"/>
                    </a:lnTo>
                    <a:lnTo>
                      <a:pt x="1651" y="757"/>
                    </a:lnTo>
                    <a:lnTo>
                      <a:pt x="1582" y="702"/>
                    </a:lnTo>
                    <a:lnTo>
                      <a:pt x="1511" y="658"/>
                    </a:lnTo>
                    <a:lnTo>
                      <a:pt x="1442" y="627"/>
                    </a:lnTo>
                    <a:lnTo>
                      <a:pt x="1375" y="607"/>
                    </a:lnTo>
                    <a:lnTo>
                      <a:pt x="1308" y="597"/>
                    </a:lnTo>
                    <a:lnTo>
                      <a:pt x="1244" y="597"/>
                    </a:lnTo>
                    <a:lnTo>
                      <a:pt x="1180" y="606"/>
                    </a:lnTo>
                    <a:lnTo>
                      <a:pt x="1119" y="622"/>
                    </a:lnTo>
                    <a:lnTo>
                      <a:pt x="1060" y="646"/>
                    </a:lnTo>
                    <a:lnTo>
                      <a:pt x="1046" y="653"/>
                    </a:lnTo>
                    <a:lnTo>
                      <a:pt x="1028" y="667"/>
                    </a:lnTo>
                    <a:lnTo>
                      <a:pt x="1009" y="684"/>
                    </a:lnTo>
                    <a:lnTo>
                      <a:pt x="989" y="704"/>
                    </a:lnTo>
                    <a:lnTo>
                      <a:pt x="969" y="724"/>
                    </a:lnTo>
                    <a:lnTo>
                      <a:pt x="953" y="742"/>
                    </a:lnTo>
                    <a:lnTo>
                      <a:pt x="940" y="760"/>
                    </a:lnTo>
                    <a:lnTo>
                      <a:pt x="931" y="773"/>
                    </a:lnTo>
                    <a:lnTo>
                      <a:pt x="928" y="795"/>
                    </a:lnTo>
                    <a:lnTo>
                      <a:pt x="931" y="818"/>
                    </a:lnTo>
                    <a:lnTo>
                      <a:pt x="940" y="844"/>
                    </a:lnTo>
                    <a:lnTo>
                      <a:pt x="949" y="869"/>
                    </a:lnTo>
                    <a:lnTo>
                      <a:pt x="960" y="891"/>
                    </a:lnTo>
                    <a:lnTo>
                      <a:pt x="968" y="909"/>
                    </a:lnTo>
                    <a:lnTo>
                      <a:pt x="1004" y="989"/>
                    </a:lnTo>
                    <a:lnTo>
                      <a:pt x="1049" y="1067"/>
                    </a:lnTo>
                    <a:lnTo>
                      <a:pt x="1100" y="1142"/>
                    </a:lnTo>
                    <a:lnTo>
                      <a:pt x="1153" y="1213"/>
                    </a:lnTo>
                    <a:lnTo>
                      <a:pt x="1209" y="1284"/>
                    </a:lnTo>
                    <a:lnTo>
                      <a:pt x="1264" y="1353"/>
                    </a:lnTo>
                    <a:lnTo>
                      <a:pt x="1317" y="1422"/>
                    </a:lnTo>
                    <a:lnTo>
                      <a:pt x="1486" y="1644"/>
                    </a:lnTo>
                    <a:lnTo>
                      <a:pt x="1659" y="1864"/>
                    </a:lnTo>
                    <a:lnTo>
                      <a:pt x="1835" y="2080"/>
                    </a:lnTo>
                    <a:lnTo>
                      <a:pt x="2011" y="2298"/>
                    </a:lnTo>
                    <a:lnTo>
                      <a:pt x="2184" y="2517"/>
                    </a:lnTo>
                    <a:lnTo>
                      <a:pt x="2557" y="2966"/>
                    </a:lnTo>
                    <a:lnTo>
                      <a:pt x="2564" y="2991"/>
                    </a:lnTo>
                    <a:lnTo>
                      <a:pt x="2568" y="3020"/>
                    </a:lnTo>
                    <a:lnTo>
                      <a:pt x="2566" y="3055"/>
                    </a:lnTo>
                    <a:lnTo>
                      <a:pt x="2560" y="3089"/>
                    </a:lnTo>
                    <a:lnTo>
                      <a:pt x="2555" y="3126"/>
                    </a:lnTo>
                    <a:lnTo>
                      <a:pt x="2546" y="3157"/>
                    </a:lnTo>
                    <a:lnTo>
                      <a:pt x="2540" y="3186"/>
                    </a:lnTo>
                    <a:lnTo>
                      <a:pt x="2531" y="3224"/>
                    </a:lnTo>
                    <a:lnTo>
                      <a:pt x="2520" y="3271"/>
                    </a:lnTo>
                    <a:lnTo>
                      <a:pt x="2506" y="3324"/>
                    </a:lnTo>
                    <a:lnTo>
                      <a:pt x="2489" y="3382"/>
                    </a:lnTo>
                    <a:lnTo>
                      <a:pt x="2473" y="3442"/>
                    </a:lnTo>
                    <a:lnTo>
                      <a:pt x="2453" y="3502"/>
                    </a:lnTo>
                    <a:lnTo>
                      <a:pt x="2433" y="3560"/>
                    </a:lnTo>
                    <a:lnTo>
                      <a:pt x="2411" y="3615"/>
                    </a:lnTo>
                    <a:lnTo>
                      <a:pt x="2389" y="3664"/>
                    </a:lnTo>
                    <a:lnTo>
                      <a:pt x="2368" y="3704"/>
                    </a:lnTo>
                    <a:lnTo>
                      <a:pt x="2344" y="3735"/>
                    </a:lnTo>
                    <a:lnTo>
                      <a:pt x="2320" y="3753"/>
                    </a:lnTo>
                    <a:lnTo>
                      <a:pt x="2297" y="3758"/>
                    </a:lnTo>
                    <a:lnTo>
                      <a:pt x="2273" y="3753"/>
                    </a:lnTo>
                    <a:lnTo>
                      <a:pt x="2248" y="3740"/>
                    </a:lnTo>
                    <a:lnTo>
                      <a:pt x="2222" y="3722"/>
                    </a:lnTo>
                    <a:lnTo>
                      <a:pt x="2199" y="3698"/>
                    </a:lnTo>
                    <a:lnTo>
                      <a:pt x="2177" y="3673"/>
                    </a:lnTo>
                    <a:lnTo>
                      <a:pt x="2155" y="3647"/>
                    </a:lnTo>
                    <a:lnTo>
                      <a:pt x="2137" y="3622"/>
                    </a:lnTo>
                    <a:lnTo>
                      <a:pt x="2120" y="3602"/>
                    </a:lnTo>
                    <a:lnTo>
                      <a:pt x="2108" y="3586"/>
                    </a:lnTo>
                    <a:lnTo>
                      <a:pt x="1971" y="3418"/>
                    </a:lnTo>
                    <a:lnTo>
                      <a:pt x="1829" y="3253"/>
                    </a:lnTo>
                    <a:lnTo>
                      <a:pt x="1689" y="3086"/>
                    </a:lnTo>
                    <a:lnTo>
                      <a:pt x="1551" y="2917"/>
                    </a:lnTo>
                    <a:lnTo>
                      <a:pt x="1428" y="2758"/>
                    </a:lnTo>
                    <a:lnTo>
                      <a:pt x="1304" y="2600"/>
                    </a:lnTo>
                    <a:lnTo>
                      <a:pt x="1180" y="2444"/>
                    </a:lnTo>
                    <a:lnTo>
                      <a:pt x="1059" y="2284"/>
                    </a:lnTo>
                    <a:lnTo>
                      <a:pt x="940" y="2122"/>
                    </a:lnTo>
                    <a:lnTo>
                      <a:pt x="824" y="1957"/>
                    </a:lnTo>
                    <a:lnTo>
                      <a:pt x="711" y="1786"/>
                    </a:lnTo>
                    <a:lnTo>
                      <a:pt x="604" y="1609"/>
                    </a:lnTo>
                    <a:lnTo>
                      <a:pt x="568" y="1544"/>
                    </a:lnTo>
                    <a:lnTo>
                      <a:pt x="533" y="1477"/>
                    </a:lnTo>
                    <a:lnTo>
                      <a:pt x="500" y="1409"/>
                    </a:lnTo>
                    <a:lnTo>
                      <a:pt x="473" y="1340"/>
                    </a:lnTo>
                    <a:lnTo>
                      <a:pt x="451" y="1267"/>
                    </a:lnTo>
                    <a:lnTo>
                      <a:pt x="433" y="1195"/>
                    </a:lnTo>
                    <a:lnTo>
                      <a:pt x="422" y="1120"/>
                    </a:lnTo>
                    <a:lnTo>
                      <a:pt x="417" y="1042"/>
                    </a:lnTo>
                    <a:lnTo>
                      <a:pt x="419" y="962"/>
                    </a:lnTo>
                    <a:lnTo>
                      <a:pt x="429" y="880"/>
                    </a:lnTo>
                    <a:lnTo>
                      <a:pt x="448" y="795"/>
                    </a:lnTo>
                    <a:lnTo>
                      <a:pt x="477" y="706"/>
                    </a:lnTo>
                    <a:lnTo>
                      <a:pt x="513" y="613"/>
                    </a:lnTo>
                    <a:lnTo>
                      <a:pt x="559" y="524"/>
                    </a:lnTo>
                    <a:lnTo>
                      <a:pt x="608" y="440"/>
                    </a:lnTo>
                    <a:lnTo>
                      <a:pt x="660" y="360"/>
                    </a:lnTo>
                    <a:lnTo>
                      <a:pt x="717" y="286"/>
                    </a:lnTo>
                    <a:lnTo>
                      <a:pt x="762" y="231"/>
                    </a:lnTo>
                    <a:lnTo>
                      <a:pt x="815" y="180"/>
                    </a:lnTo>
                    <a:lnTo>
                      <a:pt x="873" y="133"/>
                    </a:lnTo>
                    <a:lnTo>
                      <a:pt x="937" y="91"/>
                    </a:lnTo>
                    <a:lnTo>
                      <a:pt x="1006" y="55"/>
                    </a:lnTo>
                    <a:lnTo>
                      <a:pt x="1080" y="29"/>
                    </a:lnTo>
                    <a:lnTo>
                      <a:pt x="124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31" name="Oval 1">
                <a:extLst>
                  <a:ext uri="{FF2B5EF4-FFF2-40B4-BE49-F238E27FC236}">
                    <a16:creationId xmlns:a16="http://schemas.microsoft.com/office/drawing/2014/main" id="{A231E92E-3D13-4CF4-AC64-8D89E45D458C}"/>
                  </a:ext>
                </a:extLst>
              </p:cNvPr>
              <p:cNvSpPr/>
              <p:nvPr/>
            </p:nvSpPr>
            <p:spPr>
              <a:xfrm>
                <a:off x="4490582" y="1030315"/>
                <a:ext cx="296737" cy="296736"/>
              </a:xfrm>
              <a:custGeom>
                <a:avLst/>
                <a:gdLst/>
                <a:ahLst/>
                <a:cxnLst/>
                <a:rect l="l" t="t" r="r" b="b"/>
                <a:pathLst>
                  <a:path w="3848188" h="3848188">
                    <a:moveTo>
                      <a:pt x="1531053" y="504131"/>
                    </a:moveTo>
                    <a:lnTo>
                      <a:pt x="1531053" y="1481511"/>
                    </a:lnTo>
                    <a:lnTo>
                      <a:pt x="553673" y="1481511"/>
                    </a:lnTo>
                    <a:lnTo>
                      <a:pt x="553673" y="2263055"/>
                    </a:lnTo>
                    <a:lnTo>
                      <a:pt x="1531053" y="2263055"/>
                    </a:lnTo>
                    <a:lnTo>
                      <a:pt x="1531053" y="3240435"/>
                    </a:lnTo>
                    <a:lnTo>
                      <a:pt x="2312597" y="3240435"/>
                    </a:lnTo>
                    <a:lnTo>
                      <a:pt x="2312597" y="2263055"/>
                    </a:lnTo>
                    <a:lnTo>
                      <a:pt x="3289977" y="2263055"/>
                    </a:lnTo>
                    <a:lnTo>
                      <a:pt x="3289977" y="1481511"/>
                    </a:lnTo>
                    <a:lnTo>
                      <a:pt x="2312597" y="1481511"/>
                    </a:lnTo>
                    <a:lnTo>
                      <a:pt x="2312597" y="504131"/>
                    </a:lnTo>
                    <a:close/>
                    <a:moveTo>
                      <a:pt x="1924094" y="0"/>
                    </a:moveTo>
                    <a:cubicBezTo>
                      <a:pt x="2986742" y="0"/>
                      <a:pt x="3848188" y="861446"/>
                      <a:pt x="3848188" y="1924094"/>
                    </a:cubicBezTo>
                    <a:cubicBezTo>
                      <a:pt x="3848188" y="2986742"/>
                      <a:pt x="2986742" y="3848188"/>
                      <a:pt x="1924094" y="3848188"/>
                    </a:cubicBezTo>
                    <a:cubicBezTo>
                      <a:pt x="861446" y="3848188"/>
                      <a:pt x="0" y="2986742"/>
                      <a:pt x="0" y="1924094"/>
                    </a:cubicBezTo>
                    <a:cubicBezTo>
                      <a:pt x="0" y="861446"/>
                      <a:pt x="861446" y="0"/>
                      <a:pt x="19240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32" name="Donut 3">
                <a:extLst>
                  <a:ext uri="{FF2B5EF4-FFF2-40B4-BE49-F238E27FC236}">
                    <a16:creationId xmlns:a16="http://schemas.microsoft.com/office/drawing/2014/main" id="{6B6D4C25-7A33-48B8-B34E-CF1355A7485B}"/>
                  </a:ext>
                </a:extLst>
              </p:cNvPr>
              <p:cNvSpPr/>
              <p:nvPr/>
            </p:nvSpPr>
            <p:spPr>
              <a:xfrm rot="2542585">
                <a:off x="4516666" y="365237"/>
                <a:ext cx="186287" cy="354842"/>
              </a:xfrm>
              <a:custGeom>
                <a:avLst/>
                <a:gdLst/>
                <a:ahLst/>
                <a:cxnLst/>
                <a:rect l="l" t="t" r="r" b="b"/>
                <a:pathLst>
                  <a:path w="2073250" h="3949150">
                    <a:moveTo>
                      <a:pt x="1279271" y="2220875"/>
                    </a:moveTo>
                    <a:lnTo>
                      <a:pt x="1285176" y="2794045"/>
                    </a:lnTo>
                    <a:lnTo>
                      <a:pt x="1962603" y="2794045"/>
                    </a:lnTo>
                    <a:lnTo>
                      <a:pt x="1962603" y="3261227"/>
                    </a:lnTo>
                    <a:lnTo>
                      <a:pt x="1289989" y="3261228"/>
                    </a:lnTo>
                    <a:lnTo>
                      <a:pt x="1297029" y="3944670"/>
                    </a:lnTo>
                    <a:lnTo>
                      <a:pt x="795159" y="3949150"/>
                    </a:lnTo>
                    <a:lnTo>
                      <a:pt x="788072" y="3261227"/>
                    </a:lnTo>
                    <a:lnTo>
                      <a:pt x="110647" y="3261227"/>
                    </a:lnTo>
                    <a:lnTo>
                      <a:pt x="110647" y="2794045"/>
                    </a:lnTo>
                    <a:lnTo>
                      <a:pt x="783259" y="2794045"/>
                    </a:lnTo>
                    <a:lnTo>
                      <a:pt x="777401" y="2225354"/>
                    </a:lnTo>
                    <a:close/>
                    <a:moveTo>
                      <a:pt x="1036626" y="518312"/>
                    </a:moveTo>
                    <a:cubicBezTo>
                      <a:pt x="750370" y="518312"/>
                      <a:pt x="518313" y="753722"/>
                      <a:pt x="518313" y="1044116"/>
                    </a:cubicBezTo>
                    <a:cubicBezTo>
                      <a:pt x="518313" y="1334510"/>
                      <a:pt x="750370" y="1569920"/>
                      <a:pt x="1036626" y="1569920"/>
                    </a:cubicBezTo>
                    <a:cubicBezTo>
                      <a:pt x="1322882" y="1569920"/>
                      <a:pt x="1554939" y="1334510"/>
                      <a:pt x="1554939" y="1044116"/>
                    </a:cubicBezTo>
                    <a:cubicBezTo>
                      <a:pt x="1554939" y="753722"/>
                      <a:pt x="1322882" y="518312"/>
                      <a:pt x="1036626" y="518312"/>
                    </a:cubicBezTo>
                    <a:close/>
                    <a:moveTo>
                      <a:pt x="1036625" y="0"/>
                    </a:moveTo>
                    <a:cubicBezTo>
                      <a:pt x="1609137" y="0"/>
                      <a:pt x="2073250" y="467467"/>
                      <a:pt x="2073250" y="1044116"/>
                    </a:cubicBezTo>
                    <a:cubicBezTo>
                      <a:pt x="2073250" y="1620765"/>
                      <a:pt x="1609137" y="2088232"/>
                      <a:pt x="1036625" y="2088232"/>
                    </a:cubicBezTo>
                    <a:cubicBezTo>
                      <a:pt x="464113" y="2088232"/>
                      <a:pt x="0" y="1620765"/>
                      <a:pt x="0" y="1044116"/>
                    </a:cubicBezTo>
                    <a:cubicBezTo>
                      <a:pt x="0" y="467467"/>
                      <a:pt x="464113" y="0"/>
                      <a:pt x="103662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solidFill>
                    <a:schemeClr val="tx1"/>
                  </a:solidFill>
                  <a:cs typeface="B Nazanin" panose="00000400000000000000" pitchFamily="2" charset="-78"/>
                </a:endParaRPr>
              </a:p>
            </p:txBody>
          </p:sp>
          <p:grpSp>
            <p:nvGrpSpPr>
              <p:cNvPr id="133" name="Group 132">
                <a:extLst>
                  <a:ext uri="{FF2B5EF4-FFF2-40B4-BE49-F238E27FC236}">
                    <a16:creationId xmlns:a16="http://schemas.microsoft.com/office/drawing/2014/main" id="{D9DDAD15-2BBC-4809-9510-768996387189}"/>
                  </a:ext>
                </a:extLst>
              </p:cNvPr>
              <p:cNvGrpSpPr/>
              <p:nvPr/>
            </p:nvGrpSpPr>
            <p:grpSpPr>
              <a:xfrm>
                <a:off x="3783054" y="1518900"/>
                <a:ext cx="323876" cy="330677"/>
                <a:chOff x="2062550" y="1001048"/>
                <a:chExt cx="5068291" cy="5174720"/>
              </a:xfrm>
              <a:grpFill/>
            </p:grpSpPr>
            <p:sp>
              <p:nvSpPr>
                <p:cNvPr id="170" name="Freeform 18">
                  <a:extLst>
                    <a:ext uri="{FF2B5EF4-FFF2-40B4-BE49-F238E27FC236}">
                      <a16:creationId xmlns:a16="http://schemas.microsoft.com/office/drawing/2014/main" id="{4BA6E30E-3E2C-4008-8A67-B0847CAA39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67053" y="1142826"/>
                  <a:ext cx="2363788" cy="985838"/>
                </a:xfrm>
                <a:custGeom>
                  <a:avLst/>
                  <a:gdLst>
                    <a:gd name="T0" fmla="*/ 548 w 1489"/>
                    <a:gd name="T1" fmla="*/ 1 h 621"/>
                    <a:gd name="T2" fmla="*/ 640 w 1489"/>
                    <a:gd name="T3" fmla="*/ 16 h 621"/>
                    <a:gd name="T4" fmla="*/ 722 w 1489"/>
                    <a:gd name="T5" fmla="*/ 51 h 621"/>
                    <a:gd name="T6" fmla="*/ 786 w 1489"/>
                    <a:gd name="T7" fmla="*/ 80 h 621"/>
                    <a:gd name="T8" fmla="*/ 842 w 1489"/>
                    <a:gd name="T9" fmla="*/ 101 h 621"/>
                    <a:gd name="T10" fmla="*/ 900 w 1489"/>
                    <a:gd name="T11" fmla="*/ 123 h 621"/>
                    <a:gd name="T12" fmla="*/ 973 w 1489"/>
                    <a:gd name="T13" fmla="*/ 151 h 621"/>
                    <a:gd name="T14" fmla="*/ 1064 w 1489"/>
                    <a:gd name="T15" fmla="*/ 180 h 621"/>
                    <a:gd name="T16" fmla="*/ 1171 w 1489"/>
                    <a:gd name="T17" fmla="*/ 192 h 621"/>
                    <a:gd name="T18" fmla="*/ 1286 w 1489"/>
                    <a:gd name="T19" fmla="*/ 192 h 621"/>
                    <a:gd name="T20" fmla="*/ 1389 w 1489"/>
                    <a:gd name="T21" fmla="*/ 181 h 621"/>
                    <a:gd name="T22" fmla="*/ 1464 w 1489"/>
                    <a:gd name="T23" fmla="*/ 167 h 621"/>
                    <a:gd name="T24" fmla="*/ 1486 w 1489"/>
                    <a:gd name="T25" fmla="*/ 174 h 621"/>
                    <a:gd name="T26" fmla="*/ 1489 w 1489"/>
                    <a:gd name="T27" fmla="*/ 192 h 621"/>
                    <a:gd name="T28" fmla="*/ 1469 w 1489"/>
                    <a:gd name="T29" fmla="*/ 227 h 621"/>
                    <a:gd name="T30" fmla="*/ 1433 w 1489"/>
                    <a:gd name="T31" fmla="*/ 272 h 621"/>
                    <a:gd name="T32" fmla="*/ 1377 w 1489"/>
                    <a:gd name="T33" fmla="*/ 311 h 621"/>
                    <a:gd name="T34" fmla="*/ 1293 w 1489"/>
                    <a:gd name="T35" fmla="*/ 341 h 621"/>
                    <a:gd name="T36" fmla="*/ 1177 w 1489"/>
                    <a:gd name="T37" fmla="*/ 360 h 621"/>
                    <a:gd name="T38" fmla="*/ 1171 w 1489"/>
                    <a:gd name="T39" fmla="*/ 387 h 621"/>
                    <a:gd name="T40" fmla="*/ 1155 w 1489"/>
                    <a:gd name="T41" fmla="*/ 409 h 621"/>
                    <a:gd name="T42" fmla="*/ 1122 w 1489"/>
                    <a:gd name="T43" fmla="*/ 423 h 621"/>
                    <a:gd name="T44" fmla="*/ 1069 w 1489"/>
                    <a:gd name="T45" fmla="*/ 429 h 621"/>
                    <a:gd name="T46" fmla="*/ 993 w 1489"/>
                    <a:gd name="T47" fmla="*/ 418 h 621"/>
                    <a:gd name="T48" fmla="*/ 944 w 1489"/>
                    <a:gd name="T49" fmla="*/ 414 h 621"/>
                    <a:gd name="T50" fmla="*/ 944 w 1489"/>
                    <a:gd name="T51" fmla="*/ 431 h 621"/>
                    <a:gd name="T52" fmla="*/ 942 w 1489"/>
                    <a:gd name="T53" fmla="*/ 449 h 621"/>
                    <a:gd name="T54" fmla="*/ 933 w 1489"/>
                    <a:gd name="T55" fmla="*/ 465 h 621"/>
                    <a:gd name="T56" fmla="*/ 909 w 1489"/>
                    <a:gd name="T57" fmla="*/ 480 h 621"/>
                    <a:gd name="T58" fmla="*/ 864 w 1489"/>
                    <a:gd name="T59" fmla="*/ 485 h 621"/>
                    <a:gd name="T60" fmla="*/ 795 w 1489"/>
                    <a:gd name="T61" fmla="*/ 480 h 621"/>
                    <a:gd name="T62" fmla="*/ 733 w 1489"/>
                    <a:gd name="T63" fmla="*/ 505 h 621"/>
                    <a:gd name="T64" fmla="*/ 697 w 1489"/>
                    <a:gd name="T65" fmla="*/ 545 h 621"/>
                    <a:gd name="T66" fmla="*/ 655 w 1489"/>
                    <a:gd name="T67" fmla="*/ 560 h 621"/>
                    <a:gd name="T68" fmla="*/ 611 w 1489"/>
                    <a:gd name="T69" fmla="*/ 556 h 621"/>
                    <a:gd name="T70" fmla="*/ 569 w 1489"/>
                    <a:gd name="T71" fmla="*/ 545 h 621"/>
                    <a:gd name="T72" fmla="*/ 533 w 1489"/>
                    <a:gd name="T73" fmla="*/ 536 h 621"/>
                    <a:gd name="T74" fmla="*/ 499 w 1489"/>
                    <a:gd name="T75" fmla="*/ 565 h 621"/>
                    <a:gd name="T76" fmla="*/ 455 w 1489"/>
                    <a:gd name="T77" fmla="*/ 596 h 621"/>
                    <a:gd name="T78" fmla="*/ 402 w 1489"/>
                    <a:gd name="T79" fmla="*/ 603 h 621"/>
                    <a:gd name="T80" fmla="*/ 348 w 1489"/>
                    <a:gd name="T81" fmla="*/ 592 h 621"/>
                    <a:gd name="T82" fmla="*/ 297 w 1489"/>
                    <a:gd name="T83" fmla="*/ 576 h 621"/>
                    <a:gd name="T84" fmla="*/ 257 w 1489"/>
                    <a:gd name="T85" fmla="*/ 563 h 621"/>
                    <a:gd name="T86" fmla="*/ 199 w 1489"/>
                    <a:gd name="T87" fmla="*/ 612 h 621"/>
                    <a:gd name="T88" fmla="*/ 137 w 1489"/>
                    <a:gd name="T89" fmla="*/ 621 h 621"/>
                    <a:gd name="T90" fmla="*/ 71 w 1489"/>
                    <a:gd name="T91" fmla="*/ 605 h 621"/>
                    <a:gd name="T92" fmla="*/ 0 w 1489"/>
                    <a:gd name="T93" fmla="*/ 576 h 621"/>
                    <a:gd name="T94" fmla="*/ 42 w 1489"/>
                    <a:gd name="T95" fmla="*/ 269 h 621"/>
                    <a:gd name="T96" fmla="*/ 106 w 1489"/>
                    <a:gd name="T97" fmla="*/ 238 h 621"/>
                    <a:gd name="T98" fmla="*/ 159 w 1489"/>
                    <a:gd name="T99" fmla="*/ 191 h 621"/>
                    <a:gd name="T100" fmla="*/ 208 w 1489"/>
                    <a:gd name="T101" fmla="*/ 132 h 621"/>
                    <a:gd name="T102" fmla="*/ 262 w 1489"/>
                    <a:gd name="T103" fmla="*/ 76 h 621"/>
                    <a:gd name="T104" fmla="*/ 333 w 1489"/>
                    <a:gd name="T105" fmla="*/ 31 h 621"/>
                    <a:gd name="T106" fmla="*/ 411 w 1489"/>
                    <a:gd name="T107" fmla="*/ 7 h 621"/>
                    <a:gd name="T108" fmla="*/ 499 w 1489"/>
                    <a:gd name="T109" fmla="*/ 0 h 6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489" h="621">
                      <a:moveTo>
                        <a:pt x="499" y="0"/>
                      </a:moveTo>
                      <a:lnTo>
                        <a:pt x="548" y="1"/>
                      </a:lnTo>
                      <a:lnTo>
                        <a:pt x="595" y="7"/>
                      </a:lnTo>
                      <a:lnTo>
                        <a:pt x="640" y="16"/>
                      </a:lnTo>
                      <a:lnTo>
                        <a:pt x="682" y="32"/>
                      </a:lnTo>
                      <a:lnTo>
                        <a:pt x="722" y="51"/>
                      </a:lnTo>
                      <a:lnTo>
                        <a:pt x="757" y="67"/>
                      </a:lnTo>
                      <a:lnTo>
                        <a:pt x="786" y="80"/>
                      </a:lnTo>
                      <a:lnTo>
                        <a:pt x="815" y="91"/>
                      </a:lnTo>
                      <a:lnTo>
                        <a:pt x="842" y="101"/>
                      </a:lnTo>
                      <a:lnTo>
                        <a:pt x="869" y="112"/>
                      </a:lnTo>
                      <a:lnTo>
                        <a:pt x="900" y="123"/>
                      </a:lnTo>
                      <a:lnTo>
                        <a:pt x="933" y="136"/>
                      </a:lnTo>
                      <a:lnTo>
                        <a:pt x="973" y="151"/>
                      </a:lnTo>
                      <a:lnTo>
                        <a:pt x="1020" y="167"/>
                      </a:lnTo>
                      <a:lnTo>
                        <a:pt x="1064" y="180"/>
                      </a:lnTo>
                      <a:lnTo>
                        <a:pt x="1115" y="189"/>
                      </a:lnTo>
                      <a:lnTo>
                        <a:pt x="1171" y="192"/>
                      </a:lnTo>
                      <a:lnTo>
                        <a:pt x="1228" y="194"/>
                      </a:lnTo>
                      <a:lnTo>
                        <a:pt x="1286" y="192"/>
                      </a:lnTo>
                      <a:lnTo>
                        <a:pt x="1340" y="189"/>
                      </a:lnTo>
                      <a:lnTo>
                        <a:pt x="1389" y="181"/>
                      </a:lnTo>
                      <a:lnTo>
                        <a:pt x="1431" y="174"/>
                      </a:lnTo>
                      <a:lnTo>
                        <a:pt x="1464" y="167"/>
                      </a:lnTo>
                      <a:lnTo>
                        <a:pt x="1479" y="169"/>
                      </a:lnTo>
                      <a:lnTo>
                        <a:pt x="1486" y="174"/>
                      </a:lnTo>
                      <a:lnTo>
                        <a:pt x="1489" y="181"/>
                      </a:lnTo>
                      <a:lnTo>
                        <a:pt x="1489" y="192"/>
                      </a:lnTo>
                      <a:lnTo>
                        <a:pt x="1484" y="203"/>
                      </a:lnTo>
                      <a:lnTo>
                        <a:pt x="1469" y="227"/>
                      </a:lnTo>
                      <a:lnTo>
                        <a:pt x="1453" y="251"/>
                      </a:lnTo>
                      <a:lnTo>
                        <a:pt x="1433" y="272"/>
                      </a:lnTo>
                      <a:lnTo>
                        <a:pt x="1408" y="292"/>
                      </a:lnTo>
                      <a:lnTo>
                        <a:pt x="1377" y="311"/>
                      </a:lnTo>
                      <a:lnTo>
                        <a:pt x="1339" y="327"/>
                      </a:lnTo>
                      <a:lnTo>
                        <a:pt x="1293" y="341"/>
                      </a:lnTo>
                      <a:lnTo>
                        <a:pt x="1239" y="352"/>
                      </a:lnTo>
                      <a:lnTo>
                        <a:pt x="1177" y="360"/>
                      </a:lnTo>
                      <a:lnTo>
                        <a:pt x="1175" y="372"/>
                      </a:lnTo>
                      <a:lnTo>
                        <a:pt x="1171" y="387"/>
                      </a:lnTo>
                      <a:lnTo>
                        <a:pt x="1166" y="398"/>
                      </a:lnTo>
                      <a:lnTo>
                        <a:pt x="1155" y="409"/>
                      </a:lnTo>
                      <a:lnTo>
                        <a:pt x="1140" y="418"/>
                      </a:lnTo>
                      <a:lnTo>
                        <a:pt x="1122" y="423"/>
                      </a:lnTo>
                      <a:lnTo>
                        <a:pt x="1099" y="429"/>
                      </a:lnTo>
                      <a:lnTo>
                        <a:pt x="1069" y="429"/>
                      </a:lnTo>
                      <a:lnTo>
                        <a:pt x="1035" y="425"/>
                      </a:lnTo>
                      <a:lnTo>
                        <a:pt x="993" y="418"/>
                      </a:lnTo>
                      <a:lnTo>
                        <a:pt x="944" y="407"/>
                      </a:lnTo>
                      <a:lnTo>
                        <a:pt x="944" y="414"/>
                      </a:lnTo>
                      <a:lnTo>
                        <a:pt x="944" y="421"/>
                      </a:lnTo>
                      <a:lnTo>
                        <a:pt x="944" y="431"/>
                      </a:lnTo>
                      <a:lnTo>
                        <a:pt x="944" y="440"/>
                      </a:lnTo>
                      <a:lnTo>
                        <a:pt x="942" y="449"/>
                      </a:lnTo>
                      <a:lnTo>
                        <a:pt x="939" y="458"/>
                      </a:lnTo>
                      <a:lnTo>
                        <a:pt x="933" y="465"/>
                      </a:lnTo>
                      <a:lnTo>
                        <a:pt x="922" y="474"/>
                      </a:lnTo>
                      <a:lnTo>
                        <a:pt x="909" y="480"/>
                      </a:lnTo>
                      <a:lnTo>
                        <a:pt x="889" y="483"/>
                      </a:lnTo>
                      <a:lnTo>
                        <a:pt x="864" y="485"/>
                      </a:lnTo>
                      <a:lnTo>
                        <a:pt x="833" y="483"/>
                      </a:lnTo>
                      <a:lnTo>
                        <a:pt x="795" y="480"/>
                      </a:lnTo>
                      <a:lnTo>
                        <a:pt x="748" y="471"/>
                      </a:lnTo>
                      <a:lnTo>
                        <a:pt x="733" y="505"/>
                      </a:lnTo>
                      <a:lnTo>
                        <a:pt x="715" y="529"/>
                      </a:lnTo>
                      <a:lnTo>
                        <a:pt x="697" y="545"/>
                      </a:lnTo>
                      <a:lnTo>
                        <a:pt x="677" y="554"/>
                      </a:lnTo>
                      <a:lnTo>
                        <a:pt x="655" y="560"/>
                      </a:lnTo>
                      <a:lnTo>
                        <a:pt x="633" y="560"/>
                      </a:lnTo>
                      <a:lnTo>
                        <a:pt x="611" y="556"/>
                      </a:lnTo>
                      <a:lnTo>
                        <a:pt x="591" y="551"/>
                      </a:lnTo>
                      <a:lnTo>
                        <a:pt x="569" y="545"/>
                      </a:lnTo>
                      <a:lnTo>
                        <a:pt x="549" y="540"/>
                      </a:lnTo>
                      <a:lnTo>
                        <a:pt x="533" y="536"/>
                      </a:lnTo>
                      <a:lnTo>
                        <a:pt x="517" y="534"/>
                      </a:lnTo>
                      <a:lnTo>
                        <a:pt x="499" y="565"/>
                      </a:lnTo>
                      <a:lnTo>
                        <a:pt x="479" y="585"/>
                      </a:lnTo>
                      <a:lnTo>
                        <a:pt x="455" y="596"/>
                      </a:lnTo>
                      <a:lnTo>
                        <a:pt x="429" y="601"/>
                      </a:lnTo>
                      <a:lnTo>
                        <a:pt x="402" y="603"/>
                      </a:lnTo>
                      <a:lnTo>
                        <a:pt x="375" y="600"/>
                      </a:lnTo>
                      <a:lnTo>
                        <a:pt x="348" y="592"/>
                      </a:lnTo>
                      <a:lnTo>
                        <a:pt x="322" y="585"/>
                      </a:lnTo>
                      <a:lnTo>
                        <a:pt x="297" y="576"/>
                      </a:lnTo>
                      <a:lnTo>
                        <a:pt x="275" y="569"/>
                      </a:lnTo>
                      <a:lnTo>
                        <a:pt x="257" y="563"/>
                      </a:lnTo>
                      <a:lnTo>
                        <a:pt x="228" y="592"/>
                      </a:lnTo>
                      <a:lnTo>
                        <a:pt x="199" y="612"/>
                      </a:lnTo>
                      <a:lnTo>
                        <a:pt x="168" y="620"/>
                      </a:lnTo>
                      <a:lnTo>
                        <a:pt x="137" y="621"/>
                      </a:lnTo>
                      <a:lnTo>
                        <a:pt x="104" y="614"/>
                      </a:lnTo>
                      <a:lnTo>
                        <a:pt x="71" y="605"/>
                      </a:lnTo>
                      <a:lnTo>
                        <a:pt x="37" y="591"/>
                      </a:lnTo>
                      <a:lnTo>
                        <a:pt x="0" y="576"/>
                      </a:lnTo>
                      <a:lnTo>
                        <a:pt x="4" y="274"/>
                      </a:lnTo>
                      <a:lnTo>
                        <a:pt x="42" y="269"/>
                      </a:lnTo>
                      <a:lnTo>
                        <a:pt x="77" y="256"/>
                      </a:lnTo>
                      <a:lnTo>
                        <a:pt x="106" y="238"/>
                      </a:lnTo>
                      <a:lnTo>
                        <a:pt x="133" y="216"/>
                      </a:lnTo>
                      <a:lnTo>
                        <a:pt x="159" y="191"/>
                      </a:lnTo>
                      <a:lnTo>
                        <a:pt x="182" y="161"/>
                      </a:lnTo>
                      <a:lnTo>
                        <a:pt x="208" y="132"/>
                      </a:lnTo>
                      <a:lnTo>
                        <a:pt x="233" y="103"/>
                      </a:lnTo>
                      <a:lnTo>
                        <a:pt x="262" y="76"/>
                      </a:lnTo>
                      <a:lnTo>
                        <a:pt x="295" y="52"/>
                      </a:lnTo>
                      <a:lnTo>
                        <a:pt x="333" y="31"/>
                      </a:lnTo>
                      <a:lnTo>
                        <a:pt x="377" y="16"/>
                      </a:lnTo>
                      <a:lnTo>
                        <a:pt x="411" y="7"/>
                      </a:lnTo>
                      <a:lnTo>
                        <a:pt x="453" y="1"/>
                      </a:lnTo>
                      <a:lnTo>
                        <a:pt x="499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sz="2701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1" name="Freeform 27">
                  <a:extLst>
                    <a:ext uri="{FF2B5EF4-FFF2-40B4-BE49-F238E27FC236}">
                      <a16:creationId xmlns:a16="http://schemas.microsoft.com/office/drawing/2014/main" id="{ED4810B8-35F4-49FC-8901-186C2CB86D5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419872" y="2274221"/>
                  <a:ext cx="1925638" cy="3692538"/>
                </a:xfrm>
                <a:custGeom>
                  <a:avLst/>
                  <a:gdLst>
                    <a:gd name="T0" fmla="*/ 673 w 1213"/>
                    <a:gd name="T1" fmla="*/ 1963 h 2416"/>
                    <a:gd name="T2" fmla="*/ 674 w 1213"/>
                    <a:gd name="T3" fmla="*/ 2032 h 2416"/>
                    <a:gd name="T4" fmla="*/ 682 w 1213"/>
                    <a:gd name="T5" fmla="*/ 2170 h 2416"/>
                    <a:gd name="T6" fmla="*/ 753 w 1213"/>
                    <a:gd name="T7" fmla="*/ 2340 h 2416"/>
                    <a:gd name="T8" fmla="*/ 724 w 1213"/>
                    <a:gd name="T9" fmla="*/ 2341 h 2416"/>
                    <a:gd name="T10" fmla="*/ 624 w 1213"/>
                    <a:gd name="T11" fmla="*/ 2161 h 2416"/>
                    <a:gd name="T12" fmla="*/ 622 w 1213"/>
                    <a:gd name="T13" fmla="*/ 2007 h 2416"/>
                    <a:gd name="T14" fmla="*/ 573 w 1213"/>
                    <a:gd name="T15" fmla="*/ 980 h 2416"/>
                    <a:gd name="T16" fmla="*/ 662 w 1213"/>
                    <a:gd name="T17" fmla="*/ 1029 h 2416"/>
                    <a:gd name="T18" fmla="*/ 604 w 1213"/>
                    <a:gd name="T19" fmla="*/ 1089 h 2416"/>
                    <a:gd name="T20" fmla="*/ 558 w 1213"/>
                    <a:gd name="T21" fmla="*/ 1212 h 2416"/>
                    <a:gd name="T22" fmla="*/ 640 w 1213"/>
                    <a:gd name="T23" fmla="*/ 1354 h 2416"/>
                    <a:gd name="T24" fmla="*/ 796 w 1213"/>
                    <a:gd name="T25" fmla="*/ 1463 h 2416"/>
                    <a:gd name="T26" fmla="*/ 936 w 1213"/>
                    <a:gd name="T27" fmla="*/ 1585 h 2416"/>
                    <a:gd name="T28" fmla="*/ 956 w 1213"/>
                    <a:gd name="T29" fmla="*/ 1714 h 2416"/>
                    <a:gd name="T30" fmla="*/ 887 w 1213"/>
                    <a:gd name="T31" fmla="*/ 1836 h 2416"/>
                    <a:gd name="T32" fmla="*/ 829 w 1213"/>
                    <a:gd name="T33" fmla="*/ 1869 h 2416"/>
                    <a:gd name="T34" fmla="*/ 816 w 1213"/>
                    <a:gd name="T35" fmla="*/ 1860 h 2416"/>
                    <a:gd name="T36" fmla="*/ 864 w 1213"/>
                    <a:gd name="T37" fmla="*/ 1736 h 2416"/>
                    <a:gd name="T38" fmla="*/ 831 w 1213"/>
                    <a:gd name="T39" fmla="*/ 1596 h 2416"/>
                    <a:gd name="T40" fmla="*/ 711 w 1213"/>
                    <a:gd name="T41" fmla="*/ 1509 h 2416"/>
                    <a:gd name="T42" fmla="*/ 589 w 1213"/>
                    <a:gd name="T43" fmla="*/ 1429 h 2416"/>
                    <a:gd name="T44" fmla="*/ 494 w 1213"/>
                    <a:gd name="T45" fmla="*/ 1314 h 2416"/>
                    <a:gd name="T46" fmla="*/ 449 w 1213"/>
                    <a:gd name="T47" fmla="*/ 1185 h 2416"/>
                    <a:gd name="T48" fmla="*/ 511 w 1213"/>
                    <a:gd name="T49" fmla="*/ 1043 h 2416"/>
                    <a:gd name="T50" fmla="*/ 418 w 1213"/>
                    <a:gd name="T51" fmla="*/ 1 h 2416"/>
                    <a:gd name="T52" fmla="*/ 544 w 1213"/>
                    <a:gd name="T53" fmla="*/ 38 h 2416"/>
                    <a:gd name="T54" fmla="*/ 585 w 1213"/>
                    <a:gd name="T55" fmla="*/ 129 h 2416"/>
                    <a:gd name="T56" fmla="*/ 524 w 1213"/>
                    <a:gd name="T57" fmla="*/ 170 h 2416"/>
                    <a:gd name="T58" fmla="*/ 407 w 1213"/>
                    <a:gd name="T59" fmla="*/ 160 h 2416"/>
                    <a:gd name="T60" fmla="*/ 278 w 1213"/>
                    <a:gd name="T61" fmla="*/ 116 h 2416"/>
                    <a:gd name="T62" fmla="*/ 154 w 1213"/>
                    <a:gd name="T63" fmla="*/ 101 h 2416"/>
                    <a:gd name="T64" fmla="*/ 105 w 1213"/>
                    <a:gd name="T65" fmla="*/ 174 h 2416"/>
                    <a:gd name="T66" fmla="*/ 205 w 1213"/>
                    <a:gd name="T67" fmla="*/ 270 h 2416"/>
                    <a:gd name="T68" fmla="*/ 398 w 1213"/>
                    <a:gd name="T69" fmla="*/ 327 h 2416"/>
                    <a:gd name="T70" fmla="*/ 631 w 1213"/>
                    <a:gd name="T71" fmla="*/ 360 h 2416"/>
                    <a:gd name="T72" fmla="*/ 858 w 1213"/>
                    <a:gd name="T73" fmla="*/ 387 h 2416"/>
                    <a:gd name="T74" fmla="*/ 1029 w 1213"/>
                    <a:gd name="T75" fmla="*/ 429 h 2416"/>
                    <a:gd name="T76" fmla="*/ 1133 w 1213"/>
                    <a:gd name="T77" fmla="*/ 494 h 2416"/>
                    <a:gd name="T78" fmla="*/ 1207 w 1213"/>
                    <a:gd name="T79" fmla="*/ 605 h 2416"/>
                    <a:gd name="T80" fmla="*/ 1180 w 1213"/>
                    <a:gd name="T81" fmla="*/ 743 h 2416"/>
                    <a:gd name="T82" fmla="*/ 1071 w 1213"/>
                    <a:gd name="T83" fmla="*/ 854 h 2416"/>
                    <a:gd name="T84" fmla="*/ 829 w 1213"/>
                    <a:gd name="T85" fmla="*/ 892 h 2416"/>
                    <a:gd name="T86" fmla="*/ 934 w 1213"/>
                    <a:gd name="T87" fmla="*/ 818 h 2416"/>
                    <a:gd name="T88" fmla="*/ 1009 w 1213"/>
                    <a:gd name="T89" fmla="*/ 772 h 2416"/>
                    <a:gd name="T90" fmla="*/ 1018 w 1213"/>
                    <a:gd name="T91" fmla="*/ 758 h 2416"/>
                    <a:gd name="T92" fmla="*/ 1044 w 1213"/>
                    <a:gd name="T93" fmla="*/ 723 h 2416"/>
                    <a:gd name="T94" fmla="*/ 1027 w 1213"/>
                    <a:gd name="T95" fmla="*/ 600 h 2416"/>
                    <a:gd name="T96" fmla="*/ 898 w 1213"/>
                    <a:gd name="T97" fmla="*/ 512 h 2416"/>
                    <a:gd name="T98" fmla="*/ 665 w 1213"/>
                    <a:gd name="T99" fmla="*/ 480 h 2416"/>
                    <a:gd name="T100" fmla="*/ 396 w 1213"/>
                    <a:gd name="T101" fmla="*/ 441 h 2416"/>
                    <a:gd name="T102" fmla="*/ 113 w 1213"/>
                    <a:gd name="T103" fmla="*/ 316 h 2416"/>
                    <a:gd name="T104" fmla="*/ 33 w 1213"/>
                    <a:gd name="T105" fmla="*/ 245 h 2416"/>
                    <a:gd name="T106" fmla="*/ 5 w 1213"/>
                    <a:gd name="T107" fmla="*/ 129 h 2416"/>
                    <a:gd name="T108" fmla="*/ 85 w 1213"/>
                    <a:gd name="T109" fmla="*/ 41 h 2416"/>
                    <a:gd name="T110" fmla="*/ 213 w 1213"/>
                    <a:gd name="T111" fmla="*/ 12 h 2416"/>
                    <a:gd name="T112" fmla="*/ 324 w 1213"/>
                    <a:gd name="T113" fmla="*/ 3 h 24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213" h="2416">
                      <a:moveTo>
                        <a:pt x="656" y="1932"/>
                      </a:moveTo>
                      <a:lnTo>
                        <a:pt x="673" y="1932"/>
                      </a:lnTo>
                      <a:lnTo>
                        <a:pt x="673" y="1940"/>
                      </a:lnTo>
                      <a:lnTo>
                        <a:pt x="673" y="1963"/>
                      </a:lnTo>
                      <a:lnTo>
                        <a:pt x="674" y="1981"/>
                      </a:lnTo>
                      <a:lnTo>
                        <a:pt x="674" y="1998"/>
                      </a:lnTo>
                      <a:lnTo>
                        <a:pt x="674" y="2014"/>
                      </a:lnTo>
                      <a:lnTo>
                        <a:pt x="674" y="2032"/>
                      </a:lnTo>
                      <a:lnTo>
                        <a:pt x="676" y="2054"/>
                      </a:lnTo>
                      <a:lnTo>
                        <a:pt x="676" y="2083"/>
                      </a:lnTo>
                      <a:lnTo>
                        <a:pt x="676" y="2120"/>
                      </a:lnTo>
                      <a:lnTo>
                        <a:pt x="682" y="2170"/>
                      </a:lnTo>
                      <a:lnTo>
                        <a:pt x="693" y="2216"/>
                      </a:lnTo>
                      <a:lnTo>
                        <a:pt x="709" y="2260"/>
                      </a:lnTo>
                      <a:lnTo>
                        <a:pt x="727" y="2300"/>
                      </a:lnTo>
                      <a:lnTo>
                        <a:pt x="753" y="2340"/>
                      </a:lnTo>
                      <a:lnTo>
                        <a:pt x="778" y="2378"/>
                      </a:lnTo>
                      <a:lnTo>
                        <a:pt x="805" y="2416"/>
                      </a:lnTo>
                      <a:lnTo>
                        <a:pt x="762" y="2381"/>
                      </a:lnTo>
                      <a:lnTo>
                        <a:pt x="724" y="2341"/>
                      </a:lnTo>
                      <a:lnTo>
                        <a:pt x="691" y="2298"/>
                      </a:lnTo>
                      <a:lnTo>
                        <a:pt x="664" y="2254"/>
                      </a:lnTo>
                      <a:lnTo>
                        <a:pt x="640" y="2207"/>
                      </a:lnTo>
                      <a:lnTo>
                        <a:pt x="624" y="2161"/>
                      </a:lnTo>
                      <a:lnTo>
                        <a:pt x="614" y="2116"/>
                      </a:lnTo>
                      <a:lnTo>
                        <a:pt x="609" y="2074"/>
                      </a:lnTo>
                      <a:lnTo>
                        <a:pt x="613" y="2036"/>
                      </a:lnTo>
                      <a:lnTo>
                        <a:pt x="622" y="2007"/>
                      </a:lnTo>
                      <a:lnTo>
                        <a:pt x="631" y="1980"/>
                      </a:lnTo>
                      <a:lnTo>
                        <a:pt x="644" y="1956"/>
                      </a:lnTo>
                      <a:lnTo>
                        <a:pt x="656" y="1932"/>
                      </a:lnTo>
                      <a:close/>
                      <a:moveTo>
                        <a:pt x="573" y="980"/>
                      </a:moveTo>
                      <a:lnTo>
                        <a:pt x="604" y="992"/>
                      </a:lnTo>
                      <a:lnTo>
                        <a:pt x="636" y="1007"/>
                      </a:lnTo>
                      <a:lnTo>
                        <a:pt x="665" y="1020"/>
                      </a:lnTo>
                      <a:lnTo>
                        <a:pt x="662" y="1029"/>
                      </a:lnTo>
                      <a:lnTo>
                        <a:pt x="660" y="1043"/>
                      </a:lnTo>
                      <a:lnTo>
                        <a:pt x="656" y="1052"/>
                      </a:lnTo>
                      <a:lnTo>
                        <a:pt x="629" y="1067"/>
                      </a:lnTo>
                      <a:lnTo>
                        <a:pt x="604" y="1089"/>
                      </a:lnTo>
                      <a:lnTo>
                        <a:pt x="584" y="1114"/>
                      </a:lnTo>
                      <a:lnTo>
                        <a:pt x="567" y="1145"/>
                      </a:lnTo>
                      <a:lnTo>
                        <a:pt x="560" y="1178"/>
                      </a:lnTo>
                      <a:lnTo>
                        <a:pt x="558" y="1212"/>
                      </a:lnTo>
                      <a:lnTo>
                        <a:pt x="565" y="1249"/>
                      </a:lnTo>
                      <a:lnTo>
                        <a:pt x="582" y="1285"/>
                      </a:lnTo>
                      <a:lnTo>
                        <a:pt x="609" y="1321"/>
                      </a:lnTo>
                      <a:lnTo>
                        <a:pt x="640" y="1354"/>
                      </a:lnTo>
                      <a:lnTo>
                        <a:pt x="676" y="1385"/>
                      </a:lnTo>
                      <a:lnTo>
                        <a:pt x="714" y="1410"/>
                      </a:lnTo>
                      <a:lnTo>
                        <a:pt x="754" y="1438"/>
                      </a:lnTo>
                      <a:lnTo>
                        <a:pt x="796" y="1463"/>
                      </a:lnTo>
                      <a:lnTo>
                        <a:pt x="834" y="1489"/>
                      </a:lnTo>
                      <a:lnTo>
                        <a:pt x="873" y="1518"/>
                      </a:lnTo>
                      <a:lnTo>
                        <a:pt x="907" y="1549"/>
                      </a:lnTo>
                      <a:lnTo>
                        <a:pt x="936" y="1585"/>
                      </a:lnTo>
                      <a:lnTo>
                        <a:pt x="953" y="1614"/>
                      </a:lnTo>
                      <a:lnTo>
                        <a:pt x="962" y="1647"/>
                      </a:lnTo>
                      <a:lnTo>
                        <a:pt x="962" y="1680"/>
                      </a:lnTo>
                      <a:lnTo>
                        <a:pt x="956" y="1714"/>
                      </a:lnTo>
                      <a:lnTo>
                        <a:pt x="945" y="1749"/>
                      </a:lnTo>
                      <a:lnTo>
                        <a:pt x="931" y="1781"/>
                      </a:lnTo>
                      <a:lnTo>
                        <a:pt x="911" y="1810"/>
                      </a:lnTo>
                      <a:lnTo>
                        <a:pt x="887" y="1836"/>
                      </a:lnTo>
                      <a:lnTo>
                        <a:pt x="862" y="1856"/>
                      </a:lnTo>
                      <a:lnTo>
                        <a:pt x="833" y="1872"/>
                      </a:lnTo>
                      <a:lnTo>
                        <a:pt x="833" y="1870"/>
                      </a:lnTo>
                      <a:lnTo>
                        <a:pt x="829" y="1869"/>
                      </a:lnTo>
                      <a:lnTo>
                        <a:pt x="825" y="1867"/>
                      </a:lnTo>
                      <a:lnTo>
                        <a:pt x="822" y="1863"/>
                      </a:lnTo>
                      <a:lnTo>
                        <a:pt x="818" y="1861"/>
                      </a:lnTo>
                      <a:lnTo>
                        <a:pt x="816" y="1860"/>
                      </a:lnTo>
                      <a:lnTo>
                        <a:pt x="816" y="1827"/>
                      </a:lnTo>
                      <a:lnTo>
                        <a:pt x="816" y="1792"/>
                      </a:lnTo>
                      <a:lnTo>
                        <a:pt x="844" y="1767"/>
                      </a:lnTo>
                      <a:lnTo>
                        <a:pt x="864" y="1736"/>
                      </a:lnTo>
                      <a:lnTo>
                        <a:pt x="882" y="1700"/>
                      </a:lnTo>
                      <a:lnTo>
                        <a:pt x="869" y="1660"/>
                      </a:lnTo>
                      <a:lnTo>
                        <a:pt x="853" y="1625"/>
                      </a:lnTo>
                      <a:lnTo>
                        <a:pt x="831" y="1596"/>
                      </a:lnTo>
                      <a:lnTo>
                        <a:pt x="804" y="1570"/>
                      </a:lnTo>
                      <a:lnTo>
                        <a:pt x="774" y="1547"/>
                      </a:lnTo>
                      <a:lnTo>
                        <a:pt x="744" y="1527"/>
                      </a:lnTo>
                      <a:lnTo>
                        <a:pt x="711" y="1509"/>
                      </a:lnTo>
                      <a:lnTo>
                        <a:pt x="678" y="1490"/>
                      </a:lnTo>
                      <a:lnTo>
                        <a:pt x="647" y="1470"/>
                      </a:lnTo>
                      <a:lnTo>
                        <a:pt x="616" y="1450"/>
                      </a:lnTo>
                      <a:lnTo>
                        <a:pt x="589" y="1429"/>
                      </a:lnTo>
                      <a:lnTo>
                        <a:pt x="560" y="1400"/>
                      </a:lnTo>
                      <a:lnTo>
                        <a:pt x="534" y="1369"/>
                      </a:lnTo>
                      <a:lnTo>
                        <a:pt x="509" y="1336"/>
                      </a:lnTo>
                      <a:lnTo>
                        <a:pt x="494" y="1314"/>
                      </a:lnTo>
                      <a:lnTo>
                        <a:pt x="478" y="1287"/>
                      </a:lnTo>
                      <a:lnTo>
                        <a:pt x="465" y="1254"/>
                      </a:lnTo>
                      <a:lnTo>
                        <a:pt x="454" y="1220"/>
                      </a:lnTo>
                      <a:lnTo>
                        <a:pt x="449" y="1185"/>
                      </a:lnTo>
                      <a:lnTo>
                        <a:pt x="453" y="1149"/>
                      </a:lnTo>
                      <a:lnTo>
                        <a:pt x="465" y="1112"/>
                      </a:lnTo>
                      <a:lnTo>
                        <a:pt x="485" y="1076"/>
                      </a:lnTo>
                      <a:lnTo>
                        <a:pt x="511" y="1043"/>
                      </a:lnTo>
                      <a:lnTo>
                        <a:pt x="538" y="1012"/>
                      </a:lnTo>
                      <a:lnTo>
                        <a:pt x="573" y="980"/>
                      </a:lnTo>
                      <a:close/>
                      <a:moveTo>
                        <a:pt x="380" y="0"/>
                      </a:moveTo>
                      <a:lnTo>
                        <a:pt x="418" y="1"/>
                      </a:lnTo>
                      <a:lnTo>
                        <a:pt x="454" y="7"/>
                      </a:lnTo>
                      <a:lnTo>
                        <a:pt x="487" y="14"/>
                      </a:lnTo>
                      <a:lnTo>
                        <a:pt x="518" y="23"/>
                      </a:lnTo>
                      <a:lnTo>
                        <a:pt x="544" y="38"/>
                      </a:lnTo>
                      <a:lnTo>
                        <a:pt x="564" y="54"/>
                      </a:lnTo>
                      <a:lnTo>
                        <a:pt x="578" y="74"/>
                      </a:lnTo>
                      <a:lnTo>
                        <a:pt x="585" y="100"/>
                      </a:lnTo>
                      <a:lnTo>
                        <a:pt x="585" y="129"/>
                      </a:lnTo>
                      <a:lnTo>
                        <a:pt x="576" y="138"/>
                      </a:lnTo>
                      <a:lnTo>
                        <a:pt x="562" y="150"/>
                      </a:lnTo>
                      <a:lnTo>
                        <a:pt x="545" y="161"/>
                      </a:lnTo>
                      <a:lnTo>
                        <a:pt x="524" y="170"/>
                      </a:lnTo>
                      <a:lnTo>
                        <a:pt x="496" y="176"/>
                      </a:lnTo>
                      <a:lnTo>
                        <a:pt x="467" y="176"/>
                      </a:lnTo>
                      <a:lnTo>
                        <a:pt x="433" y="169"/>
                      </a:lnTo>
                      <a:lnTo>
                        <a:pt x="407" y="160"/>
                      </a:lnTo>
                      <a:lnTo>
                        <a:pt x="378" y="149"/>
                      </a:lnTo>
                      <a:lnTo>
                        <a:pt x="345" y="138"/>
                      </a:lnTo>
                      <a:lnTo>
                        <a:pt x="313" y="127"/>
                      </a:lnTo>
                      <a:lnTo>
                        <a:pt x="278" y="116"/>
                      </a:lnTo>
                      <a:lnTo>
                        <a:pt x="245" y="109"/>
                      </a:lnTo>
                      <a:lnTo>
                        <a:pt x="213" y="103"/>
                      </a:lnTo>
                      <a:lnTo>
                        <a:pt x="182" y="100"/>
                      </a:lnTo>
                      <a:lnTo>
                        <a:pt x="154" y="101"/>
                      </a:lnTo>
                      <a:lnTo>
                        <a:pt x="133" y="109"/>
                      </a:lnTo>
                      <a:lnTo>
                        <a:pt x="114" y="121"/>
                      </a:lnTo>
                      <a:lnTo>
                        <a:pt x="102" y="140"/>
                      </a:lnTo>
                      <a:lnTo>
                        <a:pt x="105" y="174"/>
                      </a:lnTo>
                      <a:lnTo>
                        <a:pt x="120" y="203"/>
                      </a:lnTo>
                      <a:lnTo>
                        <a:pt x="142" y="229"/>
                      </a:lnTo>
                      <a:lnTo>
                        <a:pt x="171" y="250"/>
                      </a:lnTo>
                      <a:lnTo>
                        <a:pt x="205" y="270"/>
                      </a:lnTo>
                      <a:lnTo>
                        <a:pt x="247" y="289"/>
                      </a:lnTo>
                      <a:lnTo>
                        <a:pt x="293" y="303"/>
                      </a:lnTo>
                      <a:lnTo>
                        <a:pt x="344" y="316"/>
                      </a:lnTo>
                      <a:lnTo>
                        <a:pt x="398" y="327"/>
                      </a:lnTo>
                      <a:lnTo>
                        <a:pt x="454" y="336"/>
                      </a:lnTo>
                      <a:lnTo>
                        <a:pt x="513" y="345"/>
                      </a:lnTo>
                      <a:lnTo>
                        <a:pt x="571" y="352"/>
                      </a:lnTo>
                      <a:lnTo>
                        <a:pt x="631" y="360"/>
                      </a:lnTo>
                      <a:lnTo>
                        <a:pt x="691" y="365"/>
                      </a:lnTo>
                      <a:lnTo>
                        <a:pt x="749" y="372"/>
                      </a:lnTo>
                      <a:lnTo>
                        <a:pt x="805" y="380"/>
                      </a:lnTo>
                      <a:lnTo>
                        <a:pt x="858" y="387"/>
                      </a:lnTo>
                      <a:lnTo>
                        <a:pt x="907" y="394"/>
                      </a:lnTo>
                      <a:lnTo>
                        <a:pt x="954" y="405"/>
                      </a:lnTo>
                      <a:lnTo>
                        <a:pt x="994" y="416"/>
                      </a:lnTo>
                      <a:lnTo>
                        <a:pt x="1029" y="429"/>
                      </a:lnTo>
                      <a:lnTo>
                        <a:pt x="1053" y="440"/>
                      </a:lnTo>
                      <a:lnTo>
                        <a:pt x="1080" y="454"/>
                      </a:lnTo>
                      <a:lnTo>
                        <a:pt x="1105" y="472"/>
                      </a:lnTo>
                      <a:lnTo>
                        <a:pt x="1133" y="494"/>
                      </a:lnTo>
                      <a:lnTo>
                        <a:pt x="1156" y="518"/>
                      </a:lnTo>
                      <a:lnTo>
                        <a:pt x="1178" y="543"/>
                      </a:lnTo>
                      <a:lnTo>
                        <a:pt x="1196" y="572"/>
                      </a:lnTo>
                      <a:lnTo>
                        <a:pt x="1207" y="605"/>
                      </a:lnTo>
                      <a:lnTo>
                        <a:pt x="1213" y="638"/>
                      </a:lnTo>
                      <a:lnTo>
                        <a:pt x="1209" y="674"/>
                      </a:lnTo>
                      <a:lnTo>
                        <a:pt x="1196" y="712"/>
                      </a:lnTo>
                      <a:lnTo>
                        <a:pt x="1180" y="743"/>
                      </a:lnTo>
                      <a:lnTo>
                        <a:pt x="1162" y="770"/>
                      </a:lnTo>
                      <a:lnTo>
                        <a:pt x="1142" y="794"/>
                      </a:lnTo>
                      <a:lnTo>
                        <a:pt x="1116" y="816"/>
                      </a:lnTo>
                      <a:lnTo>
                        <a:pt x="1071" y="854"/>
                      </a:lnTo>
                      <a:lnTo>
                        <a:pt x="1024" y="887"/>
                      </a:lnTo>
                      <a:lnTo>
                        <a:pt x="976" y="914"/>
                      </a:lnTo>
                      <a:lnTo>
                        <a:pt x="925" y="940"/>
                      </a:lnTo>
                      <a:lnTo>
                        <a:pt x="829" y="892"/>
                      </a:lnTo>
                      <a:lnTo>
                        <a:pt x="829" y="872"/>
                      </a:lnTo>
                      <a:lnTo>
                        <a:pt x="862" y="852"/>
                      </a:lnTo>
                      <a:lnTo>
                        <a:pt x="896" y="836"/>
                      </a:lnTo>
                      <a:lnTo>
                        <a:pt x="934" y="818"/>
                      </a:lnTo>
                      <a:lnTo>
                        <a:pt x="973" y="800"/>
                      </a:lnTo>
                      <a:lnTo>
                        <a:pt x="1005" y="776"/>
                      </a:lnTo>
                      <a:lnTo>
                        <a:pt x="1007" y="774"/>
                      </a:lnTo>
                      <a:lnTo>
                        <a:pt x="1009" y="772"/>
                      </a:lnTo>
                      <a:lnTo>
                        <a:pt x="1011" y="769"/>
                      </a:lnTo>
                      <a:lnTo>
                        <a:pt x="1013" y="765"/>
                      </a:lnTo>
                      <a:lnTo>
                        <a:pt x="1016" y="761"/>
                      </a:lnTo>
                      <a:lnTo>
                        <a:pt x="1018" y="758"/>
                      </a:lnTo>
                      <a:lnTo>
                        <a:pt x="1020" y="758"/>
                      </a:lnTo>
                      <a:lnTo>
                        <a:pt x="1024" y="758"/>
                      </a:lnTo>
                      <a:lnTo>
                        <a:pt x="1025" y="760"/>
                      </a:lnTo>
                      <a:lnTo>
                        <a:pt x="1044" y="723"/>
                      </a:lnTo>
                      <a:lnTo>
                        <a:pt x="1053" y="689"/>
                      </a:lnTo>
                      <a:lnTo>
                        <a:pt x="1053" y="656"/>
                      </a:lnTo>
                      <a:lnTo>
                        <a:pt x="1044" y="627"/>
                      </a:lnTo>
                      <a:lnTo>
                        <a:pt x="1027" y="600"/>
                      </a:lnTo>
                      <a:lnTo>
                        <a:pt x="1005" y="574"/>
                      </a:lnTo>
                      <a:lnTo>
                        <a:pt x="978" y="552"/>
                      </a:lnTo>
                      <a:lnTo>
                        <a:pt x="945" y="532"/>
                      </a:lnTo>
                      <a:lnTo>
                        <a:pt x="898" y="512"/>
                      </a:lnTo>
                      <a:lnTo>
                        <a:pt x="845" y="498"/>
                      </a:lnTo>
                      <a:lnTo>
                        <a:pt x="787" y="490"/>
                      </a:lnTo>
                      <a:lnTo>
                        <a:pt x="727" y="483"/>
                      </a:lnTo>
                      <a:lnTo>
                        <a:pt x="665" y="480"/>
                      </a:lnTo>
                      <a:lnTo>
                        <a:pt x="604" y="474"/>
                      </a:lnTo>
                      <a:lnTo>
                        <a:pt x="542" y="469"/>
                      </a:lnTo>
                      <a:lnTo>
                        <a:pt x="482" y="460"/>
                      </a:lnTo>
                      <a:lnTo>
                        <a:pt x="396" y="441"/>
                      </a:lnTo>
                      <a:lnTo>
                        <a:pt x="318" y="420"/>
                      </a:lnTo>
                      <a:lnTo>
                        <a:pt x="244" y="392"/>
                      </a:lnTo>
                      <a:lnTo>
                        <a:pt x="176" y="360"/>
                      </a:lnTo>
                      <a:lnTo>
                        <a:pt x="113" y="316"/>
                      </a:lnTo>
                      <a:lnTo>
                        <a:pt x="94" y="301"/>
                      </a:lnTo>
                      <a:lnTo>
                        <a:pt x="74" y="285"/>
                      </a:lnTo>
                      <a:lnTo>
                        <a:pt x="53" y="267"/>
                      </a:lnTo>
                      <a:lnTo>
                        <a:pt x="33" y="245"/>
                      </a:lnTo>
                      <a:lnTo>
                        <a:pt x="16" y="221"/>
                      </a:lnTo>
                      <a:lnTo>
                        <a:pt x="5" y="194"/>
                      </a:lnTo>
                      <a:lnTo>
                        <a:pt x="0" y="163"/>
                      </a:lnTo>
                      <a:lnTo>
                        <a:pt x="5" y="129"/>
                      </a:lnTo>
                      <a:lnTo>
                        <a:pt x="16" y="100"/>
                      </a:lnTo>
                      <a:lnTo>
                        <a:pt x="34" y="76"/>
                      </a:lnTo>
                      <a:lnTo>
                        <a:pt x="58" y="58"/>
                      </a:lnTo>
                      <a:lnTo>
                        <a:pt x="85" y="41"/>
                      </a:lnTo>
                      <a:lnTo>
                        <a:pt x="114" y="30"/>
                      </a:lnTo>
                      <a:lnTo>
                        <a:pt x="147" y="23"/>
                      </a:lnTo>
                      <a:lnTo>
                        <a:pt x="180" y="18"/>
                      </a:lnTo>
                      <a:lnTo>
                        <a:pt x="213" y="12"/>
                      </a:lnTo>
                      <a:lnTo>
                        <a:pt x="245" y="10"/>
                      </a:lnTo>
                      <a:lnTo>
                        <a:pt x="274" y="9"/>
                      </a:lnTo>
                      <a:lnTo>
                        <a:pt x="302" y="7"/>
                      </a:lnTo>
                      <a:lnTo>
                        <a:pt x="324" y="3"/>
                      </a:lnTo>
                      <a:lnTo>
                        <a:pt x="342" y="0"/>
                      </a:lnTo>
                      <a:lnTo>
                        <a:pt x="38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sz="2701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2" name="Freeform 45">
                  <a:extLst>
                    <a:ext uri="{FF2B5EF4-FFF2-40B4-BE49-F238E27FC236}">
                      <a16:creationId xmlns:a16="http://schemas.microsoft.com/office/drawing/2014/main" id="{1652F4AD-3287-4CA4-BBFE-5AA2FDEE60C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41671" y="2252358"/>
                  <a:ext cx="1951038" cy="3489266"/>
                </a:xfrm>
                <a:custGeom>
                  <a:avLst/>
                  <a:gdLst>
                    <a:gd name="T0" fmla="*/ 391 w 1229"/>
                    <a:gd name="T1" fmla="*/ 1534 h 2283"/>
                    <a:gd name="T2" fmla="*/ 371 w 1229"/>
                    <a:gd name="T3" fmla="*/ 1636 h 2283"/>
                    <a:gd name="T4" fmla="*/ 353 w 1229"/>
                    <a:gd name="T5" fmla="*/ 1749 h 2283"/>
                    <a:gd name="T6" fmla="*/ 416 w 1229"/>
                    <a:gd name="T7" fmla="*/ 1823 h 2283"/>
                    <a:gd name="T8" fmla="*/ 511 w 1229"/>
                    <a:gd name="T9" fmla="*/ 1894 h 2283"/>
                    <a:gd name="T10" fmla="*/ 586 w 1229"/>
                    <a:gd name="T11" fmla="*/ 1992 h 2283"/>
                    <a:gd name="T12" fmla="*/ 596 w 1229"/>
                    <a:gd name="T13" fmla="*/ 2154 h 2283"/>
                    <a:gd name="T14" fmla="*/ 535 w 1229"/>
                    <a:gd name="T15" fmla="*/ 2283 h 2283"/>
                    <a:gd name="T16" fmla="*/ 536 w 1229"/>
                    <a:gd name="T17" fmla="*/ 2091 h 2283"/>
                    <a:gd name="T18" fmla="*/ 480 w 1229"/>
                    <a:gd name="T19" fmla="*/ 1969 h 2283"/>
                    <a:gd name="T20" fmla="*/ 369 w 1229"/>
                    <a:gd name="T21" fmla="*/ 1874 h 2283"/>
                    <a:gd name="T22" fmla="*/ 269 w 1229"/>
                    <a:gd name="T23" fmla="*/ 1763 h 2283"/>
                    <a:gd name="T24" fmla="*/ 260 w 1229"/>
                    <a:gd name="T25" fmla="*/ 1627 h 2283"/>
                    <a:gd name="T26" fmla="*/ 351 w 1229"/>
                    <a:gd name="T27" fmla="*/ 1516 h 2283"/>
                    <a:gd name="T28" fmla="*/ 276 w 1229"/>
                    <a:gd name="T29" fmla="*/ 518 h 2283"/>
                    <a:gd name="T30" fmla="*/ 255 w 1229"/>
                    <a:gd name="T31" fmla="*/ 541 h 2283"/>
                    <a:gd name="T32" fmla="*/ 156 w 1229"/>
                    <a:gd name="T33" fmla="*/ 660 h 2283"/>
                    <a:gd name="T34" fmla="*/ 207 w 1229"/>
                    <a:gd name="T35" fmla="*/ 787 h 2283"/>
                    <a:gd name="T36" fmla="*/ 362 w 1229"/>
                    <a:gd name="T37" fmla="*/ 876 h 2283"/>
                    <a:gd name="T38" fmla="*/ 540 w 1229"/>
                    <a:gd name="T39" fmla="*/ 941 h 2283"/>
                    <a:gd name="T40" fmla="*/ 691 w 1229"/>
                    <a:gd name="T41" fmla="*/ 1034 h 2283"/>
                    <a:gd name="T42" fmla="*/ 760 w 1229"/>
                    <a:gd name="T43" fmla="*/ 1185 h 2283"/>
                    <a:gd name="T44" fmla="*/ 715 w 1229"/>
                    <a:gd name="T45" fmla="*/ 1332 h 2283"/>
                    <a:gd name="T46" fmla="*/ 627 w 1229"/>
                    <a:gd name="T47" fmla="*/ 1440 h 2283"/>
                    <a:gd name="T48" fmla="*/ 567 w 1229"/>
                    <a:gd name="T49" fmla="*/ 1460 h 2283"/>
                    <a:gd name="T50" fmla="*/ 582 w 1229"/>
                    <a:gd name="T51" fmla="*/ 1354 h 2283"/>
                    <a:gd name="T52" fmla="*/ 651 w 1229"/>
                    <a:gd name="T53" fmla="*/ 1223 h 2283"/>
                    <a:gd name="T54" fmla="*/ 596 w 1229"/>
                    <a:gd name="T55" fmla="*/ 1092 h 2283"/>
                    <a:gd name="T56" fmla="*/ 433 w 1229"/>
                    <a:gd name="T57" fmla="*/ 1007 h 2283"/>
                    <a:gd name="T58" fmla="*/ 273 w 1229"/>
                    <a:gd name="T59" fmla="*/ 940 h 2283"/>
                    <a:gd name="T60" fmla="*/ 111 w 1229"/>
                    <a:gd name="T61" fmla="*/ 841 h 2283"/>
                    <a:gd name="T62" fmla="*/ 11 w 1229"/>
                    <a:gd name="T63" fmla="*/ 718 h 2283"/>
                    <a:gd name="T64" fmla="*/ 26 w 1229"/>
                    <a:gd name="T65" fmla="*/ 571 h 2283"/>
                    <a:gd name="T66" fmla="*/ 864 w 1229"/>
                    <a:gd name="T67" fmla="*/ 1 h 2283"/>
                    <a:gd name="T68" fmla="*/ 1056 w 1229"/>
                    <a:gd name="T69" fmla="*/ 31 h 2283"/>
                    <a:gd name="T70" fmla="*/ 1206 w 1229"/>
                    <a:gd name="T71" fmla="*/ 101 h 2283"/>
                    <a:gd name="T72" fmla="*/ 1215 w 1229"/>
                    <a:gd name="T73" fmla="*/ 218 h 2283"/>
                    <a:gd name="T74" fmla="*/ 1135 w 1229"/>
                    <a:gd name="T75" fmla="*/ 311 h 2283"/>
                    <a:gd name="T76" fmla="*/ 1046 w 1229"/>
                    <a:gd name="T77" fmla="*/ 369 h 2283"/>
                    <a:gd name="T78" fmla="*/ 902 w 1229"/>
                    <a:gd name="T79" fmla="*/ 432 h 2283"/>
                    <a:gd name="T80" fmla="*/ 735 w 1229"/>
                    <a:gd name="T81" fmla="*/ 396 h 2283"/>
                    <a:gd name="T82" fmla="*/ 624 w 1229"/>
                    <a:gd name="T83" fmla="*/ 360 h 2283"/>
                    <a:gd name="T84" fmla="*/ 816 w 1229"/>
                    <a:gd name="T85" fmla="*/ 340 h 2283"/>
                    <a:gd name="T86" fmla="*/ 1020 w 1229"/>
                    <a:gd name="T87" fmla="*/ 280 h 2283"/>
                    <a:gd name="T88" fmla="*/ 1126 w 1229"/>
                    <a:gd name="T89" fmla="*/ 192 h 2283"/>
                    <a:gd name="T90" fmla="*/ 1107 w 1229"/>
                    <a:gd name="T91" fmla="*/ 127 h 2283"/>
                    <a:gd name="T92" fmla="*/ 1004 w 1229"/>
                    <a:gd name="T93" fmla="*/ 114 h 2283"/>
                    <a:gd name="T94" fmla="*/ 891 w 1229"/>
                    <a:gd name="T95" fmla="*/ 131 h 2283"/>
                    <a:gd name="T96" fmla="*/ 778 w 1229"/>
                    <a:gd name="T97" fmla="*/ 174 h 2283"/>
                    <a:gd name="T98" fmla="*/ 655 w 1229"/>
                    <a:gd name="T99" fmla="*/ 165 h 2283"/>
                    <a:gd name="T100" fmla="*/ 633 w 1229"/>
                    <a:gd name="T101" fmla="*/ 98 h 2283"/>
                    <a:gd name="T102" fmla="*/ 738 w 1229"/>
                    <a:gd name="T103" fmla="*/ 11 h 22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229" h="2283">
                      <a:moveTo>
                        <a:pt x="351" y="1516"/>
                      </a:moveTo>
                      <a:lnTo>
                        <a:pt x="367" y="1521"/>
                      </a:lnTo>
                      <a:lnTo>
                        <a:pt x="382" y="1527"/>
                      </a:lnTo>
                      <a:lnTo>
                        <a:pt x="391" y="1534"/>
                      </a:lnTo>
                      <a:lnTo>
                        <a:pt x="396" y="1551"/>
                      </a:lnTo>
                      <a:lnTo>
                        <a:pt x="396" y="1572"/>
                      </a:lnTo>
                      <a:lnTo>
                        <a:pt x="395" y="1600"/>
                      </a:lnTo>
                      <a:lnTo>
                        <a:pt x="371" y="1636"/>
                      </a:lnTo>
                      <a:lnTo>
                        <a:pt x="356" y="1669"/>
                      </a:lnTo>
                      <a:lnTo>
                        <a:pt x="349" y="1698"/>
                      </a:lnTo>
                      <a:lnTo>
                        <a:pt x="347" y="1725"/>
                      </a:lnTo>
                      <a:lnTo>
                        <a:pt x="353" y="1749"/>
                      </a:lnTo>
                      <a:lnTo>
                        <a:pt x="364" y="1769"/>
                      </a:lnTo>
                      <a:lnTo>
                        <a:pt x="378" y="1789"/>
                      </a:lnTo>
                      <a:lnTo>
                        <a:pt x="396" y="1807"/>
                      </a:lnTo>
                      <a:lnTo>
                        <a:pt x="416" y="1823"/>
                      </a:lnTo>
                      <a:lnTo>
                        <a:pt x="440" y="1841"/>
                      </a:lnTo>
                      <a:lnTo>
                        <a:pt x="464" y="1858"/>
                      </a:lnTo>
                      <a:lnTo>
                        <a:pt x="487" y="1876"/>
                      </a:lnTo>
                      <a:lnTo>
                        <a:pt x="511" y="1894"/>
                      </a:lnTo>
                      <a:lnTo>
                        <a:pt x="535" y="1914"/>
                      </a:lnTo>
                      <a:lnTo>
                        <a:pt x="555" y="1934"/>
                      </a:lnTo>
                      <a:lnTo>
                        <a:pt x="571" y="1960"/>
                      </a:lnTo>
                      <a:lnTo>
                        <a:pt x="586" y="1992"/>
                      </a:lnTo>
                      <a:lnTo>
                        <a:pt x="596" y="2031"/>
                      </a:lnTo>
                      <a:lnTo>
                        <a:pt x="602" y="2071"/>
                      </a:lnTo>
                      <a:lnTo>
                        <a:pt x="602" y="2112"/>
                      </a:lnTo>
                      <a:lnTo>
                        <a:pt x="596" y="2154"/>
                      </a:lnTo>
                      <a:lnTo>
                        <a:pt x="587" y="2194"/>
                      </a:lnTo>
                      <a:lnTo>
                        <a:pt x="575" y="2231"/>
                      </a:lnTo>
                      <a:lnTo>
                        <a:pt x="556" y="2260"/>
                      </a:lnTo>
                      <a:lnTo>
                        <a:pt x="535" y="2283"/>
                      </a:lnTo>
                      <a:lnTo>
                        <a:pt x="536" y="2231"/>
                      </a:lnTo>
                      <a:lnTo>
                        <a:pt x="538" y="2180"/>
                      </a:lnTo>
                      <a:lnTo>
                        <a:pt x="540" y="2134"/>
                      </a:lnTo>
                      <a:lnTo>
                        <a:pt x="536" y="2091"/>
                      </a:lnTo>
                      <a:lnTo>
                        <a:pt x="529" y="2049"/>
                      </a:lnTo>
                      <a:lnTo>
                        <a:pt x="515" y="2011"/>
                      </a:lnTo>
                      <a:lnTo>
                        <a:pt x="500" y="1991"/>
                      </a:lnTo>
                      <a:lnTo>
                        <a:pt x="480" y="1969"/>
                      </a:lnTo>
                      <a:lnTo>
                        <a:pt x="456" y="1947"/>
                      </a:lnTo>
                      <a:lnTo>
                        <a:pt x="429" y="1923"/>
                      </a:lnTo>
                      <a:lnTo>
                        <a:pt x="400" y="1900"/>
                      </a:lnTo>
                      <a:lnTo>
                        <a:pt x="369" y="1874"/>
                      </a:lnTo>
                      <a:lnTo>
                        <a:pt x="340" y="1849"/>
                      </a:lnTo>
                      <a:lnTo>
                        <a:pt x="313" y="1821"/>
                      </a:lnTo>
                      <a:lnTo>
                        <a:pt x="289" y="1794"/>
                      </a:lnTo>
                      <a:lnTo>
                        <a:pt x="269" y="1763"/>
                      </a:lnTo>
                      <a:lnTo>
                        <a:pt x="255" y="1732"/>
                      </a:lnTo>
                      <a:lnTo>
                        <a:pt x="247" y="1700"/>
                      </a:lnTo>
                      <a:lnTo>
                        <a:pt x="249" y="1663"/>
                      </a:lnTo>
                      <a:lnTo>
                        <a:pt x="260" y="1627"/>
                      </a:lnTo>
                      <a:lnTo>
                        <a:pt x="284" y="1587"/>
                      </a:lnTo>
                      <a:lnTo>
                        <a:pt x="304" y="1561"/>
                      </a:lnTo>
                      <a:lnTo>
                        <a:pt x="327" y="1538"/>
                      </a:lnTo>
                      <a:lnTo>
                        <a:pt x="351" y="1516"/>
                      </a:lnTo>
                      <a:close/>
                      <a:moveTo>
                        <a:pt x="95" y="491"/>
                      </a:moveTo>
                      <a:lnTo>
                        <a:pt x="264" y="516"/>
                      </a:lnTo>
                      <a:lnTo>
                        <a:pt x="267" y="518"/>
                      </a:lnTo>
                      <a:lnTo>
                        <a:pt x="276" y="518"/>
                      </a:lnTo>
                      <a:lnTo>
                        <a:pt x="289" y="516"/>
                      </a:lnTo>
                      <a:lnTo>
                        <a:pt x="298" y="516"/>
                      </a:lnTo>
                      <a:lnTo>
                        <a:pt x="304" y="520"/>
                      </a:lnTo>
                      <a:lnTo>
                        <a:pt x="255" y="541"/>
                      </a:lnTo>
                      <a:lnTo>
                        <a:pt x="216" y="569"/>
                      </a:lnTo>
                      <a:lnTo>
                        <a:pt x="187" y="596"/>
                      </a:lnTo>
                      <a:lnTo>
                        <a:pt x="167" y="627"/>
                      </a:lnTo>
                      <a:lnTo>
                        <a:pt x="156" y="660"/>
                      </a:lnTo>
                      <a:lnTo>
                        <a:pt x="155" y="692"/>
                      </a:lnTo>
                      <a:lnTo>
                        <a:pt x="162" y="723"/>
                      </a:lnTo>
                      <a:lnTo>
                        <a:pt x="180" y="756"/>
                      </a:lnTo>
                      <a:lnTo>
                        <a:pt x="207" y="787"/>
                      </a:lnTo>
                      <a:lnTo>
                        <a:pt x="242" y="814"/>
                      </a:lnTo>
                      <a:lnTo>
                        <a:pt x="278" y="838"/>
                      </a:lnTo>
                      <a:lnTo>
                        <a:pt x="320" y="858"/>
                      </a:lnTo>
                      <a:lnTo>
                        <a:pt x="362" y="876"/>
                      </a:lnTo>
                      <a:lnTo>
                        <a:pt x="406" y="892"/>
                      </a:lnTo>
                      <a:lnTo>
                        <a:pt x="451" y="909"/>
                      </a:lnTo>
                      <a:lnTo>
                        <a:pt x="496" y="925"/>
                      </a:lnTo>
                      <a:lnTo>
                        <a:pt x="540" y="941"/>
                      </a:lnTo>
                      <a:lnTo>
                        <a:pt x="582" y="960"/>
                      </a:lnTo>
                      <a:lnTo>
                        <a:pt x="622" y="981"/>
                      </a:lnTo>
                      <a:lnTo>
                        <a:pt x="658" y="1005"/>
                      </a:lnTo>
                      <a:lnTo>
                        <a:pt x="691" y="1034"/>
                      </a:lnTo>
                      <a:lnTo>
                        <a:pt x="720" y="1069"/>
                      </a:lnTo>
                      <a:lnTo>
                        <a:pt x="744" y="1107"/>
                      </a:lnTo>
                      <a:lnTo>
                        <a:pt x="756" y="1145"/>
                      </a:lnTo>
                      <a:lnTo>
                        <a:pt x="760" y="1185"/>
                      </a:lnTo>
                      <a:lnTo>
                        <a:pt x="758" y="1223"/>
                      </a:lnTo>
                      <a:lnTo>
                        <a:pt x="749" y="1261"/>
                      </a:lnTo>
                      <a:lnTo>
                        <a:pt x="735" y="1298"/>
                      </a:lnTo>
                      <a:lnTo>
                        <a:pt x="715" y="1332"/>
                      </a:lnTo>
                      <a:lnTo>
                        <a:pt x="695" y="1365"/>
                      </a:lnTo>
                      <a:lnTo>
                        <a:pt x="671" y="1394"/>
                      </a:lnTo>
                      <a:lnTo>
                        <a:pt x="649" y="1418"/>
                      </a:lnTo>
                      <a:lnTo>
                        <a:pt x="627" y="1440"/>
                      </a:lnTo>
                      <a:lnTo>
                        <a:pt x="607" y="1454"/>
                      </a:lnTo>
                      <a:lnTo>
                        <a:pt x="591" y="1463"/>
                      </a:lnTo>
                      <a:lnTo>
                        <a:pt x="578" y="1467"/>
                      </a:lnTo>
                      <a:lnTo>
                        <a:pt x="567" y="1460"/>
                      </a:lnTo>
                      <a:lnTo>
                        <a:pt x="555" y="1451"/>
                      </a:lnTo>
                      <a:lnTo>
                        <a:pt x="544" y="1443"/>
                      </a:lnTo>
                      <a:lnTo>
                        <a:pt x="547" y="1383"/>
                      </a:lnTo>
                      <a:lnTo>
                        <a:pt x="582" y="1354"/>
                      </a:lnTo>
                      <a:lnTo>
                        <a:pt x="611" y="1323"/>
                      </a:lnTo>
                      <a:lnTo>
                        <a:pt x="633" y="1291"/>
                      </a:lnTo>
                      <a:lnTo>
                        <a:pt x="646" y="1258"/>
                      </a:lnTo>
                      <a:lnTo>
                        <a:pt x="651" y="1223"/>
                      </a:lnTo>
                      <a:lnTo>
                        <a:pt x="649" y="1189"/>
                      </a:lnTo>
                      <a:lnTo>
                        <a:pt x="640" y="1154"/>
                      </a:lnTo>
                      <a:lnTo>
                        <a:pt x="622" y="1121"/>
                      </a:lnTo>
                      <a:lnTo>
                        <a:pt x="596" y="1092"/>
                      </a:lnTo>
                      <a:lnTo>
                        <a:pt x="562" y="1063"/>
                      </a:lnTo>
                      <a:lnTo>
                        <a:pt x="518" y="1040"/>
                      </a:lnTo>
                      <a:lnTo>
                        <a:pt x="467" y="1020"/>
                      </a:lnTo>
                      <a:lnTo>
                        <a:pt x="433" y="1007"/>
                      </a:lnTo>
                      <a:lnTo>
                        <a:pt x="396" y="994"/>
                      </a:lnTo>
                      <a:lnTo>
                        <a:pt x="356" y="978"/>
                      </a:lnTo>
                      <a:lnTo>
                        <a:pt x="315" y="960"/>
                      </a:lnTo>
                      <a:lnTo>
                        <a:pt x="273" y="940"/>
                      </a:lnTo>
                      <a:lnTo>
                        <a:pt x="229" y="918"/>
                      </a:lnTo>
                      <a:lnTo>
                        <a:pt x="187" y="894"/>
                      </a:lnTo>
                      <a:lnTo>
                        <a:pt x="149" y="869"/>
                      </a:lnTo>
                      <a:lnTo>
                        <a:pt x="111" y="841"/>
                      </a:lnTo>
                      <a:lnTo>
                        <a:pt x="78" y="812"/>
                      </a:lnTo>
                      <a:lnTo>
                        <a:pt x="51" y="783"/>
                      </a:lnTo>
                      <a:lnTo>
                        <a:pt x="27" y="751"/>
                      </a:lnTo>
                      <a:lnTo>
                        <a:pt x="11" y="718"/>
                      </a:lnTo>
                      <a:lnTo>
                        <a:pt x="2" y="683"/>
                      </a:lnTo>
                      <a:lnTo>
                        <a:pt x="0" y="647"/>
                      </a:lnTo>
                      <a:lnTo>
                        <a:pt x="7" y="609"/>
                      </a:lnTo>
                      <a:lnTo>
                        <a:pt x="26" y="571"/>
                      </a:lnTo>
                      <a:lnTo>
                        <a:pt x="55" y="532"/>
                      </a:lnTo>
                      <a:lnTo>
                        <a:pt x="95" y="491"/>
                      </a:lnTo>
                      <a:close/>
                      <a:moveTo>
                        <a:pt x="822" y="0"/>
                      </a:moveTo>
                      <a:lnTo>
                        <a:pt x="864" y="1"/>
                      </a:lnTo>
                      <a:lnTo>
                        <a:pt x="909" y="5"/>
                      </a:lnTo>
                      <a:lnTo>
                        <a:pt x="958" y="11"/>
                      </a:lnTo>
                      <a:lnTo>
                        <a:pt x="1007" y="18"/>
                      </a:lnTo>
                      <a:lnTo>
                        <a:pt x="1056" y="31"/>
                      </a:lnTo>
                      <a:lnTo>
                        <a:pt x="1102" y="43"/>
                      </a:lnTo>
                      <a:lnTo>
                        <a:pt x="1144" y="60"/>
                      </a:lnTo>
                      <a:lnTo>
                        <a:pt x="1178" y="80"/>
                      </a:lnTo>
                      <a:lnTo>
                        <a:pt x="1206" y="101"/>
                      </a:lnTo>
                      <a:lnTo>
                        <a:pt x="1224" y="127"/>
                      </a:lnTo>
                      <a:lnTo>
                        <a:pt x="1229" y="158"/>
                      </a:lnTo>
                      <a:lnTo>
                        <a:pt x="1226" y="189"/>
                      </a:lnTo>
                      <a:lnTo>
                        <a:pt x="1215" y="218"/>
                      </a:lnTo>
                      <a:lnTo>
                        <a:pt x="1198" y="245"/>
                      </a:lnTo>
                      <a:lnTo>
                        <a:pt x="1176" y="271"/>
                      </a:lnTo>
                      <a:lnTo>
                        <a:pt x="1156" y="292"/>
                      </a:lnTo>
                      <a:lnTo>
                        <a:pt x="1135" y="311"/>
                      </a:lnTo>
                      <a:lnTo>
                        <a:pt x="1118" y="325"/>
                      </a:lnTo>
                      <a:lnTo>
                        <a:pt x="1100" y="336"/>
                      </a:lnTo>
                      <a:lnTo>
                        <a:pt x="1076" y="351"/>
                      </a:lnTo>
                      <a:lnTo>
                        <a:pt x="1046" y="369"/>
                      </a:lnTo>
                      <a:lnTo>
                        <a:pt x="1011" y="385"/>
                      </a:lnTo>
                      <a:lnTo>
                        <a:pt x="975" y="403"/>
                      </a:lnTo>
                      <a:lnTo>
                        <a:pt x="936" y="420"/>
                      </a:lnTo>
                      <a:lnTo>
                        <a:pt x="902" y="432"/>
                      </a:lnTo>
                      <a:lnTo>
                        <a:pt x="867" y="443"/>
                      </a:lnTo>
                      <a:lnTo>
                        <a:pt x="838" y="447"/>
                      </a:lnTo>
                      <a:lnTo>
                        <a:pt x="787" y="421"/>
                      </a:lnTo>
                      <a:lnTo>
                        <a:pt x="735" y="396"/>
                      </a:lnTo>
                      <a:lnTo>
                        <a:pt x="711" y="387"/>
                      </a:lnTo>
                      <a:lnTo>
                        <a:pt x="678" y="378"/>
                      </a:lnTo>
                      <a:lnTo>
                        <a:pt x="647" y="369"/>
                      </a:lnTo>
                      <a:lnTo>
                        <a:pt x="624" y="360"/>
                      </a:lnTo>
                      <a:lnTo>
                        <a:pt x="664" y="358"/>
                      </a:lnTo>
                      <a:lnTo>
                        <a:pt x="711" y="354"/>
                      </a:lnTo>
                      <a:lnTo>
                        <a:pt x="762" y="349"/>
                      </a:lnTo>
                      <a:lnTo>
                        <a:pt x="816" y="340"/>
                      </a:lnTo>
                      <a:lnTo>
                        <a:pt x="871" y="327"/>
                      </a:lnTo>
                      <a:lnTo>
                        <a:pt x="924" y="314"/>
                      </a:lnTo>
                      <a:lnTo>
                        <a:pt x="975" y="298"/>
                      </a:lnTo>
                      <a:lnTo>
                        <a:pt x="1020" y="280"/>
                      </a:lnTo>
                      <a:lnTo>
                        <a:pt x="1060" y="260"/>
                      </a:lnTo>
                      <a:lnTo>
                        <a:pt x="1091" y="238"/>
                      </a:lnTo>
                      <a:lnTo>
                        <a:pt x="1111" y="214"/>
                      </a:lnTo>
                      <a:lnTo>
                        <a:pt x="1126" y="192"/>
                      </a:lnTo>
                      <a:lnTo>
                        <a:pt x="1131" y="172"/>
                      </a:lnTo>
                      <a:lnTo>
                        <a:pt x="1129" y="154"/>
                      </a:lnTo>
                      <a:lnTo>
                        <a:pt x="1120" y="138"/>
                      </a:lnTo>
                      <a:lnTo>
                        <a:pt x="1107" y="127"/>
                      </a:lnTo>
                      <a:lnTo>
                        <a:pt x="1089" y="120"/>
                      </a:lnTo>
                      <a:lnTo>
                        <a:pt x="1066" y="114"/>
                      </a:lnTo>
                      <a:lnTo>
                        <a:pt x="1036" y="112"/>
                      </a:lnTo>
                      <a:lnTo>
                        <a:pt x="1004" y="114"/>
                      </a:lnTo>
                      <a:lnTo>
                        <a:pt x="969" y="116"/>
                      </a:lnTo>
                      <a:lnTo>
                        <a:pt x="938" y="120"/>
                      </a:lnTo>
                      <a:lnTo>
                        <a:pt x="911" y="125"/>
                      </a:lnTo>
                      <a:lnTo>
                        <a:pt x="891" y="131"/>
                      </a:lnTo>
                      <a:lnTo>
                        <a:pt x="878" y="134"/>
                      </a:lnTo>
                      <a:lnTo>
                        <a:pt x="847" y="154"/>
                      </a:lnTo>
                      <a:lnTo>
                        <a:pt x="813" y="167"/>
                      </a:lnTo>
                      <a:lnTo>
                        <a:pt x="778" y="174"/>
                      </a:lnTo>
                      <a:lnTo>
                        <a:pt x="742" y="178"/>
                      </a:lnTo>
                      <a:lnTo>
                        <a:pt x="709" y="178"/>
                      </a:lnTo>
                      <a:lnTo>
                        <a:pt x="680" y="172"/>
                      </a:lnTo>
                      <a:lnTo>
                        <a:pt x="655" y="165"/>
                      </a:lnTo>
                      <a:lnTo>
                        <a:pt x="636" y="152"/>
                      </a:lnTo>
                      <a:lnTo>
                        <a:pt x="627" y="140"/>
                      </a:lnTo>
                      <a:lnTo>
                        <a:pt x="626" y="120"/>
                      </a:lnTo>
                      <a:lnTo>
                        <a:pt x="633" y="98"/>
                      </a:lnTo>
                      <a:lnTo>
                        <a:pt x="647" y="74"/>
                      </a:lnTo>
                      <a:lnTo>
                        <a:pt x="669" y="51"/>
                      </a:lnTo>
                      <a:lnTo>
                        <a:pt x="700" y="29"/>
                      </a:lnTo>
                      <a:lnTo>
                        <a:pt x="738" y="11"/>
                      </a:lnTo>
                      <a:lnTo>
                        <a:pt x="758" y="5"/>
                      </a:lnTo>
                      <a:lnTo>
                        <a:pt x="786" y="1"/>
                      </a:lnTo>
                      <a:lnTo>
                        <a:pt x="822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sz="2701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3" name="Freeform 18">
                  <a:extLst>
                    <a:ext uri="{FF2B5EF4-FFF2-40B4-BE49-F238E27FC236}">
                      <a16:creationId xmlns:a16="http://schemas.microsoft.com/office/drawing/2014/main" id="{4FFAE729-5639-42EE-8CD5-D007C27A7C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2062550" y="1142826"/>
                  <a:ext cx="2363788" cy="985838"/>
                </a:xfrm>
                <a:custGeom>
                  <a:avLst/>
                  <a:gdLst>
                    <a:gd name="T0" fmla="*/ 548 w 1489"/>
                    <a:gd name="T1" fmla="*/ 1 h 621"/>
                    <a:gd name="T2" fmla="*/ 640 w 1489"/>
                    <a:gd name="T3" fmla="*/ 16 h 621"/>
                    <a:gd name="T4" fmla="*/ 722 w 1489"/>
                    <a:gd name="T5" fmla="*/ 51 h 621"/>
                    <a:gd name="T6" fmla="*/ 786 w 1489"/>
                    <a:gd name="T7" fmla="*/ 80 h 621"/>
                    <a:gd name="T8" fmla="*/ 842 w 1489"/>
                    <a:gd name="T9" fmla="*/ 101 h 621"/>
                    <a:gd name="T10" fmla="*/ 900 w 1489"/>
                    <a:gd name="T11" fmla="*/ 123 h 621"/>
                    <a:gd name="T12" fmla="*/ 973 w 1489"/>
                    <a:gd name="T13" fmla="*/ 151 h 621"/>
                    <a:gd name="T14" fmla="*/ 1064 w 1489"/>
                    <a:gd name="T15" fmla="*/ 180 h 621"/>
                    <a:gd name="T16" fmla="*/ 1171 w 1489"/>
                    <a:gd name="T17" fmla="*/ 192 h 621"/>
                    <a:gd name="T18" fmla="*/ 1286 w 1489"/>
                    <a:gd name="T19" fmla="*/ 192 h 621"/>
                    <a:gd name="T20" fmla="*/ 1389 w 1489"/>
                    <a:gd name="T21" fmla="*/ 181 h 621"/>
                    <a:gd name="T22" fmla="*/ 1464 w 1489"/>
                    <a:gd name="T23" fmla="*/ 167 h 621"/>
                    <a:gd name="T24" fmla="*/ 1486 w 1489"/>
                    <a:gd name="T25" fmla="*/ 174 h 621"/>
                    <a:gd name="T26" fmla="*/ 1489 w 1489"/>
                    <a:gd name="T27" fmla="*/ 192 h 621"/>
                    <a:gd name="T28" fmla="*/ 1469 w 1489"/>
                    <a:gd name="T29" fmla="*/ 227 h 621"/>
                    <a:gd name="T30" fmla="*/ 1433 w 1489"/>
                    <a:gd name="T31" fmla="*/ 272 h 621"/>
                    <a:gd name="T32" fmla="*/ 1377 w 1489"/>
                    <a:gd name="T33" fmla="*/ 311 h 621"/>
                    <a:gd name="T34" fmla="*/ 1293 w 1489"/>
                    <a:gd name="T35" fmla="*/ 341 h 621"/>
                    <a:gd name="T36" fmla="*/ 1177 w 1489"/>
                    <a:gd name="T37" fmla="*/ 360 h 621"/>
                    <a:gd name="T38" fmla="*/ 1171 w 1489"/>
                    <a:gd name="T39" fmla="*/ 387 h 621"/>
                    <a:gd name="T40" fmla="*/ 1155 w 1489"/>
                    <a:gd name="T41" fmla="*/ 409 h 621"/>
                    <a:gd name="T42" fmla="*/ 1122 w 1489"/>
                    <a:gd name="T43" fmla="*/ 423 h 621"/>
                    <a:gd name="T44" fmla="*/ 1069 w 1489"/>
                    <a:gd name="T45" fmla="*/ 429 h 621"/>
                    <a:gd name="T46" fmla="*/ 993 w 1489"/>
                    <a:gd name="T47" fmla="*/ 418 h 621"/>
                    <a:gd name="T48" fmla="*/ 944 w 1489"/>
                    <a:gd name="T49" fmla="*/ 414 h 621"/>
                    <a:gd name="T50" fmla="*/ 944 w 1489"/>
                    <a:gd name="T51" fmla="*/ 431 h 621"/>
                    <a:gd name="T52" fmla="*/ 942 w 1489"/>
                    <a:gd name="T53" fmla="*/ 449 h 621"/>
                    <a:gd name="T54" fmla="*/ 933 w 1489"/>
                    <a:gd name="T55" fmla="*/ 465 h 621"/>
                    <a:gd name="T56" fmla="*/ 909 w 1489"/>
                    <a:gd name="T57" fmla="*/ 480 h 621"/>
                    <a:gd name="T58" fmla="*/ 864 w 1489"/>
                    <a:gd name="T59" fmla="*/ 485 h 621"/>
                    <a:gd name="T60" fmla="*/ 795 w 1489"/>
                    <a:gd name="T61" fmla="*/ 480 h 621"/>
                    <a:gd name="T62" fmla="*/ 733 w 1489"/>
                    <a:gd name="T63" fmla="*/ 505 h 621"/>
                    <a:gd name="T64" fmla="*/ 697 w 1489"/>
                    <a:gd name="T65" fmla="*/ 545 h 621"/>
                    <a:gd name="T66" fmla="*/ 655 w 1489"/>
                    <a:gd name="T67" fmla="*/ 560 h 621"/>
                    <a:gd name="T68" fmla="*/ 611 w 1489"/>
                    <a:gd name="T69" fmla="*/ 556 h 621"/>
                    <a:gd name="T70" fmla="*/ 569 w 1489"/>
                    <a:gd name="T71" fmla="*/ 545 h 621"/>
                    <a:gd name="T72" fmla="*/ 533 w 1489"/>
                    <a:gd name="T73" fmla="*/ 536 h 621"/>
                    <a:gd name="T74" fmla="*/ 499 w 1489"/>
                    <a:gd name="T75" fmla="*/ 565 h 621"/>
                    <a:gd name="T76" fmla="*/ 455 w 1489"/>
                    <a:gd name="T77" fmla="*/ 596 h 621"/>
                    <a:gd name="T78" fmla="*/ 402 w 1489"/>
                    <a:gd name="T79" fmla="*/ 603 h 621"/>
                    <a:gd name="T80" fmla="*/ 348 w 1489"/>
                    <a:gd name="T81" fmla="*/ 592 h 621"/>
                    <a:gd name="T82" fmla="*/ 297 w 1489"/>
                    <a:gd name="T83" fmla="*/ 576 h 621"/>
                    <a:gd name="T84" fmla="*/ 257 w 1489"/>
                    <a:gd name="T85" fmla="*/ 563 h 621"/>
                    <a:gd name="T86" fmla="*/ 199 w 1489"/>
                    <a:gd name="T87" fmla="*/ 612 h 621"/>
                    <a:gd name="T88" fmla="*/ 137 w 1489"/>
                    <a:gd name="T89" fmla="*/ 621 h 621"/>
                    <a:gd name="T90" fmla="*/ 71 w 1489"/>
                    <a:gd name="T91" fmla="*/ 605 h 621"/>
                    <a:gd name="T92" fmla="*/ 0 w 1489"/>
                    <a:gd name="T93" fmla="*/ 576 h 621"/>
                    <a:gd name="T94" fmla="*/ 42 w 1489"/>
                    <a:gd name="T95" fmla="*/ 269 h 621"/>
                    <a:gd name="T96" fmla="*/ 106 w 1489"/>
                    <a:gd name="T97" fmla="*/ 238 h 621"/>
                    <a:gd name="T98" fmla="*/ 159 w 1489"/>
                    <a:gd name="T99" fmla="*/ 191 h 621"/>
                    <a:gd name="T100" fmla="*/ 208 w 1489"/>
                    <a:gd name="T101" fmla="*/ 132 h 621"/>
                    <a:gd name="T102" fmla="*/ 262 w 1489"/>
                    <a:gd name="T103" fmla="*/ 76 h 621"/>
                    <a:gd name="T104" fmla="*/ 333 w 1489"/>
                    <a:gd name="T105" fmla="*/ 31 h 621"/>
                    <a:gd name="T106" fmla="*/ 411 w 1489"/>
                    <a:gd name="T107" fmla="*/ 7 h 621"/>
                    <a:gd name="T108" fmla="*/ 499 w 1489"/>
                    <a:gd name="T109" fmla="*/ 0 h 6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489" h="621">
                      <a:moveTo>
                        <a:pt x="499" y="0"/>
                      </a:moveTo>
                      <a:lnTo>
                        <a:pt x="548" y="1"/>
                      </a:lnTo>
                      <a:lnTo>
                        <a:pt x="595" y="7"/>
                      </a:lnTo>
                      <a:lnTo>
                        <a:pt x="640" y="16"/>
                      </a:lnTo>
                      <a:lnTo>
                        <a:pt x="682" y="32"/>
                      </a:lnTo>
                      <a:lnTo>
                        <a:pt x="722" y="51"/>
                      </a:lnTo>
                      <a:lnTo>
                        <a:pt x="757" y="67"/>
                      </a:lnTo>
                      <a:lnTo>
                        <a:pt x="786" y="80"/>
                      </a:lnTo>
                      <a:lnTo>
                        <a:pt x="815" y="91"/>
                      </a:lnTo>
                      <a:lnTo>
                        <a:pt x="842" y="101"/>
                      </a:lnTo>
                      <a:lnTo>
                        <a:pt x="869" y="112"/>
                      </a:lnTo>
                      <a:lnTo>
                        <a:pt x="900" y="123"/>
                      </a:lnTo>
                      <a:lnTo>
                        <a:pt x="933" y="136"/>
                      </a:lnTo>
                      <a:lnTo>
                        <a:pt x="973" y="151"/>
                      </a:lnTo>
                      <a:lnTo>
                        <a:pt x="1020" y="167"/>
                      </a:lnTo>
                      <a:lnTo>
                        <a:pt x="1064" y="180"/>
                      </a:lnTo>
                      <a:lnTo>
                        <a:pt x="1115" y="189"/>
                      </a:lnTo>
                      <a:lnTo>
                        <a:pt x="1171" y="192"/>
                      </a:lnTo>
                      <a:lnTo>
                        <a:pt x="1228" y="194"/>
                      </a:lnTo>
                      <a:lnTo>
                        <a:pt x="1286" y="192"/>
                      </a:lnTo>
                      <a:lnTo>
                        <a:pt x="1340" y="189"/>
                      </a:lnTo>
                      <a:lnTo>
                        <a:pt x="1389" y="181"/>
                      </a:lnTo>
                      <a:lnTo>
                        <a:pt x="1431" y="174"/>
                      </a:lnTo>
                      <a:lnTo>
                        <a:pt x="1464" y="167"/>
                      </a:lnTo>
                      <a:lnTo>
                        <a:pt x="1479" y="169"/>
                      </a:lnTo>
                      <a:lnTo>
                        <a:pt x="1486" y="174"/>
                      </a:lnTo>
                      <a:lnTo>
                        <a:pt x="1489" y="181"/>
                      </a:lnTo>
                      <a:lnTo>
                        <a:pt x="1489" y="192"/>
                      </a:lnTo>
                      <a:lnTo>
                        <a:pt x="1484" y="203"/>
                      </a:lnTo>
                      <a:lnTo>
                        <a:pt x="1469" y="227"/>
                      </a:lnTo>
                      <a:lnTo>
                        <a:pt x="1453" y="251"/>
                      </a:lnTo>
                      <a:lnTo>
                        <a:pt x="1433" y="272"/>
                      </a:lnTo>
                      <a:lnTo>
                        <a:pt x="1408" y="292"/>
                      </a:lnTo>
                      <a:lnTo>
                        <a:pt x="1377" y="311"/>
                      </a:lnTo>
                      <a:lnTo>
                        <a:pt x="1339" y="327"/>
                      </a:lnTo>
                      <a:lnTo>
                        <a:pt x="1293" y="341"/>
                      </a:lnTo>
                      <a:lnTo>
                        <a:pt x="1239" y="352"/>
                      </a:lnTo>
                      <a:lnTo>
                        <a:pt x="1177" y="360"/>
                      </a:lnTo>
                      <a:lnTo>
                        <a:pt x="1175" y="372"/>
                      </a:lnTo>
                      <a:lnTo>
                        <a:pt x="1171" y="387"/>
                      </a:lnTo>
                      <a:lnTo>
                        <a:pt x="1166" y="398"/>
                      </a:lnTo>
                      <a:lnTo>
                        <a:pt x="1155" y="409"/>
                      </a:lnTo>
                      <a:lnTo>
                        <a:pt x="1140" y="418"/>
                      </a:lnTo>
                      <a:lnTo>
                        <a:pt x="1122" y="423"/>
                      </a:lnTo>
                      <a:lnTo>
                        <a:pt x="1099" y="429"/>
                      </a:lnTo>
                      <a:lnTo>
                        <a:pt x="1069" y="429"/>
                      </a:lnTo>
                      <a:lnTo>
                        <a:pt x="1035" y="425"/>
                      </a:lnTo>
                      <a:lnTo>
                        <a:pt x="993" y="418"/>
                      </a:lnTo>
                      <a:lnTo>
                        <a:pt x="944" y="407"/>
                      </a:lnTo>
                      <a:lnTo>
                        <a:pt x="944" y="414"/>
                      </a:lnTo>
                      <a:lnTo>
                        <a:pt x="944" y="421"/>
                      </a:lnTo>
                      <a:lnTo>
                        <a:pt x="944" y="431"/>
                      </a:lnTo>
                      <a:lnTo>
                        <a:pt x="944" y="440"/>
                      </a:lnTo>
                      <a:lnTo>
                        <a:pt x="942" y="449"/>
                      </a:lnTo>
                      <a:lnTo>
                        <a:pt x="939" y="458"/>
                      </a:lnTo>
                      <a:lnTo>
                        <a:pt x="933" y="465"/>
                      </a:lnTo>
                      <a:lnTo>
                        <a:pt x="922" y="474"/>
                      </a:lnTo>
                      <a:lnTo>
                        <a:pt x="909" y="480"/>
                      </a:lnTo>
                      <a:lnTo>
                        <a:pt x="889" y="483"/>
                      </a:lnTo>
                      <a:lnTo>
                        <a:pt x="864" y="485"/>
                      </a:lnTo>
                      <a:lnTo>
                        <a:pt x="833" y="483"/>
                      </a:lnTo>
                      <a:lnTo>
                        <a:pt x="795" y="480"/>
                      </a:lnTo>
                      <a:lnTo>
                        <a:pt x="748" y="471"/>
                      </a:lnTo>
                      <a:lnTo>
                        <a:pt x="733" y="505"/>
                      </a:lnTo>
                      <a:lnTo>
                        <a:pt x="715" y="529"/>
                      </a:lnTo>
                      <a:lnTo>
                        <a:pt x="697" y="545"/>
                      </a:lnTo>
                      <a:lnTo>
                        <a:pt x="677" y="554"/>
                      </a:lnTo>
                      <a:lnTo>
                        <a:pt x="655" y="560"/>
                      </a:lnTo>
                      <a:lnTo>
                        <a:pt x="633" y="560"/>
                      </a:lnTo>
                      <a:lnTo>
                        <a:pt x="611" y="556"/>
                      </a:lnTo>
                      <a:lnTo>
                        <a:pt x="591" y="551"/>
                      </a:lnTo>
                      <a:lnTo>
                        <a:pt x="569" y="545"/>
                      </a:lnTo>
                      <a:lnTo>
                        <a:pt x="549" y="540"/>
                      </a:lnTo>
                      <a:lnTo>
                        <a:pt x="533" y="536"/>
                      </a:lnTo>
                      <a:lnTo>
                        <a:pt x="517" y="534"/>
                      </a:lnTo>
                      <a:lnTo>
                        <a:pt x="499" y="565"/>
                      </a:lnTo>
                      <a:lnTo>
                        <a:pt x="479" y="585"/>
                      </a:lnTo>
                      <a:lnTo>
                        <a:pt x="455" y="596"/>
                      </a:lnTo>
                      <a:lnTo>
                        <a:pt x="429" y="601"/>
                      </a:lnTo>
                      <a:lnTo>
                        <a:pt x="402" y="603"/>
                      </a:lnTo>
                      <a:lnTo>
                        <a:pt x="375" y="600"/>
                      </a:lnTo>
                      <a:lnTo>
                        <a:pt x="348" y="592"/>
                      </a:lnTo>
                      <a:lnTo>
                        <a:pt x="322" y="585"/>
                      </a:lnTo>
                      <a:lnTo>
                        <a:pt x="297" y="576"/>
                      </a:lnTo>
                      <a:lnTo>
                        <a:pt x="275" y="569"/>
                      </a:lnTo>
                      <a:lnTo>
                        <a:pt x="257" y="563"/>
                      </a:lnTo>
                      <a:lnTo>
                        <a:pt x="228" y="592"/>
                      </a:lnTo>
                      <a:lnTo>
                        <a:pt x="199" y="612"/>
                      </a:lnTo>
                      <a:lnTo>
                        <a:pt x="168" y="620"/>
                      </a:lnTo>
                      <a:lnTo>
                        <a:pt x="137" y="621"/>
                      </a:lnTo>
                      <a:lnTo>
                        <a:pt x="104" y="614"/>
                      </a:lnTo>
                      <a:lnTo>
                        <a:pt x="71" y="605"/>
                      </a:lnTo>
                      <a:lnTo>
                        <a:pt x="37" y="591"/>
                      </a:lnTo>
                      <a:lnTo>
                        <a:pt x="0" y="576"/>
                      </a:lnTo>
                      <a:lnTo>
                        <a:pt x="4" y="274"/>
                      </a:lnTo>
                      <a:lnTo>
                        <a:pt x="42" y="269"/>
                      </a:lnTo>
                      <a:lnTo>
                        <a:pt x="77" y="256"/>
                      </a:lnTo>
                      <a:lnTo>
                        <a:pt x="106" y="238"/>
                      </a:lnTo>
                      <a:lnTo>
                        <a:pt x="133" y="216"/>
                      </a:lnTo>
                      <a:lnTo>
                        <a:pt x="159" y="191"/>
                      </a:lnTo>
                      <a:lnTo>
                        <a:pt x="182" y="161"/>
                      </a:lnTo>
                      <a:lnTo>
                        <a:pt x="208" y="132"/>
                      </a:lnTo>
                      <a:lnTo>
                        <a:pt x="233" y="103"/>
                      </a:lnTo>
                      <a:lnTo>
                        <a:pt x="262" y="76"/>
                      </a:lnTo>
                      <a:lnTo>
                        <a:pt x="295" y="52"/>
                      </a:lnTo>
                      <a:lnTo>
                        <a:pt x="333" y="31"/>
                      </a:lnTo>
                      <a:lnTo>
                        <a:pt x="377" y="16"/>
                      </a:lnTo>
                      <a:lnTo>
                        <a:pt x="411" y="7"/>
                      </a:lnTo>
                      <a:lnTo>
                        <a:pt x="453" y="1"/>
                      </a:lnTo>
                      <a:lnTo>
                        <a:pt x="499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sz="2701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4" name="Freeform 54">
                  <a:extLst>
                    <a:ext uri="{FF2B5EF4-FFF2-40B4-BE49-F238E27FC236}">
                      <a16:creationId xmlns:a16="http://schemas.microsoft.com/office/drawing/2014/main" id="{2366F0D0-953D-4584-AFA6-4E717ECB566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366556" y="1001048"/>
                  <a:ext cx="460794" cy="5174720"/>
                </a:xfrm>
                <a:custGeom>
                  <a:avLst/>
                  <a:gdLst>
                    <a:gd name="T0" fmla="*/ 147 w 300"/>
                    <a:gd name="T1" fmla="*/ 3238 h 3369"/>
                    <a:gd name="T2" fmla="*/ 184 w 300"/>
                    <a:gd name="T3" fmla="*/ 3277 h 3369"/>
                    <a:gd name="T4" fmla="*/ 180 w 300"/>
                    <a:gd name="T5" fmla="*/ 3309 h 3369"/>
                    <a:gd name="T6" fmla="*/ 167 w 300"/>
                    <a:gd name="T7" fmla="*/ 3360 h 3369"/>
                    <a:gd name="T8" fmla="*/ 136 w 300"/>
                    <a:gd name="T9" fmla="*/ 3340 h 3369"/>
                    <a:gd name="T10" fmla="*/ 124 w 300"/>
                    <a:gd name="T11" fmla="*/ 3251 h 3369"/>
                    <a:gd name="T12" fmla="*/ 142 w 300"/>
                    <a:gd name="T13" fmla="*/ 2813 h 3369"/>
                    <a:gd name="T14" fmla="*/ 184 w 300"/>
                    <a:gd name="T15" fmla="*/ 2884 h 3369"/>
                    <a:gd name="T16" fmla="*/ 195 w 300"/>
                    <a:gd name="T17" fmla="*/ 2986 h 3369"/>
                    <a:gd name="T18" fmla="*/ 191 w 300"/>
                    <a:gd name="T19" fmla="*/ 3087 h 3369"/>
                    <a:gd name="T20" fmla="*/ 184 w 300"/>
                    <a:gd name="T21" fmla="*/ 3140 h 3369"/>
                    <a:gd name="T22" fmla="*/ 156 w 300"/>
                    <a:gd name="T23" fmla="*/ 3082 h 3369"/>
                    <a:gd name="T24" fmla="*/ 120 w 300"/>
                    <a:gd name="T25" fmla="*/ 2986 h 3369"/>
                    <a:gd name="T26" fmla="*/ 120 w 300"/>
                    <a:gd name="T27" fmla="*/ 2857 h 3369"/>
                    <a:gd name="T28" fmla="*/ 124 w 300"/>
                    <a:gd name="T29" fmla="*/ 2386 h 3369"/>
                    <a:gd name="T30" fmla="*/ 196 w 300"/>
                    <a:gd name="T31" fmla="*/ 2449 h 3369"/>
                    <a:gd name="T32" fmla="*/ 193 w 300"/>
                    <a:gd name="T33" fmla="*/ 2666 h 3369"/>
                    <a:gd name="T34" fmla="*/ 182 w 300"/>
                    <a:gd name="T35" fmla="*/ 2658 h 3369"/>
                    <a:gd name="T36" fmla="*/ 171 w 300"/>
                    <a:gd name="T37" fmla="*/ 2649 h 3369"/>
                    <a:gd name="T38" fmla="*/ 136 w 300"/>
                    <a:gd name="T39" fmla="*/ 2626 h 3369"/>
                    <a:gd name="T40" fmla="*/ 113 w 300"/>
                    <a:gd name="T41" fmla="*/ 1866 h 3369"/>
                    <a:gd name="T42" fmla="*/ 200 w 300"/>
                    <a:gd name="T43" fmla="*/ 1931 h 3369"/>
                    <a:gd name="T44" fmla="*/ 200 w 300"/>
                    <a:gd name="T45" fmla="*/ 2067 h 3369"/>
                    <a:gd name="T46" fmla="*/ 198 w 300"/>
                    <a:gd name="T47" fmla="*/ 2215 h 3369"/>
                    <a:gd name="T48" fmla="*/ 138 w 300"/>
                    <a:gd name="T49" fmla="*/ 2213 h 3369"/>
                    <a:gd name="T50" fmla="*/ 113 w 300"/>
                    <a:gd name="T51" fmla="*/ 1866 h 3369"/>
                    <a:gd name="T52" fmla="*/ 204 w 300"/>
                    <a:gd name="T53" fmla="*/ 1709 h 3369"/>
                    <a:gd name="T54" fmla="*/ 144 w 300"/>
                    <a:gd name="T55" fmla="*/ 1693 h 3369"/>
                    <a:gd name="T56" fmla="*/ 104 w 300"/>
                    <a:gd name="T57" fmla="*/ 1357 h 3369"/>
                    <a:gd name="T58" fmla="*/ 224 w 300"/>
                    <a:gd name="T59" fmla="*/ 20 h 3369"/>
                    <a:gd name="T60" fmla="*/ 287 w 300"/>
                    <a:gd name="T61" fmla="*/ 89 h 3369"/>
                    <a:gd name="T62" fmla="*/ 298 w 300"/>
                    <a:gd name="T63" fmla="*/ 173 h 3369"/>
                    <a:gd name="T64" fmla="*/ 260 w 300"/>
                    <a:gd name="T65" fmla="*/ 242 h 3369"/>
                    <a:gd name="T66" fmla="*/ 222 w 300"/>
                    <a:gd name="T67" fmla="*/ 377 h 3369"/>
                    <a:gd name="T68" fmla="*/ 218 w 300"/>
                    <a:gd name="T69" fmla="*/ 640 h 3369"/>
                    <a:gd name="T70" fmla="*/ 216 w 300"/>
                    <a:gd name="T71" fmla="*/ 880 h 3369"/>
                    <a:gd name="T72" fmla="*/ 213 w 300"/>
                    <a:gd name="T73" fmla="*/ 1166 h 3369"/>
                    <a:gd name="T74" fmla="*/ 96 w 300"/>
                    <a:gd name="T75" fmla="*/ 958 h 3369"/>
                    <a:gd name="T76" fmla="*/ 87 w 300"/>
                    <a:gd name="T77" fmla="*/ 637 h 3369"/>
                    <a:gd name="T78" fmla="*/ 82 w 300"/>
                    <a:gd name="T79" fmla="*/ 380 h 3369"/>
                    <a:gd name="T80" fmla="*/ 31 w 300"/>
                    <a:gd name="T81" fmla="*/ 237 h 3369"/>
                    <a:gd name="T82" fmla="*/ 0 w 300"/>
                    <a:gd name="T83" fmla="*/ 155 h 3369"/>
                    <a:gd name="T84" fmla="*/ 18 w 300"/>
                    <a:gd name="T85" fmla="*/ 73 h 3369"/>
                    <a:gd name="T86" fmla="*/ 85 w 300"/>
                    <a:gd name="T87" fmla="*/ 15 h 33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300" h="3369">
                      <a:moveTo>
                        <a:pt x="127" y="3220"/>
                      </a:moveTo>
                      <a:lnTo>
                        <a:pt x="136" y="3227"/>
                      </a:lnTo>
                      <a:lnTo>
                        <a:pt x="147" y="3238"/>
                      </a:lnTo>
                      <a:lnTo>
                        <a:pt x="160" y="3251"/>
                      </a:lnTo>
                      <a:lnTo>
                        <a:pt x="173" y="3266"/>
                      </a:lnTo>
                      <a:lnTo>
                        <a:pt x="184" y="3277"/>
                      </a:lnTo>
                      <a:lnTo>
                        <a:pt x="182" y="3282"/>
                      </a:lnTo>
                      <a:lnTo>
                        <a:pt x="182" y="3293"/>
                      </a:lnTo>
                      <a:lnTo>
                        <a:pt x="180" y="3309"/>
                      </a:lnTo>
                      <a:lnTo>
                        <a:pt x="178" y="3327"/>
                      </a:lnTo>
                      <a:lnTo>
                        <a:pt x="175" y="3346"/>
                      </a:lnTo>
                      <a:lnTo>
                        <a:pt x="167" y="3360"/>
                      </a:lnTo>
                      <a:lnTo>
                        <a:pt x="156" y="3369"/>
                      </a:lnTo>
                      <a:lnTo>
                        <a:pt x="147" y="3358"/>
                      </a:lnTo>
                      <a:lnTo>
                        <a:pt x="136" y="3340"/>
                      </a:lnTo>
                      <a:lnTo>
                        <a:pt x="129" y="3313"/>
                      </a:lnTo>
                      <a:lnTo>
                        <a:pt x="125" y="3282"/>
                      </a:lnTo>
                      <a:lnTo>
                        <a:pt x="124" y="3251"/>
                      </a:lnTo>
                      <a:lnTo>
                        <a:pt x="127" y="3220"/>
                      </a:lnTo>
                      <a:close/>
                      <a:moveTo>
                        <a:pt x="120" y="2800"/>
                      </a:moveTo>
                      <a:lnTo>
                        <a:pt x="142" y="2813"/>
                      </a:lnTo>
                      <a:lnTo>
                        <a:pt x="160" y="2833"/>
                      </a:lnTo>
                      <a:lnTo>
                        <a:pt x="173" y="2857"/>
                      </a:lnTo>
                      <a:lnTo>
                        <a:pt x="184" y="2884"/>
                      </a:lnTo>
                      <a:lnTo>
                        <a:pt x="189" y="2917"/>
                      </a:lnTo>
                      <a:lnTo>
                        <a:pt x="193" y="2949"/>
                      </a:lnTo>
                      <a:lnTo>
                        <a:pt x="195" y="2986"/>
                      </a:lnTo>
                      <a:lnTo>
                        <a:pt x="195" y="3020"/>
                      </a:lnTo>
                      <a:lnTo>
                        <a:pt x="195" y="3055"/>
                      </a:lnTo>
                      <a:lnTo>
                        <a:pt x="191" y="3087"/>
                      </a:lnTo>
                      <a:lnTo>
                        <a:pt x="189" y="3118"/>
                      </a:lnTo>
                      <a:lnTo>
                        <a:pt x="187" y="3146"/>
                      </a:lnTo>
                      <a:lnTo>
                        <a:pt x="184" y="3140"/>
                      </a:lnTo>
                      <a:lnTo>
                        <a:pt x="176" y="3127"/>
                      </a:lnTo>
                      <a:lnTo>
                        <a:pt x="167" y="3107"/>
                      </a:lnTo>
                      <a:lnTo>
                        <a:pt x="156" y="3082"/>
                      </a:lnTo>
                      <a:lnTo>
                        <a:pt x="144" y="3053"/>
                      </a:lnTo>
                      <a:lnTo>
                        <a:pt x="131" y="3020"/>
                      </a:lnTo>
                      <a:lnTo>
                        <a:pt x="120" y="2986"/>
                      </a:lnTo>
                      <a:lnTo>
                        <a:pt x="120" y="2944"/>
                      </a:lnTo>
                      <a:lnTo>
                        <a:pt x="120" y="2904"/>
                      </a:lnTo>
                      <a:lnTo>
                        <a:pt x="120" y="2857"/>
                      </a:lnTo>
                      <a:lnTo>
                        <a:pt x="120" y="2800"/>
                      </a:lnTo>
                      <a:close/>
                      <a:moveTo>
                        <a:pt x="116" y="2386"/>
                      </a:moveTo>
                      <a:lnTo>
                        <a:pt x="124" y="2386"/>
                      </a:lnTo>
                      <a:lnTo>
                        <a:pt x="151" y="2407"/>
                      </a:lnTo>
                      <a:lnTo>
                        <a:pt x="176" y="2427"/>
                      </a:lnTo>
                      <a:lnTo>
                        <a:pt x="196" y="2449"/>
                      </a:lnTo>
                      <a:lnTo>
                        <a:pt x="195" y="2520"/>
                      </a:lnTo>
                      <a:lnTo>
                        <a:pt x="193" y="2593"/>
                      </a:lnTo>
                      <a:lnTo>
                        <a:pt x="193" y="2666"/>
                      </a:lnTo>
                      <a:lnTo>
                        <a:pt x="189" y="2664"/>
                      </a:lnTo>
                      <a:lnTo>
                        <a:pt x="185" y="2662"/>
                      </a:lnTo>
                      <a:lnTo>
                        <a:pt x="182" y="2658"/>
                      </a:lnTo>
                      <a:lnTo>
                        <a:pt x="178" y="2655"/>
                      </a:lnTo>
                      <a:lnTo>
                        <a:pt x="175" y="2653"/>
                      </a:lnTo>
                      <a:lnTo>
                        <a:pt x="171" y="2649"/>
                      </a:lnTo>
                      <a:lnTo>
                        <a:pt x="167" y="2649"/>
                      </a:lnTo>
                      <a:lnTo>
                        <a:pt x="151" y="2637"/>
                      </a:lnTo>
                      <a:lnTo>
                        <a:pt x="136" y="2626"/>
                      </a:lnTo>
                      <a:lnTo>
                        <a:pt x="120" y="2613"/>
                      </a:lnTo>
                      <a:lnTo>
                        <a:pt x="116" y="2386"/>
                      </a:lnTo>
                      <a:close/>
                      <a:moveTo>
                        <a:pt x="113" y="1866"/>
                      </a:moveTo>
                      <a:lnTo>
                        <a:pt x="156" y="1884"/>
                      </a:lnTo>
                      <a:lnTo>
                        <a:pt x="200" y="1902"/>
                      </a:lnTo>
                      <a:lnTo>
                        <a:pt x="200" y="1931"/>
                      </a:lnTo>
                      <a:lnTo>
                        <a:pt x="200" y="1971"/>
                      </a:lnTo>
                      <a:lnTo>
                        <a:pt x="202" y="2018"/>
                      </a:lnTo>
                      <a:lnTo>
                        <a:pt x="200" y="2067"/>
                      </a:lnTo>
                      <a:lnTo>
                        <a:pt x="200" y="2118"/>
                      </a:lnTo>
                      <a:lnTo>
                        <a:pt x="200" y="2169"/>
                      </a:lnTo>
                      <a:lnTo>
                        <a:pt x="198" y="2215"/>
                      </a:lnTo>
                      <a:lnTo>
                        <a:pt x="196" y="2253"/>
                      </a:lnTo>
                      <a:lnTo>
                        <a:pt x="169" y="2233"/>
                      </a:lnTo>
                      <a:lnTo>
                        <a:pt x="138" y="2213"/>
                      </a:lnTo>
                      <a:lnTo>
                        <a:pt x="113" y="2193"/>
                      </a:lnTo>
                      <a:lnTo>
                        <a:pt x="113" y="2029"/>
                      </a:lnTo>
                      <a:lnTo>
                        <a:pt x="113" y="1866"/>
                      </a:lnTo>
                      <a:close/>
                      <a:moveTo>
                        <a:pt x="104" y="1357"/>
                      </a:moveTo>
                      <a:lnTo>
                        <a:pt x="207" y="1362"/>
                      </a:lnTo>
                      <a:lnTo>
                        <a:pt x="204" y="1709"/>
                      </a:lnTo>
                      <a:lnTo>
                        <a:pt x="180" y="1706"/>
                      </a:lnTo>
                      <a:lnTo>
                        <a:pt x="160" y="1700"/>
                      </a:lnTo>
                      <a:lnTo>
                        <a:pt x="144" y="1693"/>
                      </a:lnTo>
                      <a:lnTo>
                        <a:pt x="127" y="1684"/>
                      </a:lnTo>
                      <a:lnTo>
                        <a:pt x="107" y="1677"/>
                      </a:lnTo>
                      <a:lnTo>
                        <a:pt x="104" y="1357"/>
                      </a:lnTo>
                      <a:close/>
                      <a:moveTo>
                        <a:pt x="156" y="0"/>
                      </a:moveTo>
                      <a:lnTo>
                        <a:pt x="193" y="7"/>
                      </a:lnTo>
                      <a:lnTo>
                        <a:pt x="224" y="20"/>
                      </a:lnTo>
                      <a:lnTo>
                        <a:pt x="251" y="38"/>
                      </a:lnTo>
                      <a:lnTo>
                        <a:pt x="271" y="62"/>
                      </a:lnTo>
                      <a:lnTo>
                        <a:pt x="287" y="89"/>
                      </a:lnTo>
                      <a:lnTo>
                        <a:pt x="296" y="120"/>
                      </a:lnTo>
                      <a:lnTo>
                        <a:pt x="300" y="153"/>
                      </a:lnTo>
                      <a:lnTo>
                        <a:pt x="298" y="173"/>
                      </a:lnTo>
                      <a:lnTo>
                        <a:pt x="289" y="197"/>
                      </a:lnTo>
                      <a:lnTo>
                        <a:pt x="276" y="220"/>
                      </a:lnTo>
                      <a:lnTo>
                        <a:pt x="260" y="242"/>
                      </a:lnTo>
                      <a:lnTo>
                        <a:pt x="244" y="260"/>
                      </a:lnTo>
                      <a:lnTo>
                        <a:pt x="224" y="273"/>
                      </a:lnTo>
                      <a:lnTo>
                        <a:pt x="222" y="377"/>
                      </a:lnTo>
                      <a:lnTo>
                        <a:pt x="222" y="471"/>
                      </a:lnTo>
                      <a:lnTo>
                        <a:pt x="220" y="557"/>
                      </a:lnTo>
                      <a:lnTo>
                        <a:pt x="218" y="640"/>
                      </a:lnTo>
                      <a:lnTo>
                        <a:pt x="218" y="718"/>
                      </a:lnTo>
                      <a:lnTo>
                        <a:pt x="216" y="798"/>
                      </a:lnTo>
                      <a:lnTo>
                        <a:pt x="216" y="880"/>
                      </a:lnTo>
                      <a:lnTo>
                        <a:pt x="215" y="967"/>
                      </a:lnTo>
                      <a:lnTo>
                        <a:pt x="213" y="1062"/>
                      </a:lnTo>
                      <a:lnTo>
                        <a:pt x="213" y="1166"/>
                      </a:lnTo>
                      <a:lnTo>
                        <a:pt x="100" y="1153"/>
                      </a:lnTo>
                      <a:lnTo>
                        <a:pt x="98" y="1051"/>
                      </a:lnTo>
                      <a:lnTo>
                        <a:pt x="96" y="958"/>
                      </a:lnTo>
                      <a:lnTo>
                        <a:pt x="95" y="873"/>
                      </a:lnTo>
                      <a:lnTo>
                        <a:pt x="93" y="793"/>
                      </a:lnTo>
                      <a:lnTo>
                        <a:pt x="87" y="637"/>
                      </a:lnTo>
                      <a:lnTo>
                        <a:pt x="85" y="557"/>
                      </a:lnTo>
                      <a:lnTo>
                        <a:pt x="84" y="471"/>
                      </a:lnTo>
                      <a:lnTo>
                        <a:pt x="82" y="380"/>
                      </a:lnTo>
                      <a:lnTo>
                        <a:pt x="80" y="277"/>
                      </a:lnTo>
                      <a:lnTo>
                        <a:pt x="53" y="258"/>
                      </a:lnTo>
                      <a:lnTo>
                        <a:pt x="31" y="237"/>
                      </a:lnTo>
                      <a:lnTo>
                        <a:pt x="16" y="211"/>
                      </a:lnTo>
                      <a:lnTo>
                        <a:pt x="5" y="184"/>
                      </a:lnTo>
                      <a:lnTo>
                        <a:pt x="0" y="155"/>
                      </a:lnTo>
                      <a:lnTo>
                        <a:pt x="0" y="127"/>
                      </a:lnTo>
                      <a:lnTo>
                        <a:pt x="7" y="98"/>
                      </a:lnTo>
                      <a:lnTo>
                        <a:pt x="18" y="73"/>
                      </a:lnTo>
                      <a:lnTo>
                        <a:pt x="35" y="49"/>
                      </a:lnTo>
                      <a:lnTo>
                        <a:pt x="56" y="29"/>
                      </a:lnTo>
                      <a:lnTo>
                        <a:pt x="85" y="15"/>
                      </a:lnTo>
                      <a:lnTo>
                        <a:pt x="118" y="4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sz="2701"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34" name="Rounded Rectangle 8">
                <a:extLst>
                  <a:ext uri="{FF2B5EF4-FFF2-40B4-BE49-F238E27FC236}">
                    <a16:creationId xmlns:a16="http://schemas.microsoft.com/office/drawing/2014/main" id="{89BAC6DE-A132-4739-A891-501B56DAB118}"/>
                  </a:ext>
                </a:extLst>
              </p:cNvPr>
              <p:cNvSpPr/>
              <p:nvPr/>
            </p:nvSpPr>
            <p:spPr>
              <a:xfrm>
                <a:off x="3485700" y="593822"/>
                <a:ext cx="262075" cy="197747"/>
              </a:xfrm>
              <a:custGeom>
                <a:avLst/>
                <a:gdLst/>
                <a:ahLst/>
                <a:cxnLst/>
                <a:rect l="l" t="t" r="r" b="b"/>
                <a:pathLst>
                  <a:path w="3960440" h="2988329">
                    <a:moveTo>
                      <a:pt x="1906134" y="1614050"/>
                    </a:moveTo>
                    <a:cubicBezTo>
                      <a:pt x="1848735" y="1614050"/>
                      <a:pt x="1802205" y="1659775"/>
                      <a:pt x="1802205" y="1716180"/>
                    </a:cubicBezTo>
                    <a:lnTo>
                      <a:pt x="1802205" y="1952130"/>
                    </a:lnTo>
                    <a:lnTo>
                      <a:pt x="1562097" y="1952130"/>
                    </a:lnTo>
                    <a:cubicBezTo>
                      <a:pt x="1504698" y="1952130"/>
                      <a:pt x="1458167" y="1997855"/>
                      <a:pt x="1458167" y="2054260"/>
                    </a:cubicBezTo>
                    <a:lnTo>
                      <a:pt x="1458167" y="2188080"/>
                    </a:lnTo>
                    <a:cubicBezTo>
                      <a:pt x="1458167" y="2244485"/>
                      <a:pt x="1504698" y="2290210"/>
                      <a:pt x="1562097" y="2290210"/>
                    </a:cubicBezTo>
                    <a:lnTo>
                      <a:pt x="1802205" y="2290210"/>
                    </a:lnTo>
                    <a:lnTo>
                      <a:pt x="1802205" y="2526160"/>
                    </a:lnTo>
                    <a:cubicBezTo>
                      <a:pt x="1802205" y="2582565"/>
                      <a:pt x="1848735" y="2628290"/>
                      <a:pt x="1906134" y="2628290"/>
                    </a:cubicBezTo>
                    <a:lnTo>
                      <a:pt x="2042312" y="2628290"/>
                    </a:lnTo>
                    <a:cubicBezTo>
                      <a:pt x="2099711" y="2628290"/>
                      <a:pt x="2146242" y="2582565"/>
                      <a:pt x="2146242" y="2526160"/>
                    </a:cubicBezTo>
                    <a:lnTo>
                      <a:pt x="2146242" y="2290210"/>
                    </a:lnTo>
                    <a:lnTo>
                      <a:pt x="2386349" y="2290210"/>
                    </a:lnTo>
                    <a:cubicBezTo>
                      <a:pt x="2443749" y="2290210"/>
                      <a:pt x="2490279" y="2244485"/>
                      <a:pt x="2490279" y="2188080"/>
                    </a:cubicBezTo>
                    <a:lnTo>
                      <a:pt x="2490279" y="2054260"/>
                    </a:lnTo>
                    <a:cubicBezTo>
                      <a:pt x="2490279" y="1997855"/>
                      <a:pt x="2443749" y="1952130"/>
                      <a:pt x="2386349" y="1952130"/>
                    </a:cubicBezTo>
                    <a:lnTo>
                      <a:pt x="2146242" y="1952130"/>
                    </a:lnTo>
                    <a:lnTo>
                      <a:pt x="2146242" y="1716180"/>
                    </a:lnTo>
                    <a:cubicBezTo>
                      <a:pt x="2146242" y="1659775"/>
                      <a:pt x="2099711" y="1614050"/>
                      <a:pt x="2042312" y="1614050"/>
                    </a:cubicBezTo>
                    <a:close/>
                    <a:moveTo>
                      <a:pt x="0" y="1368149"/>
                    </a:moveTo>
                    <a:lnTo>
                      <a:pt x="3960440" y="1368149"/>
                    </a:lnTo>
                    <a:lnTo>
                      <a:pt x="3960440" y="2489988"/>
                    </a:lnTo>
                    <a:cubicBezTo>
                      <a:pt x="3960440" y="2765214"/>
                      <a:pt x="3737325" y="2988329"/>
                      <a:pt x="3462099" y="2988329"/>
                    </a:cubicBezTo>
                    <a:lnTo>
                      <a:pt x="498341" y="2988329"/>
                    </a:lnTo>
                    <a:cubicBezTo>
                      <a:pt x="223115" y="2988329"/>
                      <a:pt x="0" y="2765214"/>
                      <a:pt x="0" y="2489988"/>
                    </a:cubicBezTo>
                    <a:close/>
                    <a:moveTo>
                      <a:pt x="1399199" y="277487"/>
                    </a:moveTo>
                    <a:cubicBezTo>
                      <a:pt x="1340514" y="277487"/>
                      <a:pt x="1292941" y="325060"/>
                      <a:pt x="1292941" y="383745"/>
                    </a:cubicBezTo>
                    <a:lnTo>
                      <a:pt x="1292941" y="684073"/>
                    </a:lnTo>
                    <a:lnTo>
                      <a:pt x="2667496" y="684073"/>
                    </a:lnTo>
                    <a:lnTo>
                      <a:pt x="2667496" y="383745"/>
                    </a:lnTo>
                    <a:cubicBezTo>
                      <a:pt x="2667496" y="325060"/>
                      <a:pt x="2619923" y="277487"/>
                      <a:pt x="2561238" y="277487"/>
                    </a:cubicBezTo>
                    <a:close/>
                    <a:moveTo>
                      <a:pt x="1139543" y="0"/>
                    </a:moveTo>
                    <a:lnTo>
                      <a:pt x="2820896" y="0"/>
                    </a:lnTo>
                    <a:cubicBezTo>
                      <a:pt x="2920320" y="0"/>
                      <a:pt x="3000919" y="80599"/>
                      <a:pt x="3000919" y="180023"/>
                    </a:cubicBezTo>
                    <a:lnTo>
                      <a:pt x="3000919" y="684073"/>
                    </a:lnTo>
                    <a:lnTo>
                      <a:pt x="3462099" y="684073"/>
                    </a:lnTo>
                    <a:cubicBezTo>
                      <a:pt x="3727111" y="684073"/>
                      <a:pt x="3943808" y="890935"/>
                      <a:pt x="3957387" y="1152125"/>
                    </a:cubicBezTo>
                    <a:lnTo>
                      <a:pt x="3053" y="1152125"/>
                    </a:lnTo>
                    <a:cubicBezTo>
                      <a:pt x="16632" y="890935"/>
                      <a:pt x="233329" y="684073"/>
                      <a:pt x="498341" y="684073"/>
                    </a:cubicBezTo>
                    <a:lnTo>
                      <a:pt x="959520" y="684073"/>
                    </a:lnTo>
                    <a:lnTo>
                      <a:pt x="959520" y="180023"/>
                    </a:lnTo>
                    <a:cubicBezTo>
                      <a:pt x="959520" y="80599"/>
                      <a:pt x="1040119" y="0"/>
                      <a:pt x="113954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latin typeface="Arial" pitchFamily="34" charset="0"/>
                  <a:cs typeface="B Nazanin" panose="00000400000000000000" pitchFamily="2" charset="-78"/>
                </a:endParaRPr>
              </a:p>
            </p:txBody>
          </p:sp>
          <p:sp>
            <p:nvSpPr>
              <p:cNvPr id="135" name="Heart 3">
                <a:extLst>
                  <a:ext uri="{FF2B5EF4-FFF2-40B4-BE49-F238E27FC236}">
                    <a16:creationId xmlns:a16="http://schemas.microsoft.com/office/drawing/2014/main" id="{D37F3871-D63E-419F-A393-582F6CB7A8C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925107" y="324353"/>
                <a:ext cx="262046" cy="237147"/>
              </a:xfrm>
              <a:custGeom>
                <a:avLst/>
                <a:gdLst/>
                <a:ahLst/>
                <a:cxnLst/>
                <a:rect l="l" t="t" r="r" b="b"/>
                <a:pathLst>
                  <a:path w="3971393" h="3594045">
                    <a:moveTo>
                      <a:pt x="2284446" y="942229"/>
                    </a:moveTo>
                    <a:cubicBezTo>
                      <a:pt x="2231718" y="946666"/>
                      <a:pt x="2184212" y="981897"/>
                      <a:pt x="2166723" y="1035351"/>
                    </a:cubicBezTo>
                    <a:lnTo>
                      <a:pt x="1818705" y="2099054"/>
                    </a:lnTo>
                    <a:lnTo>
                      <a:pt x="1630896" y="1461099"/>
                    </a:lnTo>
                    <a:cubicBezTo>
                      <a:pt x="1625536" y="1442893"/>
                      <a:pt x="1616698" y="1426659"/>
                      <a:pt x="1605222" y="1412988"/>
                    </a:cubicBezTo>
                    <a:cubicBezTo>
                      <a:pt x="1592838" y="1372092"/>
                      <a:pt x="1559535" y="1339590"/>
                      <a:pt x="1515200" y="1327710"/>
                    </a:cubicBezTo>
                    <a:cubicBezTo>
                      <a:pt x="1442764" y="1308302"/>
                      <a:pt x="1368310" y="1351289"/>
                      <a:pt x="1348901" y="1423723"/>
                    </a:cubicBezTo>
                    <a:lnTo>
                      <a:pt x="1175574" y="2070589"/>
                    </a:lnTo>
                    <a:lnTo>
                      <a:pt x="887391" y="2070589"/>
                    </a:lnTo>
                    <a:cubicBezTo>
                      <a:pt x="812401" y="2070589"/>
                      <a:pt x="751610" y="2131382"/>
                      <a:pt x="751610" y="2206372"/>
                    </a:cubicBezTo>
                    <a:cubicBezTo>
                      <a:pt x="751609" y="2281361"/>
                      <a:pt x="812402" y="2342153"/>
                      <a:pt x="887391" y="2342154"/>
                    </a:cubicBezTo>
                    <a:lnTo>
                      <a:pt x="1266160" y="2342154"/>
                    </a:lnTo>
                    <a:cubicBezTo>
                      <a:pt x="1309243" y="2342153"/>
                      <a:pt x="1347639" y="2322088"/>
                      <a:pt x="1370869" y="2289485"/>
                    </a:cubicBezTo>
                    <a:cubicBezTo>
                      <a:pt x="1392914" y="2274134"/>
                      <a:pt x="1408463" y="2250677"/>
                      <a:pt x="1415910" y="2222885"/>
                    </a:cubicBezTo>
                    <a:lnTo>
                      <a:pt x="1490320" y="1945186"/>
                    </a:lnTo>
                    <a:lnTo>
                      <a:pt x="1661817" y="2527729"/>
                    </a:lnTo>
                    <a:cubicBezTo>
                      <a:pt x="1680716" y="2591927"/>
                      <a:pt x="1742866" y="2631605"/>
                      <a:pt x="1806849" y="2621696"/>
                    </a:cubicBezTo>
                    <a:cubicBezTo>
                      <a:pt x="1873057" y="2637495"/>
                      <a:pt x="1940784" y="2599243"/>
                      <a:pt x="1962449" y="2533025"/>
                    </a:cubicBezTo>
                    <a:lnTo>
                      <a:pt x="2291633" y="1526890"/>
                    </a:lnTo>
                    <a:lnTo>
                      <a:pt x="2478124" y="2222886"/>
                    </a:lnTo>
                    <a:cubicBezTo>
                      <a:pt x="2491725" y="2273643"/>
                      <a:pt x="2532355" y="2309941"/>
                      <a:pt x="2580723" y="2318869"/>
                    </a:cubicBezTo>
                    <a:cubicBezTo>
                      <a:pt x="2600453" y="2334375"/>
                      <a:pt x="2625460" y="2342152"/>
                      <a:pt x="2652283" y="2342153"/>
                    </a:cubicBezTo>
                    <a:lnTo>
                      <a:pt x="3058108" y="2342153"/>
                    </a:lnTo>
                    <a:cubicBezTo>
                      <a:pt x="3133099" y="2342153"/>
                      <a:pt x="3193891" y="2281360"/>
                      <a:pt x="3193891" y="2206371"/>
                    </a:cubicBezTo>
                    <a:cubicBezTo>
                      <a:pt x="3193890" y="2131381"/>
                      <a:pt x="3133099" y="2070589"/>
                      <a:pt x="3058108" y="2070588"/>
                    </a:cubicBezTo>
                    <a:lnTo>
                      <a:pt x="2718460" y="2070589"/>
                    </a:lnTo>
                    <a:lnTo>
                      <a:pt x="2455970" y="1090961"/>
                    </a:lnTo>
                    <a:cubicBezTo>
                      <a:pt x="2449895" y="1068289"/>
                      <a:pt x="2438427" y="1048501"/>
                      <a:pt x="2421928" y="1033927"/>
                    </a:cubicBezTo>
                    <a:cubicBezTo>
                      <a:pt x="2410672" y="994460"/>
                      <a:pt x="2379946" y="962248"/>
                      <a:pt x="2337996" y="948523"/>
                    </a:cubicBezTo>
                    <a:cubicBezTo>
                      <a:pt x="2320178" y="942693"/>
                      <a:pt x="2302022" y="940751"/>
                      <a:pt x="2284446" y="942229"/>
                    </a:cubicBezTo>
                    <a:close/>
                    <a:moveTo>
                      <a:pt x="941190" y="119"/>
                    </a:moveTo>
                    <a:cubicBezTo>
                      <a:pt x="1335246" y="6449"/>
                      <a:pt x="1754682" y="267656"/>
                      <a:pt x="1985697" y="864700"/>
                    </a:cubicBezTo>
                    <a:cubicBezTo>
                      <a:pt x="2807082" y="-1258124"/>
                      <a:pt x="6010484" y="864700"/>
                      <a:pt x="1985697" y="3594045"/>
                    </a:cubicBezTo>
                    <a:cubicBezTo>
                      <a:pt x="-907119" y="1632328"/>
                      <a:pt x="-65842" y="-16059"/>
                      <a:pt x="941190" y="1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>
                  <a:latin typeface="Arial" pitchFamily="34" charset="0"/>
                  <a:cs typeface="B Nazanin" panose="00000400000000000000" pitchFamily="2" charset="-78"/>
                </a:endParaRPr>
              </a:p>
            </p:txBody>
          </p:sp>
          <p:sp>
            <p:nvSpPr>
              <p:cNvPr id="136" name="Oval 19">
                <a:extLst>
                  <a:ext uri="{FF2B5EF4-FFF2-40B4-BE49-F238E27FC236}">
                    <a16:creationId xmlns:a16="http://schemas.microsoft.com/office/drawing/2014/main" id="{6DC33BA5-05DC-44D3-AC20-A87FEB197A08}"/>
                  </a:ext>
                </a:extLst>
              </p:cNvPr>
              <p:cNvSpPr/>
              <p:nvPr/>
            </p:nvSpPr>
            <p:spPr>
              <a:xfrm rot="7840081">
                <a:off x="5210693" y="1474854"/>
                <a:ext cx="262540" cy="223955"/>
              </a:xfrm>
              <a:custGeom>
                <a:avLst/>
                <a:gdLst/>
                <a:ahLst/>
                <a:cxnLst/>
                <a:rect l="l" t="t" r="r" b="b"/>
                <a:pathLst>
                  <a:path w="4290840" h="3660228">
                    <a:moveTo>
                      <a:pt x="2325835" y="1430901"/>
                    </a:moveTo>
                    <a:cubicBezTo>
                      <a:pt x="2336670" y="1441414"/>
                      <a:pt x="2351639" y="1447919"/>
                      <a:pt x="2368172" y="1447919"/>
                    </a:cubicBezTo>
                    <a:cubicBezTo>
                      <a:pt x="2401241" y="1447919"/>
                      <a:pt x="2428048" y="1421905"/>
                      <a:pt x="2428048" y="1389815"/>
                    </a:cubicBezTo>
                    <a:lnTo>
                      <a:pt x="2428048" y="290423"/>
                    </a:lnTo>
                    <a:cubicBezTo>
                      <a:pt x="2428048" y="258334"/>
                      <a:pt x="2401241" y="232319"/>
                      <a:pt x="2368173" y="232320"/>
                    </a:cubicBezTo>
                    <a:cubicBezTo>
                      <a:pt x="2335105" y="232319"/>
                      <a:pt x="2308298" y="258334"/>
                      <a:pt x="2308298" y="290424"/>
                    </a:cubicBezTo>
                    <a:lnTo>
                      <a:pt x="2308298" y="1389814"/>
                    </a:lnTo>
                    <a:cubicBezTo>
                      <a:pt x="2308297" y="1405860"/>
                      <a:pt x="2314999" y="1420385"/>
                      <a:pt x="2325835" y="1430901"/>
                    </a:cubicBezTo>
                    <a:close/>
                    <a:moveTo>
                      <a:pt x="1712446" y="1346642"/>
                    </a:moveTo>
                    <a:cubicBezTo>
                      <a:pt x="1591450" y="1204364"/>
                      <a:pt x="1518764" y="1021961"/>
                      <a:pt x="1518764" y="823084"/>
                    </a:cubicBezTo>
                    <a:cubicBezTo>
                      <a:pt x="1518764" y="368507"/>
                      <a:pt x="1898505" y="1"/>
                      <a:pt x="2366939" y="0"/>
                    </a:cubicBezTo>
                    <a:cubicBezTo>
                      <a:pt x="2835373" y="1"/>
                      <a:pt x="3215115" y="368508"/>
                      <a:pt x="3215114" y="823084"/>
                    </a:cubicBezTo>
                    <a:cubicBezTo>
                      <a:pt x="3215114" y="1277660"/>
                      <a:pt x="2835373" y="1646168"/>
                      <a:pt x="2366939" y="1646167"/>
                    </a:cubicBezTo>
                    <a:cubicBezTo>
                      <a:pt x="2132723" y="1646167"/>
                      <a:pt x="1920679" y="1554040"/>
                      <a:pt x="1767189" y="1405093"/>
                    </a:cubicBezTo>
                    <a:cubicBezTo>
                      <a:pt x="1748003" y="1386474"/>
                      <a:pt x="1729732" y="1366968"/>
                      <a:pt x="1712446" y="1346642"/>
                    </a:cubicBezTo>
                    <a:close/>
                    <a:moveTo>
                      <a:pt x="2442785" y="3276067"/>
                    </a:moveTo>
                    <a:cubicBezTo>
                      <a:pt x="2452539" y="3288725"/>
                      <a:pt x="2467121" y="3297661"/>
                      <a:pt x="2484220" y="3299876"/>
                    </a:cubicBezTo>
                    <a:lnTo>
                      <a:pt x="3567493" y="3440235"/>
                    </a:lnTo>
                    <a:cubicBezTo>
                      <a:pt x="3601691" y="3444665"/>
                      <a:pt x="3633005" y="3420535"/>
                      <a:pt x="3637436" y="3386337"/>
                    </a:cubicBezTo>
                    <a:lnTo>
                      <a:pt x="3638507" y="3378082"/>
                    </a:lnTo>
                    <a:cubicBezTo>
                      <a:pt x="3642938" y="3343884"/>
                      <a:pt x="3618808" y="3312570"/>
                      <a:pt x="3584610" y="3308139"/>
                    </a:cubicBezTo>
                    <a:cubicBezTo>
                      <a:pt x="3223518" y="3261353"/>
                      <a:pt x="2862428" y="3214566"/>
                      <a:pt x="2501336" y="3167780"/>
                    </a:cubicBezTo>
                    <a:cubicBezTo>
                      <a:pt x="2467138" y="3163349"/>
                      <a:pt x="2435824" y="3187479"/>
                      <a:pt x="2431392" y="3221677"/>
                    </a:cubicBezTo>
                    <a:lnTo>
                      <a:pt x="2430323" y="3229933"/>
                    </a:lnTo>
                    <a:cubicBezTo>
                      <a:pt x="2428107" y="3247032"/>
                      <a:pt x="2433032" y="3263410"/>
                      <a:pt x="2442785" y="3276067"/>
                    </a:cubicBezTo>
                    <a:close/>
                    <a:moveTo>
                      <a:pt x="2077965" y="3502921"/>
                    </a:moveTo>
                    <a:cubicBezTo>
                      <a:pt x="2211151" y="3366898"/>
                      <a:pt x="2317658" y="3113548"/>
                      <a:pt x="2352262" y="2815726"/>
                    </a:cubicBezTo>
                    <a:cubicBezTo>
                      <a:pt x="2386865" y="2517903"/>
                      <a:pt x="2341165" y="2247898"/>
                      <a:pt x="2242534" y="2086510"/>
                    </a:cubicBezTo>
                    <a:lnTo>
                      <a:pt x="3638641" y="2239266"/>
                    </a:lnTo>
                    <a:cubicBezTo>
                      <a:pt x="4041695" y="2283368"/>
                      <a:pt x="4331596" y="2636192"/>
                      <a:pt x="4286150" y="3027324"/>
                    </a:cubicBezTo>
                    <a:cubicBezTo>
                      <a:pt x="4240705" y="3418455"/>
                      <a:pt x="3877125" y="3699778"/>
                      <a:pt x="3474071" y="3655676"/>
                    </a:cubicBezTo>
                    <a:close/>
                    <a:moveTo>
                      <a:pt x="554154" y="3094005"/>
                    </a:moveTo>
                    <a:cubicBezTo>
                      <a:pt x="563899" y="3106651"/>
                      <a:pt x="578469" y="3115580"/>
                      <a:pt x="595552" y="3117793"/>
                    </a:cubicBezTo>
                    <a:lnTo>
                      <a:pt x="1844342" y="3279597"/>
                    </a:lnTo>
                    <a:cubicBezTo>
                      <a:pt x="1878509" y="3284024"/>
                      <a:pt x="1909796" y="3259914"/>
                      <a:pt x="1914223" y="3225747"/>
                    </a:cubicBezTo>
                    <a:lnTo>
                      <a:pt x="1915292" y="3217498"/>
                    </a:lnTo>
                    <a:cubicBezTo>
                      <a:pt x="1919719" y="3183330"/>
                      <a:pt x="1895610" y="3152043"/>
                      <a:pt x="1861442" y="3147616"/>
                    </a:cubicBezTo>
                    <a:lnTo>
                      <a:pt x="612653" y="2985812"/>
                    </a:lnTo>
                    <a:cubicBezTo>
                      <a:pt x="578485" y="2981385"/>
                      <a:pt x="547198" y="3005495"/>
                      <a:pt x="542771" y="3039662"/>
                    </a:cubicBezTo>
                    <a:lnTo>
                      <a:pt x="541702" y="3047911"/>
                    </a:lnTo>
                    <a:cubicBezTo>
                      <a:pt x="539489" y="3064995"/>
                      <a:pt x="544409" y="3081359"/>
                      <a:pt x="554154" y="3094005"/>
                    </a:cubicBezTo>
                    <a:close/>
                    <a:moveTo>
                      <a:pt x="160256" y="3083028"/>
                    </a:moveTo>
                    <a:cubicBezTo>
                      <a:pt x="43080" y="2940417"/>
                      <a:pt x="-18033" y="2754428"/>
                      <a:pt x="4690" y="2558864"/>
                    </a:cubicBezTo>
                    <a:cubicBezTo>
                      <a:pt x="50134" y="2167732"/>
                      <a:pt x="413715" y="1886409"/>
                      <a:pt x="816769" y="1930509"/>
                    </a:cubicBezTo>
                    <a:lnTo>
                      <a:pt x="2159669" y="2077444"/>
                    </a:lnTo>
                    <a:cubicBezTo>
                      <a:pt x="2252567" y="2248534"/>
                      <a:pt x="2291731" y="2517583"/>
                      <a:pt x="2258286" y="2805444"/>
                    </a:cubicBezTo>
                    <a:cubicBezTo>
                      <a:pt x="2224840" y="3093304"/>
                      <a:pt x="2124922" y="3347135"/>
                      <a:pt x="1995098" y="3493855"/>
                    </a:cubicBezTo>
                    <a:lnTo>
                      <a:pt x="652198" y="3346920"/>
                    </a:lnTo>
                    <a:cubicBezTo>
                      <a:pt x="450671" y="3324868"/>
                      <a:pt x="277431" y="3225638"/>
                      <a:pt x="160256" y="308302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>
                  <a:latin typeface="Arial" pitchFamily="34" charset="0"/>
                  <a:cs typeface="B Nazanin" panose="00000400000000000000" pitchFamily="2" charset="-78"/>
                </a:endParaRPr>
              </a:p>
            </p:txBody>
          </p:sp>
          <p:sp>
            <p:nvSpPr>
              <p:cNvPr id="137" name="Oval 1">
                <a:extLst>
                  <a:ext uri="{FF2B5EF4-FFF2-40B4-BE49-F238E27FC236}">
                    <a16:creationId xmlns:a16="http://schemas.microsoft.com/office/drawing/2014/main" id="{2DC723DC-1F45-42F5-810F-57581E3F39FD}"/>
                  </a:ext>
                </a:extLst>
              </p:cNvPr>
              <p:cNvSpPr/>
              <p:nvPr/>
            </p:nvSpPr>
            <p:spPr>
              <a:xfrm>
                <a:off x="4864288" y="443057"/>
                <a:ext cx="254332" cy="236887"/>
              </a:xfrm>
              <a:custGeom>
                <a:avLst/>
                <a:gdLst/>
                <a:ahLst/>
                <a:cxnLst/>
                <a:rect l="l" t="t" r="r" b="b"/>
                <a:pathLst>
                  <a:path w="3990386" h="3716676">
                    <a:moveTo>
                      <a:pt x="815328" y="1024655"/>
                    </a:moveTo>
                    <a:lnTo>
                      <a:pt x="975083" y="1399035"/>
                    </a:lnTo>
                    <a:cubicBezTo>
                      <a:pt x="638627" y="1560898"/>
                      <a:pt x="407005" y="1905230"/>
                      <a:pt x="407005" y="2303661"/>
                    </a:cubicBezTo>
                    <a:cubicBezTo>
                      <a:pt x="407005" y="2859265"/>
                      <a:pt x="857411" y="3309671"/>
                      <a:pt x="1413015" y="3309671"/>
                    </a:cubicBezTo>
                    <a:cubicBezTo>
                      <a:pt x="1777624" y="3309671"/>
                      <a:pt x="2096929" y="3115704"/>
                      <a:pt x="2272372" y="2824721"/>
                    </a:cubicBezTo>
                    <a:lnTo>
                      <a:pt x="2725584" y="2824721"/>
                    </a:lnTo>
                    <a:cubicBezTo>
                      <a:pt x="2519172" y="3347435"/>
                      <a:pt x="2009214" y="3716676"/>
                      <a:pt x="1413015" y="3716676"/>
                    </a:cubicBezTo>
                    <a:cubicBezTo>
                      <a:pt x="632628" y="3716676"/>
                      <a:pt x="0" y="3084048"/>
                      <a:pt x="0" y="2303661"/>
                    </a:cubicBezTo>
                    <a:cubicBezTo>
                      <a:pt x="0" y="1737153"/>
                      <a:pt x="333381" y="1248511"/>
                      <a:pt x="815328" y="1024655"/>
                    </a:cubicBezTo>
                    <a:close/>
                    <a:moveTo>
                      <a:pt x="502561" y="298804"/>
                    </a:moveTo>
                    <a:lnTo>
                      <a:pt x="1108331" y="298804"/>
                    </a:lnTo>
                    <a:cubicBezTo>
                      <a:pt x="1136581" y="298804"/>
                      <a:pt x="1160045" y="319300"/>
                      <a:pt x="1163560" y="346422"/>
                    </a:cubicBezTo>
                    <a:cubicBezTo>
                      <a:pt x="1171623" y="350536"/>
                      <a:pt x="1176285" y="357879"/>
                      <a:pt x="1179664" y="366134"/>
                    </a:cubicBezTo>
                    <a:lnTo>
                      <a:pt x="1939668" y="2222669"/>
                    </a:lnTo>
                    <a:lnTo>
                      <a:pt x="3154304" y="2222669"/>
                    </a:lnTo>
                    <a:cubicBezTo>
                      <a:pt x="3181037" y="2222669"/>
                      <a:pt x="3204555" y="2236435"/>
                      <a:pt x="3216981" y="2258032"/>
                    </a:cubicBezTo>
                    <a:cubicBezTo>
                      <a:pt x="3225669" y="2266039"/>
                      <a:pt x="3231809" y="2276658"/>
                      <a:pt x="3235199" y="2288786"/>
                    </a:cubicBezTo>
                    <a:lnTo>
                      <a:pt x="3393107" y="2853741"/>
                    </a:lnTo>
                    <a:lnTo>
                      <a:pt x="3952285" y="2853741"/>
                    </a:lnTo>
                    <a:cubicBezTo>
                      <a:pt x="3973328" y="2853741"/>
                      <a:pt x="3990386" y="2870799"/>
                      <a:pt x="3990386" y="2891842"/>
                    </a:cubicBezTo>
                    <a:lnTo>
                      <a:pt x="3990386" y="3044241"/>
                    </a:lnTo>
                    <a:cubicBezTo>
                      <a:pt x="3990386" y="3065284"/>
                      <a:pt x="3973328" y="3082342"/>
                      <a:pt x="3952285" y="3082342"/>
                    </a:cubicBezTo>
                    <a:lnTo>
                      <a:pt x="3061939" y="3082342"/>
                    </a:lnTo>
                    <a:lnTo>
                      <a:pt x="3049108" y="3077027"/>
                    </a:lnTo>
                    <a:cubicBezTo>
                      <a:pt x="3012205" y="3083408"/>
                      <a:pt x="2976158" y="3060440"/>
                      <a:pt x="2965797" y="3023373"/>
                    </a:cubicBezTo>
                    <a:lnTo>
                      <a:pt x="2869786" y="2679869"/>
                    </a:lnTo>
                    <a:lnTo>
                      <a:pt x="1692884" y="2679869"/>
                    </a:lnTo>
                    <a:cubicBezTo>
                      <a:pt x="1669732" y="2679869"/>
                      <a:pt x="1648992" y="2669544"/>
                      <a:pt x="1635703" y="2652658"/>
                    </a:cubicBezTo>
                    <a:cubicBezTo>
                      <a:pt x="1623506" y="2645708"/>
                      <a:pt x="1614192" y="2634403"/>
                      <a:pt x="1608508" y="2620517"/>
                    </a:cubicBezTo>
                    <a:lnTo>
                      <a:pt x="798458" y="641730"/>
                    </a:lnTo>
                    <a:lnTo>
                      <a:pt x="502561" y="641730"/>
                    </a:lnTo>
                    <a:cubicBezTo>
                      <a:pt x="470995" y="641730"/>
                      <a:pt x="445406" y="616141"/>
                      <a:pt x="445406" y="584575"/>
                    </a:cubicBezTo>
                    <a:lnTo>
                      <a:pt x="445406" y="355959"/>
                    </a:lnTo>
                    <a:cubicBezTo>
                      <a:pt x="445406" y="324393"/>
                      <a:pt x="470995" y="298804"/>
                      <a:pt x="502561" y="298804"/>
                    </a:cubicBezTo>
                    <a:close/>
                    <a:moveTo>
                      <a:pt x="1644556" y="0"/>
                    </a:moveTo>
                    <a:cubicBezTo>
                      <a:pt x="1843401" y="0"/>
                      <a:pt x="2004596" y="161195"/>
                      <a:pt x="2004596" y="360040"/>
                    </a:cubicBezTo>
                    <a:cubicBezTo>
                      <a:pt x="2004596" y="473964"/>
                      <a:pt x="1951684" y="575530"/>
                      <a:pt x="1868092" y="640247"/>
                    </a:cubicBezTo>
                    <a:lnTo>
                      <a:pt x="1878646" y="636314"/>
                    </a:lnTo>
                    <a:cubicBezTo>
                      <a:pt x="1967954" y="603039"/>
                      <a:pt x="2067327" y="648462"/>
                      <a:pt x="2100603" y="737770"/>
                    </a:cubicBezTo>
                    <a:lnTo>
                      <a:pt x="2442797" y="1656185"/>
                    </a:lnTo>
                    <a:lnTo>
                      <a:pt x="3426891" y="1656185"/>
                    </a:lnTo>
                    <a:cubicBezTo>
                      <a:pt x="3470661" y="1656185"/>
                      <a:pt x="3509987" y="1675215"/>
                      <a:pt x="3536031" y="1706361"/>
                    </a:cubicBezTo>
                    <a:cubicBezTo>
                      <a:pt x="3559761" y="1719045"/>
                      <a:pt x="3578086" y="1741351"/>
                      <a:pt x="3585374" y="1769449"/>
                    </a:cubicBezTo>
                    <a:lnTo>
                      <a:pt x="3754795" y="2422620"/>
                    </a:lnTo>
                    <a:lnTo>
                      <a:pt x="3892220" y="2422620"/>
                    </a:lnTo>
                    <a:cubicBezTo>
                      <a:pt x="3946434" y="2422620"/>
                      <a:pt x="3990384" y="2466570"/>
                      <a:pt x="3990384" y="2520784"/>
                    </a:cubicBezTo>
                    <a:lnTo>
                      <a:pt x="3990384" y="2652151"/>
                    </a:lnTo>
                    <a:cubicBezTo>
                      <a:pt x="3990384" y="2706365"/>
                      <a:pt x="3946434" y="2750315"/>
                      <a:pt x="3892220" y="2750315"/>
                    </a:cubicBezTo>
                    <a:lnTo>
                      <a:pt x="3636525" y="2750315"/>
                    </a:lnTo>
                    <a:lnTo>
                      <a:pt x="3609239" y="2744806"/>
                    </a:lnTo>
                    <a:lnTo>
                      <a:pt x="3593280" y="2748946"/>
                    </a:lnTo>
                    <a:cubicBezTo>
                      <a:pt x="3538803" y="2763076"/>
                      <a:pt x="3483185" y="2730369"/>
                      <a:pt x="3469055" y="2675892"/>
                    </a:cubicBezTo>
                    <a:lnTo>
                      <a:pt x="3332515" y="2149490"/>
                    </a:lnTo>
                    <a:lnTo>
                      <a:pt x="2128309" y="2149490"/>
                    </a:lnTo>
                    <a:cubicBezTo>
                      <a:pt x="2066906" y="2149490"/>
                      <a:pt x="2014250" y="2112039"/>
                      <a:pt x="1992038" y="2058691"/>
                    </a:cubicBezTo>
                    <a:cubicBezTo>
                      <a:pt x="1977002" y="2042985"/>
                      <a:pt x="1965065" y="2023929"/>
                      <a:pt x="1957006" y="2002298"/>
                    </a:cubicBezTo>
                    <a:lnTo>
                      <a:pt x="1560791" y="938900"/>
                    </a:lnTo>
                    <a:cubicBezTo>
                      <a:pt x="1527867" y="850534"/>
                      <a:pt x="1571988" y="752315"/>
                      <a:pt x="1659645" y="718559"/>
                    </a:cubicBezTo>
                    <a:cubicBezTo>
                      <a:pt x="1654675" y="719975"/>
                      <a:pt x="1649628" y="720080"/>
                      <a:pt x="1644556" y="720080"/>
                    </a:cubicBezTo>
                    <a:cubicBezTo>
                      <a:pt x="1445711" y="720080"/>
                      <a:pt x="1284516" y="558885"/>
                      <a:pt x="1284516" y="360040"/>
                    </a:cubicBezTo>
                    <a:cubicBezTo>
                      <a:pt x="1284516" y="161195"/>
                      <a:pt x="1445711" y="0"/>
                      <a:pt x="164455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latin typeface="Arial" pitchFamily="34" charset="0"/>
                  <a:cs typeface="B Nazanin" panose="00000400000000000000" pitchFamily="2" charset="-78"/>
                </a:endParaRPr>
              </a:p>
            </p:txBody>
          </p:sp>
          <p:sp>
            <p:nvSpPr>
              <p:cNvPr id="138" name="Freeform 36">
                <a:extLst>
                  <a:ext uri="{FF2B5EF4-FFF2-40B4-BE49-F238E27FC236}">
                    <a16:creationId xmlns:a16="http://schemas.microsoft.com/office/drawing/2014/main" id="{7F44B69E-C6E7-4E69-928A-DDFBB348498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825094" y="1043782"/>
                <a:ext cx="271140" cy="292344"/>
              </a:xfrm>
              <a:custGeom>
                <a:avLst/>
                <a:gdLst>
                  <a:gd name="T0" fmla="*/ 1409 w 3363"/>
                  <a:gd name="T1" fmla="*/ 1886 h 3626"/>
                  <a:gd name="T2" fmla="*/ 1554 w 3363"/>
                  <a:gd name="T3" fmla="*/ 2044 h 3626"/>
                  <a:gd name="T4" fmla="*/ 972 w 3363"/>
                  <a:gd name="T5" fmla="*/ 2917 h 3626"/>
                  <a:gd name="T6" fmla="*/ 852 w 3363"/>
                  <a:gd name="T7" fmla="*/ 3126 h 3626"/>
                  <a:gd name="T8" fmla="*/ 820 w 3363"/>
                  <a:gd name="T9" fmla="*/ 3247 h 3626"/>
                  <a:gd name="T10" fmla="*/ 836 w 3363"/>
                  <a:gd name="T11" fmla="*/ 3317 h 3626"/>
                  <a:gd name="T12" fmla="*/ 850 w 3363"/>
                  <a:gd name="T13" fmla="*/ 3389 h 3626"/>
                  <a:gd name="T14" fmla="*/ 829 w 3363"/>
                  <a:gd name="T15" fmla="*/ 3475 h 3626"/>
                  <a:gd name="T16" fmla="*/ 761 w 3363"/>
                  <a:gd name="T17" fmla="*/ 3557 h 3626"/>
                  <a:gd name="T18" fmla="*/ 656 w 3363"/>
                  <a:gd name="T19" fmla="*/ 3607 h 3626"/>
                  <a:gd name="T20" fmla="*/ 538 w 3363"/>
                  <a:gd name="T21" fmla="*/ 3626 h 3626"/>
                  <a:gd name="T22" fmla="*/ 436 w 3363"/>
                  <a:gd name="T23" fmla="*/ 3602 h 3626"/>
                  <a:gd name="T24" fmla="*/ 374 w 3363"/>
                  <a:gd name="T25" fmla="*/ 3520 h 3626"/>
                  <a:gd name="T26" fmla="*/ 358 w 3363"/>
                  <a:gd name="T27" fmla="*/ 3413 h 3626"/>
                  <a:gd name="T28" fmla="*/ 361 w 3363"/>
                  <a:gd name="T29" fmla="*/ 3322 h 3626"/>
                  <a:gd name="T30" fmla="*/ 338 w 3363"/>
                  <a:gd name="T31" fmla="*/ 3238 h 3626"/>
                  <a:gd name="T32" fmla="*/ 278 w 3363"/>
                  <a:gd name="T33" fmla="*/ 3184 h 3626"/>
                  <a:gd name="T34" fmla="*/ 198 w 3363"/>
                  <a:gd name="T35" fmla="*/ 3138 h 3626"/>
                  <a:gd name="T36" fmla="*/ 112 w 3363"/>
                  <a:gd name="T37" fmla="*/ 3095 h 3626"/>
                  <a:gd name="T38" fmla="*/ 41 w 3363"/>
                  <a:gd name="T39" fmla="*/ 3040 h 3626"/>
                  <a:gd name="T40" fmla="*/ 1 w 3363"/>
                  <a:gd name="T41" fmla="*/ 2964 h 3626"/>
                  <a:gd name="T42" fmla="*/ 12 w 3363"/>
                  <a:gd name="T43" fmla="*/ 2855 h 3626"/>
                  <a:gd name="T44" fmla="*/ 74 w 3363"/>
                  <a:gd name="T45" fmla="*/ 2747 h 3626"/>
                  <a:gd name="T46" fmla="*/ 170 w 3363"/>
                  <a:gd name="T47" fmla="*/ 2702 h 3626"/>
                  <a:gd name="T48" fmla="*/ 289 w 3363"/>
                  <a:gd name="T49" fmla="*/ 2684 h 3626"/>
                  <a:gd name="T50" fmla="*/ 412 w 3363"/>
                  <a:gd name="T51" fmla="*/ 2660 h 3626"/>
                  <a:gd name="T52" fmla="*/ 585 w 3363"/>
                  <a:gd name="T53" fmla="*/ 2573 h 3626"/>
                  <a:gd name="T54" fmla="*/ 760 w 3363"/>
                  <a:gd name="T55" fmla="*/ 2437 h 3626"/>
                  <a:gd name="T56" fmla="*/ 941 w 3363"/>
                  <a:gd name="T57" fmla="*/ 2282 h 3626"/>
                  <a:gd name="T58" fmla="*/ 1136 w 3363"/>
                  <a:gd name="T59" fmla="*/ 2066 h 3626"/>
                  <a:gd name="T60" fmla="*/ 1316 w 3363"/>
                  <a:gd name="T61" fmla="*/ 1831 h 3626"/>
                  <a:gd name="T62" fmla="*/ 2690 w 3363"/>
                  <a:gd name="T63" fmla="*/ 9 h 3626"/>
                  <a:gd name="T64" fmla="*/ 2761 w 3363"/>
                  <a:gd name="T65" fmla="*/ 57 h 3626"/>
                  <a:gd name="T66" fmla="*/ 2796 w 3363"/>
                  <a:gd name="T67" fmla="*/ 138 h 3626"/>
                  <a:gd name="T68" fmla="*/ 2814 w 3363"/>
                  <a:gd name="T69" fmla="*/ 249 h 3626"/>
                  <a:gd name="T70" fmla="*/ 2905 w 3363"/>
                  <a:gd name="T71" fmla="*/ 282 h 3626"/>
                  <a:gd name="T72" fmla="*/ 2990 w 3363"/>
                  <a:gd name="T73" fmla="*/ 238 h 3626"/>
                  <a:gd name="T74" fmla="*/ 3081 w 3363"/>
                  <a:gd name="T75" fmla="*/ 184 h 3626"/>
                  <a:gd name="T76" fmla="*/ 3200 w 3363"/>
                  <a:gd name="T77" fmla="*/ 189 h 3626"/>
                  <a:gd name="T78" fmla="*/ 3296 w 3363"/>
                  <a:gd name="T79" fmla="*/ 255 h 3626"/>
                  <a:gd name="T80" fmla="*/ 3354 w 3363"/>
                  <a:gd name="T81" fmla="*/ 366 h 3626"/>
                  <a:gd name="T82" fmla="*/ 3356 w 3363"/>
                  <a:gd name="T83" fmla="*/ 526 h 3626"/>
                  <a:gd name="T84" fmla="*/ 3301 w 3363"/>
                  <a:gd name="T85" fmla="*/ 624 h 3626"/>
                  <a:gd name="T86" fmla="*/ 3205 w 3363"/>
                  <a:gd name="T87" fmla="*/ 680 h 3626"/>
                  <a:gd name="T88" fmla="*/ 3094 w 3363"/>
                  <a:gd name="T89" fmla="*/ 689 h 3626"/>
                  <a:gd name="T90" fmla="*/ 2994 w 3363"/>
                  <a:gd name="T91" fmla="*/ 644 h 3626"/>
                  <a:gd name="T92" fmla="*/ 2883 w 3363"/>
                  <a:gd name="T93" fmla="*/ 575 h 3626"/>
                  <a:gd name="T94" fmla="*/ 2712 w 3363"/>
                  <a:gd name="T95" fmla="*/ 607 h 3626"/>
                  <a:gd name="T96" fmla="*/ 2570 w 3363"/>
                  <a:gd name="T97" fmla="*/ 695 h 3626"/>
                  <a:gd name="T98" fmla="*/ 2454 w 3363"/>
                  <a:gd name="T99" fmla="*/ 815 h 3626"/>
                  <a:gd name="T100" fmla="*/ 2354 w 3363"/>
                  <a:gd name="T101" fmla="*/ 949 h 3626"/>
                  <a:gd name="T102" fmla="*/ 2267 w 3363"/>
                  <a:gd name="T103" fmla="*/ 1073 h 3626"/>
                  <a:gd name="T104" fmla="*/ 1698 w 3363"/>
                  <a:gd name="T105" fmla="*/ 1762 h 3626"/>
                  <a:gd name="T106" fmla="*/ 1465 w 3363"/>
                  <a:gd name="T107" fmla="*/ 1769 h 3626"/>
                  <a:gd name="T108" fmla="*/ 1625 w 3363"/>
                  <a:gd name="T109" fmla="*/ 1426 h 3626"/>
                  <a:gd name="T110" fmla="*/ 1823 w 3363"/>
                  <a:gd name="T111" fmla="*/ 1177 h 3626"/>
                  <a:gd name="T112" fmla="*/ 2390 w 3363"/>
                  <a:gd name="T113" fmla="*/ 369 h 3626"/>
                  <a:gd name="T114" fmla="*/ 2416 w 3363"/>
                  <a:gd name="T115" fmla="*/ 304 h 3626"/>
                  <a:gd name="T116" fmla="*/ 2405 w 3363"/>
                  <a:gd name="T117" fmla="*/ 231 h 3626"/>
                  <a:gd name="T118" fmla="*/ 2400 w 3363"/>
                  <a:gd name="T119" fmla="*/ 157 h 3626"/>
                  <a:gd name="T120" fmla="*/ 2440 w 3363"/>
                  <a:gd name="T121" fmla="*/ 82 h 3626"/>
                  <a:gd name="T122" fmla="*/ 2610 w 3363"/>
                  <a:gd name="T123" fmla="*/ 0 h 3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363" h="3626">
                    <a:moveTo>
                      <a:pt x="1316" y="1831"/>
                    </a:moveTo>
                    <a:lnTo>
                      <a:pt x="1345" y="1926"/>
                    </a:lnTo>
                    <a:lnTo>
                      <a:pt x="1409" y="1886"/>
                    </a:lnTo>
                    <a:lnTo>
                      <a:pt x="1429" y="1946"/>
                    </a:lnTo>
                    <a:lnTo>
                      <a:pt x="1552" y="1929"/>
                    </a:lnTo>
                    <a:lnTo>
                      <a:pt x="1554" y="2044"/>
                    </a:lnTo>
                    <a:lnTo>
                      <a:pt x="1283" y="2446"/>
                    </a:lnTo>
                    <a:lnTo>
                      <a:pt x="1012" y="2853"/>
                    </a:lnTo>
                    <a:lnTo>
                      <a:pt x="972" y="2917"/>
                    </a:lnTo>
                    <a:lnTo>
                      <a:pt x="929" y="2984"/>
                    </a:lnTo>
                    <a:lnTo>
                      <a:pt x="887" y="3053"/>
                    </a:lnTo>
                    <a:lnTo>
                      <a:pt x="852" y="3126"/>
                    </a:lnTo>
                    <a:lnTo>
                      <a:pt x="825" y="3197"/>
                    </a:lnTo>
                    <a:lnTo>
                      <a:pt x="820" y="3224"/>
                    </a:lnTo>
                    <a:lnTo>
                      <a:pt x="820" y="3247"/>
                    </a:lnTo>
                    <a:lnTo>
                      <a:pt x="823" y="3271"/>
                    </a:lnTo>
                    <a:lnTo>
                      <a:pt x="829" y="3295"/>
                    </a:lnTo>
                    <a:lnTo>
                      <a:pt x="836" y="3317"/>
                    </a:lnTo>
                    <a:lnTo>
                      <a:pt x="841" y="3340"/>
                    </a:lnTo>
                    <a:lnTo>
                      <a:pt x="847" y="3364"/>
                    </a:lnTo>
                    <a:lnTo>
                      <a:pt x="850" y="3389"/>
                    </a:lnTo>
                    <a:lnTo>
                      <a:pt x="849" y="3415"/>
                    </a:lnTo>
                    <a:lnTo>
                      <a:pt x="841" y="3444"/>
                    </a:lnTo>
                    <a:lnTo>
                      <a:pt x="829" y="3475"/>
                    </a:lnTo>
                    <a:lnTo>
                      <a:pt x="809" y="3509"/>
                    </a:lnTo>
                    <a:lnTo>
                      <a:pt x="789" y="3533"/>
                    </a:lnTo>
                    <a:lnTo>
                      <a:pt x="761" y="3557"/>
                    </a:lnTo>
                    <a:lnTo>
                      <a:pt x="729" y="3577"/>
                    </a:lnTo>
                    <a:lnTo>
                      <a:pt x="694" y="3593"/>
                    </a:lnTo>
                    <a:lnTo>
                      <a:pt x="656" y="3607"/>
                    </a:lnTo>
                    <a:lnTo>
                      <a:pt x="616" y="3617"/>
                    </a:lnTo>
                    <a:lnTo>
                      <a:pt x="576" y="3624"/>
                    </a:lnTo>
                    <a:lnTo>
                      <a:pt x="538" y="3626"/>
                    </a:lnTo>
                    <a:lnTo>
                      <a:pt x="501" y="3622"/>
                    </a:lnTo>
                    <a:lnTo>
                      <a:pt x="467" y="3615"/>
                    </a:lnTo>
                    <a:lnTo>
                      <a:pt x="436" y="3602"/>
                    </a:lnTo>
                    <a:lnTo>
                      <a:pt x="412" y="3586"/>
                    </a:lnTo>
                    <a:lnTo>
                      <a:pt x="392" y="3560"/>
                    </a:lnTo>
                    <a:lnTo>
                      <a:pt x="374" y="3520"/>
                    </a:lnTo>
                    <a:lnTo>
                      <a:pt x="363" y="3482"/>
                    </a:lnTo>
                    <a:lnTo>
                      <a:pt x="358" y="3446"/>
                    </a:lnTo>
                    <a:lnTo>
                      <a:pt x="358" y="3413"/>
                    </a:lnTo>
                    <a:lnTo>
                      <a:pt x="358" y="3382"/>
                    </a:lnTo>
                    <a:lnTo>
                      <a:pt x="361" y="3351"/>
                    </a:lnTo>
                    <a:lnTo>
                      <a:pt x="361" y="3322"/>
                    </a:lnTo>
                    <a:lnTo>
                      <a:pt x="358" y="3291"/>
                    </a:lnTo>
                    <a:lnTo>
                      <a:pt x="349" y="3262"/>
                    </a:lnTo>
                    <a:lnTo>
                      <a:pt x="338" y="3238"/>
                    </a:lnTo>
                    <a:lnTo>
                      <a:pt x="321" y="3218"/>
                    </a:lnTo>
                    <a:lnTo>
                      <a:pt x="301" y="3200"/>
                    </a:lnTo>
                    <a:lnTo>
                      <a:pt x="278" y="3184"/>
                    </a:lnTo>
                    <a:lnTo>
                      <a:pt x="252" y="3167"/>
                    </a:lnTo>
                    <a:lnTo>
                      <a:pt x="225" y="3153"/>
                    </a:lnTo>
                    <a:lnTo>
                      <a:pt x="198" y="3138"/>
                    </a:lnTo>
                    <a:lnTo>
                      <a:pt x="169" y="3126"/>
                    </a:lnTo>
                    <a:lnTo>
                      <a:pt x="140" y="3111"/>
                    </a:lnTo>
                    <a:lnTo>
                      <a:pt x="112" y="3095"/>
                    </a:lnTo>
                    <a:lnTo>
                      <a:pt x="87" y="3078"/>
                    </a:lnTo>
                    <a:lnTo>
                      <a:pt x="61" y="3060"/>
                    </a:lnTo>
                    <a:lnTo>
                      <a:pt x="41" y="3040"/>
                    </a:lnTo>
                    <a:lnTo>
                      <a:pt x="23" y="3017"/>
                    </a:lnTo>
                    <a:lnTo>
                      <a:pt x="10" y="2991"/>
                    </a:lnTo>
                    <a:lnTo>
                      <a:pt x="1" y="2964"/>
                    </a:lnTo>
                    <a:lnTo>
                      <a:pt x="0" y="2931"/>
                    </a:lnTo>
                    <a:lnTo>
                      <a:pt x="1" y="2895"/>
                    </a:lnTo>
                    <a:lnTo>
                      <a:pt x="12" y="2855"/>
                    </a:lnTo>
                    <a:lnTo>
                      <a:pt x="29" y="2809"/>
                    </a:lnTo>
                    <a:lnTo>
                      <a:pt x="49" y="2775"/>
                    </a:lnTo>
                    <a:lnTo>
                      <a:pt x="74" y="2747"/>
                    </a:lnTo>
                    <a:lnTo>
                      <a:pt x="101" y="2727"/>
                    </a:lnTo>
                    <a:lnTo>
                      <a:pt x="134" y="2713"/>
                    </a:lnTo>
                    <a:lnTo>
                      <a:pt x="170" y="2702"/>
                    </a:lnTo>
                    <a:lnTo>
                      <a:pt x="209" y="2695"/>
                    </a:lnTo>
                    <a:lnTo>
                      <a:pt x="247" y="2689"/>
                    </a:lnTo>
                    <a:lnTo>
                      <a:pt x="289" y="2684"/>
                    </a:lnTo>
                    <a:lnTo>
                      <a:pt x="330" y="2678"/>
                    </a:lnTo>
                    <a:lnTo>
                      <a:pt x="372" y="2671"/>
                    </a:lnTo>
                    <a:lnTo>
                      <a:pt x="412" y="2660"/>
                    </a:lnTo>
                    <a:lnTo>
                      <a:pt x="469" y="2640"/>
                    </a:lnTo>
                    <a:lnTo>
                      <a:pt x="527" y="2609"/>
                    </a:lnTo>
                    <a:lnTo>
                      <a:pt x="585" y="2573"/>
                    </a:lnTo>
                    <a:lnTo>
                      <a:pt x="643" y="2529"/>
                    </a:lnTo>
                    <a:lnTo>
                      <a:pt x="701" y="2484"/>
                    </a:lnTo>
                    <a:lnTo>
                      <a:pt x="760" y="2437"/>
                    </a:lnTo>
                    <a:lnTo>
                      <a:pt x="816" y="2389"/>
                    </a:lnTo>
                    <a:lnTo>
                      <a:pt x="869" y="2346"/>
                    </a:lnTo>
                    <a:lnTo>
                      <a:pt x="941" y="2282"/>
                    </a:lnTo>
                    <a:lnTo>
                      <a:pt x="1009" y="2215"/>
                    </a:lnTo>
                    <a:lnTo>
                      <a:pt x="1074" y="2142"/>
                    </a:lnTo>
                    <a:lnTo>
                      <a:pt x="1136" y="2066"/>
                    </a:lnTo>
                    <a:lnTo>
                      <a:pt x="1196" y="1989"/>
                    </a:lnTo>
                    <a:lnTo>
                      <a:pt x="1252" y="1913"/>
                    </a:lnTo>
                    <a:lnTo>
                      <a:pt x="1316" y="1831"/>
                    </a:lnTo>
                    <a:close/>
                    <a:moveTo>
                      <a:pt x="2610" y="0"/>
                    </a:moveTo>
                    <a:lnTo>
                      <a:pt x="2654" y="2"/>
                    </a:lnTo>
                    <a:lnTo>
                      <a:pt x="2690" y="9"/>
                    </a:lnTo>
                    <a:lnTo>
                      <a:pt x="2720" y="20"/>
                    </a:lnTo>
                    <a:lnTo>
                      <a:pt x="2743" y="37"/>
                    </a:lnTo>
                    <a:lnTo>
                      <a:pt x="2761" y="57"/>
                    </a:lnTo>
                    <a:lnTo>
                      <a:pt x="2776" y="80"/>
                    </a:lnTo>
                    <a:lnTo>
                      <a:pt x="2787" y="107"/>
                    </a:lnTo>
                    <a:lnTo>
                      <a:pt x="2796" y="138"/>
                    </a:lnTo>
                    <a:lnTo>
                      <a:pt x="2803" y="173"/>
                    </a:lnTo>
                    <a:lnTo>
                      <a:pt x="2809" y="209"/>
                    </a:lnTo>
                    <a:lnTo>
                      <a:pt x="2814" y="249"/>
                    </a:lnTo>
                    <a:lnTo>
                      <a:pt x="2841" y="266"/>
                    </a:lnTo>
                    <a:lnTo>
                      <a:pt x="2872" y="278"/>
                    </a:lnTo>
                    <a:lnTo>
                      <a:pt x="2905" y="282"/>
                    </a:lnTo>
                    <a:lnTo>
                      <a:pt x="2940" y="278"/>
                    </a:lnTo>
                    <a:lnTo>
                      <a:pt x="2976" y="266"/>
                    </a:lnTo>
                    <a:lnTo>
                      <a:pt x="2990" y="238"/>
                    </a:lnTo>
                    <a:lnTo>
                      <a:pt x="3016" y="215"/>
                    </a:lnTo>
                    <a:lnTo>
                      <a:pt x="3047" y="197"/>
                    </a:lnTo>
                    <a:lnTo>
                      <a:pt x="3081" y="184"/>
                    </a:lnTo>
                    <a:lnTo>
                      <a:pt x="3120" y="177"/>
                    </a:lnTo>
                    <a:lnTo>
                      <a:pt x="3160" y="178"/>
                    </a:lnTo>
                    <a:lnTo>
                      <a:pt x="3200" y="189"/>
                    </a:lnTo>
                    <a:lnTo>
                      <a:pt x="3234" y="206"/>
                    </a:lnTo>
                    <a:lnTo>
                      <a:pt x="3267" y="227"/>
                    </a:lnTo>
                    <a:lnTo>
                      <a:pt x="3296" y="255"/>
                    </a:lnTo>
                    <a:lnTo>
                      <a:pt x="3320" y="287"/>
                    </a:lnTo>
                    <a:lnTo>
                      <a:pt x="3340" y="324"/>
                    </a:lnTo>
                    <a:lnTo>
                      <a:pt x="3354" y="366"/>
                    </a:lnTo>
                    <a:lnTo>
                      <a:pt x="3361" y="415"/>
                    </a:lnTo>
                    <a:lnTo>
                      <a:pt x="3363" y="467"/>
                    </a:lnTo>
                    <a:lnTo>
                      <a:pt x="3356" y="526"/>
                    </a:lnTo>
                    <a:lnTo>
                      <a:pt x="3343" y="562"/>
                    </a:lnTo>
                    <a:lnTo>
                      <a:pt x="3325" y="597"/>
                    </a:lnTo>
                    <a:lnTo>
                      <a:pt x="3301" y="624"/>
                    </a:lnTo>
                    <a:lnTo>
                      <a:pt x="3272" y="647"/>
                    </a:lnTo>
                    <a:lnTo>
                      <a:pt x="3241" y="667"/>
                    </a:lnTo>
                    <a:lnTo>
                      <a:pt x="3205" y="680"/>
                    </a:lnTo>
                    <a:lnTo>
                      <a:pt x="3169" y="689"/>
                    </a:lnTo>
                    <a:lnTo>
                      <a:pt x="3132" y="693"/>
                    </a:lnTo>
                    <a:lnTo>
                      <a:pt x="3094" y="689"/>
                    </a:lnTo>
                    <a:lnTo>
                      <a:pt x="3058" y="680"/>
                    </a:lnTo>
                    <a:lnTo>
                      <a:pt x="3025" y="666"/>
                    </a:lnTo>
                    <a:lnTo>
                      <a:pt x="2994" y="644"/>
                    </a:lnTo>
                    <a:lnTo>
                      <a:pt x="2969" y="617"/>
                    </a:lnTo>
                    <a:lnTo>
                      <a:pt x="2947" y="582"/>
                    </a:lnTo>
                    <a:lnTo>
                      <a:pt x="2883" y="575"/>
                    </a:lnTo>
                    <a:lnTo>
                      <a:pt x="2821" y="578"/>
                    </a:lnTo>
                    <a:lnTo>
                      <a:pt x="2765" y="589"/>
                    </a:lnTo>
                    <a:lnTo>
                      <a:pt x="2712" y="607"/>
                    </a:lnTo>
                    <a:lnTo>
                      <a:pt x="2661" y="631"/>
                    </a:lnTo>
                    <a:lnTo>
                      <a:pt x="2614" y="660"/>
                    </a:lnTo>
                    <a:lnTo>
                      <a:pt x="2570" y="695"/>
                    </a:lnTo>
                    <a:lnTo>
                      <a:pt x="2529" y="731"/>
                    </a:lnTo>
                    <a:lnTo>
                      <a:pt x="2490" y="773"/>
                    </a:lnTo>
                    <a:lnTo>
                      <a:pt x="2454" y="815"/>
                    </a:lnTo>
                    <a:lnTo>
                      <a:pt x="2420" y="858"/>
                    </a:lnTo>
                    <a:lnTo>
                      <a:pt x="2385" y="904"/>
                    </a:lnTo>
                    <a:lnTo>
                      <a:pt x="2354" y="949"/>
                    </a:lnTo>
                    <a:lnTo>
                      <a:pt x="2325" y="993"/>
                    </a:lnTo>
                    <a:lnTo>
                      <a:pt x="2296" y="1035"/>
                    </a:lnTo>
                    <a:lnTo>
                      <a:pt x="2267" y="1073"/>
                    </a:lnTo>
                    <a:lnTo>
                      <a:pt x="2060" y="1326"/>
                    </a:lnTo>
                    <a:lnTo>
                      <a:pt x="1692" y="1844"/>
                    </a:lnTo>
                    <a:lnTo>
                      <a:pt x="1698" y="1762"/>
                    </a:lnTo>
                    <a:lnTo>
                      <a:pt x="1565" y="1793"/>
                    </a:lnTo>
                    <a:lnTo>
                      <a:pt x="1541" y="1713"/>
                    </a:lnTo>
                    <a:lnTo>
                      <a:pt x="1465" y="1769"/>
                    </a:lnTo>
                    <a:lnTo>
                      <a:pt x="1441" y="1669"/>
                    </a:lnTo>
                    <a:lnTo>
                      <a:pt x="1534" y="1549"/>
                    </a:lnTo>
                    <a:lnTo>
                      <a:pt x="1625" y="1426"/>
                    </a:lnTo>
                    <a:lnTo>
                      <a:pt x="1689" y="1338"/>
                    </a:lnTo>
                    <a:lnTo>
                      <a:pt x="1756" y="1257"/>
                    </a:lnTo>
                    <a:lnTo>
                      <a:pt x="1823" y="1177"/>
                    </a:lnTo>
                    <a:lnTo>
                      <a:pt x="1890" y="1093"/>
                    </a:lnTo>
                    <a:lnTo>
                      <a:pt x="2183" y="689"/>
                    </a:lnTo>
                    <a:lnTo>
                      <a:pt x="2390" y="369"/>
                    </a:lnTo>
                    <a:lnTo>
                      <a:pt x="2405" y="349"/>
                    </a:lnTo>
                    <a:lnTo>
                      <a:pt x="2412" y="327"/>
                    </a:lnTo>
                    <a:lnTo>
                      <a:pt x="2416" y="304"/>
                    </a:lnTo>
                    <a:lnTo>
                      <a:pt x="2414" y="280"/>
                    </a:lnTo>
                    <a:lnTo>
                      <a:pt x="2410" y="257"/>
                    </a:lnTo>
                    <a:lnTo>
                      <a:pt x="2405" y="231"/>
                    </a:lnTo>
                    <a:lnTo>
                      <a:pt x="2401" y="207"/>
                    </a:lnTo>
                    <a:lnTo>
                      <a:pt x="2400" y="182"/>
                    </a:lnTo>
                    <a:lnTo>
                      <a:pt x="2400" y="157"/>
                    </a:lnTo>
                    <a:lnTo>
                      <a:pt x="2407" y="131"/>
                    </a:lnTo>
                    <a:lnTo>
                      <a:pt x="2420" y="106"/>
                    </a:lnTo>
                    <a:lnTo>
                      <a:pt x="2440" y="82"/>
                    </a:lnTo>
                    <a:lnTo>
                      <a:pt x="2470" y="57"/>
                    </a:lnTo>
                    <a:lnTo>
                      <a:pt x="2510" y="33"/>
                    </a:lnTo>
                    <a:lnTo>
                      <a:pt x="261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39" name="Freeform 9">
                <a:extLst>
                  <a:ext uri="{FF2B5EF4-FFF2-40B4-BE49-F238E27FC236}">
                    <a16:creationId xmlns:a16="http://schemas.microsoft.com/office/drawing/2014/main" id="{AC0CB2F0-6DA4-4E8A-9356-114B5587E2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5187" y="519003"/>
                <a:ext cx="267185" cy="286545"/>
              </a:xfrm>
              <a:custGeom>
                <a:avLst/>
                <a:gdLst>
                  <a:gd name="T0" fmla="*/ 2709 w 3381"/>
                  <a:gd name="T1" fmla="*/ 9 h 3626"/>
                  <a:gd name="T2" fmla="*/ 2780 w 3381"/>
                  <a:gd name="T3" fmla="*/ 57 h 3626"/>
                  <a:gd name="T4" fmla="*/ 2814 w 3381"/>
                  <a:gd name="T5" fmla="*/ 138 h 3626"/>
                  <a:gd name="T6" fmla="*/ 2832 w 3381"/>
                  <a:gd name="T7" fmla="*/ 249 h 3626"/>
                  <a:gd name="T8" fmla="*/ 2923 w 3381"/>
                  <a:gd name="T9" fmla="*/ 282 h 3626"/>
                  <a:gd name="T10" fmla="*/ 3009 w 3381"/>
                  <a:gd name="T11" fmla="*/ 238 h 3626"/>
                  <a:gd name="T12" fmla="*/ 3100 w 3381"/>
                  <a:gd name="T13" fmla="*/ 184 h 3626"/>
                  <a:gd name="T14" fmla="*/ 3218 w 3381"/>
                  <a:gd name="T15" fmla="*/ 189 h 3626"/>
                  <a:gd name="T16" fmla="*/ 3314 w 3381"/>
                  <a:gd name="T17" fmla="*/ 255 h 3626"/>
                  <a:gd name="T18" fmla="*/ 3372 w 3381"/>
                  <a:gd name="T19" fmla="*/ 366 h 3626"/>
                  <a:gd name="T20" fmla="*/ 3372 w 3381"/>
                  <a:gd name="T21" fmla="*/ 526 h 3626"/>
                  <a:gd name="T22" fmla="*/ 3320 w 3381"/>
                  <a:gd name="T23" fmla="*/ 624 h 3626"/>
                  <a:gd name="T24" fmla="*/ 3223 w 3381"/>
                  <a:gd name="T25" fmla="*/ 680 h 3626"/>
                  <a:gd name="T26" fmla="*/ 3112 w 3381"/>
                  <a:gd name="T27" fmla="*/ 689 h 3626"/>
                  <a:gd name="T28" fmla="*/ 3012 w 3381"/>
                  <a:gd name="T29" fmla="*/ 644 h 3626"/>
                  <a:gd name="T30" fmla="*/ 2901 w 3381"/>
                  <a:gd name="T31" fmla="*/ 575 h 3626"/>
                  <a:gd name="T32" fmla="*/ 2730 w 3381"/>
                  <a:gd name="T33" fmla="*/ 607 h 3626"/>
                  <a:gd name="T34" fmla="*/ 2589 w 3381"/>
                  <a:gd name="T35" fmla="*/ 695 h 3626"/>
                  <a:gd name="T36" fmla="*/ 2472 w 3381"/>
                  <a:gd name="T37" fmla="*/ 815 h 3626"/>
                  <a:gd name="T38" fmla="*/ 2372 w 3381"/>
                  <a:gd name="T39" fmla="*/ 949 h 3626"/>
                  <a:gd name="T40" fmla="*/ 2285 w 3381"/>
                  <a:gd name="T41" fmla="*/ 1073 h 3626"/>
                  <a:gd name="T42" fmla="*/ 1645 w 3381"/>
                  <a:gd name="T43" fmla="*/ 1931 h 3626"/>
                  <a:gd name="T44" fmla="*/ 1012 w 3381"/>
                  <a:gd name="T45" fmla="*/ 2853 h 3626"/>
                  <a:gd name="T46" fmla="*/ 887 w 3381"/>
                  <a:gd name="T47" fmla="*/ 3053 h 3626"/>
                  <a:gd name="T48" fmla="*/ 820 w 3381"/>
                  <a:gd name="T49" fmla="*/ 3224 h 3626"/>
                  <a:gd name="T50" fmla="*/ 829 w 3381"/>
                  <a:gd name="T51" fmla="*/ 3295 h 3626"/>
                  <a:gd name="T52" fmla="*/ 847 w 3381"/>
                  <a:gd name="T53" fmla="*/ 3364 h 3626"/>
                  <a:gd name="T54" fmla="*/ 841 w 3381"/>
                  <a:gd name="T55" fmla="*/ 3444 h 3626"/>
                  <a:gd name="T56" fmla="*/ 789 w 3381"/>
                  <a:gd name="T57" fmla="*/ 3533 h 3626"/>
                  <a:gd name="T58" fmla="*/ 694 w 3381"/>
                  <a:gd name="T59" fmla="*/ 3593 h 3626"/>
                  <a:gd name="T60" fmla="*/ 576 w 3381"/>
                  <a:gd name="T61" fmla="*/ 3624 h 3626"/>
                  <a:gd name="T62" fmla="*/ 467 w 3381"/>
                  <a:gd name="T63" fmla="*/ 3615 h 3626"/>
                  <a:gd name="T64" fmla="*/ 392 w 3381"/>
                  <a:gd name="T65" fmla="*/ 3560 h 3626"/>
                  <a:gd name="T66" fmla="*/ 358 w 3381"/>
                  <a:gd name="T67" fmla="*/ 3446 h 3626"/>
                  <a:gd name="T68" fmla="*/ 361 w 3381"/>
                  <a:gd name="T69" fmla="*/ 3351 h 3626"/>
                  <a:gd name="T70" fmla="*/ 349 w 3381"/>
                  <a:gd name="T71" fmla="*/ 3262 h 3626"/>
                  <a:gd name="T72" fmla="*/ 301 w 3381"/>
                  <a:gd name="T73" fmla="*/ 3200 h 3626"/>
                  <a:gd name="T74" fmla="*/ 225 w 3381"/>
                  <a:gd name="T75" fmla="*/ 3153 h 3626"/>
                  <a:gd name="T76" fmla="*/ 140 w 3381"/>
                  <a:gd name="T77" fmla="*/ 3111 h 3626"/>
                  <a:gd name="T78" fmla="*/ 61 w 3381"/>
                  <a:gd name="T79" fmla="*/ 3060 h 3626"/>
                  <a:gd name="T80" fmla="*/ 10 w 3381"/>
                  <a:gd name="T81" fmla="*/ 2991 h 3626"/>
                  <a:gd name="T82" fmla="*/ 1 w 3381"/>
                  <a:gd name="T83" fmla="*/ 2895 h 3626"/>
                  <a:gd name="T84" fmla="*/ 49 w 3381"/>
                  <a:gd name="T85" fmla="*/ 2775 h 3626"/>
                  <a:gd name="T86" fmla="*/ 134 w 3381"/>
                  <a:gd name="T87" fmla="*/ 2713 h 3626"/>
                  <a:gd name="T88" fmla="*/ 247 w 3381"/>
                  <a:gd name="T89" fmla="*/ 2689 h 3626"/>
                  <a:gd name="T90" fmla="*/ 372 w 3381"/>
                  <a:gd name="T91" fmla="*/ 2671 h 3626"/>
                  <a:gd name="T92" fmla="*/ 527 w 3381"/>
                  <a:gd name="T93" fmla="*/ 2609 h 3626"/>
                  <a:gd name="T94" fmla="*/ 701 w 3381"/>
                  <a:gd name="T95" fmla="*/ 2484 h 3626"/>
                  <a:gd name="T96" fmla="*/ 869 w 3381"/>
                  <a:gd name="T97" fmla="*/ 2346 h 3626"/>
                  <a:gd name="T98" fmla="*/ 1074 w 3381"/>
                  <a:gd name="T99" fmla="*/ 2142 h 3626"/>
                  <a:gd name="T100" fmla="*/ 1252 w 3381"/>
                  <a:gd name="T101" fmla="*/ 1913 h 3626"/>
                  <a:gd name="T102" fmla="*/ 1534 w 3381"/>
                  <a:gd name="T103" fmla="*/ 1549 h 3626"/>
                  <a:gd name="T104" fmla="*/ 1736 w 3381"/>
                  <a:gd name="T105" fmla="*/ 1289 h 3626"/>
                  <a:gd name="T106" fmla="*/ 1909 w 3381"/>
                  <a:gd name="T107" fmla="*/ 1093 h 3626"/>
                  <a:gd name="T108" fmla="*/ 2423 w 3381"/>
                  <a:gd name="T109" fmla="*/ 349 h 3626"/>
                  <a:gd name="T110" fmla="*/ 2432 w 3381"/>
                  <a:gd name="T111" fmla="*/ 280 h 3626"/>
                  <a:gd name="T112" fmla="*/ 2420 w 3381"/>
                  <a:gd name="T113" fmla="*/ 207 h 3626"/>
                  <a:gd name="T114" fmla="*/ 2425 w 3381"/>
                  <a:gd name="T115" fmla="*/ 131 h 3626"/>
                  <a:gd name="T116" fmla="*/ 2489 w 3381"/>
                  <a:gd name="T117" fmla="*/ 57 h 3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381" h="3626">
                    <a:moveTo>
                      <a:pt x="2629" y="0"/>
                    </a:moveTo>
                    <a:lnTo>
                      <a:pt x="2672" y="2"/>
                    </a:lnTo>
                    <a:lnTo>
                      <a:pt x="2709" y="9"/>
                    </a:lnTo>
                    <a:lnTo>
                      <a:pt x="2738" y="20"/>
                    </a:lnTo>
                    <a:lnTo>
                      <a:pt x="2761" y="37"/>
                    </a:lnTo>
                    <a:lnTo>
                      <a:pt x="2780" y="57"/>
                    </a:lnTo>
                    <a:lnTo>
                      <a:pt x="2794" y="80"/>
                    </a:lnTo>
                    <a:lnTo>
                      <a:pt x="2805" y="107"/>
                    </a:lnTo>
                    <a:lnTo>
                      <a:pt x="2814" y="138"/>
                    </a:lnTo>
                    <a:lnTo>
                      <a:pt x="2821" y="173"/>
                    </a:lnTo>
                    <a:lnTo>
                      <a:pt x="2827" y="209"/>
                    </a:lnTo>
                    <a:lnTo>
                      <a:pt x="2832" y="249"/>
                    </a:lnTo>
                    <a:lnTo>
                      <a:pt x="2860" y="266"/>
                    </a:lnTo>
                    <a:lnTo>
                      <a:pt x="2890" y="278"/>
                    </a:lnTo>
                    <a:lnTo>
                      <a:pt x="2923" y="282"/>
                    </a:lnTo>
                    <a:lnTo>
                      <a:pt x="2958" y="278"/>
                    </a:lnTo>
                    <a:lnTo>
                      <a:pt x="2992" y="266"/>
                    </a:lnTo>
                    <a:lnTo>
                      <a:pt x="3009" y="238"/>
                    </a:lnTo>
                    <a:lnTo>
                      <a:pt x="3034" y="215"/>
                    </a:lnTo>
                    <a:lnTo>
                      <a:pt x="3063" y="197"/>
                    </a:lnTo>
                    <a:lnTo>
                      <a:pt x="3100" y="184"/>
                    </a:lnTo>
                    <a:lnTo>
                      <a:pt x="3138" y="177"/>
                    </a:lnTo>
                    <a:lnTo>
                      <a:pt x="3178" y="178"/>
                    </a:lnTo>
                    <a:lnTo>
                      <a:pt x="3218" y="189"/>
                    </a:lnTo>
                    <a:lnTo>
                      <a:pt x="3252" y="206"/>
                    </a:lnTo>
                    <a:lnTo>
                      <a:pt x="3285" y="227"/>
                    </a:lnTo>
                    <a:lnTo>
                      <a:pt x="3314" y="255"/>
                    </a:lnTo>
                    <a:lnTo>
                      <a:pt x="3338" y="287"/>
                    </a:lnTo>
                    <a:lnTo>
                      <a:pt x="3358" y="324"/>
                    </a:lnTo>
                    <a:lnTo>
                      <a:pt x="3372" y="366"/>
                    </a:lnTo>
                    <a:lnTo>
                      <a:pt x="3380" y="415"/>
                    </a:lnTo>
                    <a:lnTo>
                      <a:pt x="3381" y="467"/>
                    </a:lnTo>
                    <a:lnTo>
                      <a:pt x="3372" y="526"/>
                    </a:lnTo>
                    <a:lnTo>
                      <a:pt x="3361" y="562"/>
                    </a:lnTo>
                    <a:lnTo>
                      <a:pt x="3343" y="597"/>
                    </a:lnTo>
                    <a:lnTo>
                      <a:pt x="3320" y="624"/>
                    </a:lnTo>
                    <a:lnTo>
                      <a:pt x="3290" y="647"/>
                    </a:lnTo>
                    <a:lnTo>
                      <a:pt x="3260" y="667"/>
                    </a:lnTo>
                    <a:lnTo>
                      <a:pt x="3223" y="680"/>
                    </a:lnTo>
                    <a:lnTo>
                      <a:pt x="3187" y="689"/>
                    </a:lnTo>
                    <a:lnTo>
                      <a:pt x="3149" y="693"/>
                    </a:lnTo>
                    <a:lnTo>
                      <a:pt x="3112" y="689"/>
                    </a:lnTo>
                    <a:lnTo>
                      <a:pt x="3076" y="680"/>
                    </a:lnTo>
                    <a:lnTo>
                      <a:pt x="3043" y="666"/>
                    </a:lnTo>
                    <a:lnTo>
                      <a:pt x="3012" y="644"/>
                    </a:lnTo>
                    <a:lnTo>
                      <a:pt x="2987" y="617"/>
                    </a:lnTo>
                    <a:lnTo>
                      <a:pt x="2965" y="582"/>
                    </a:lnTo>
                    <a:lnTo>
                      <a:pt x="2901" y="575"/>
                    </a:lnTo>
                    <a:lnTo>
                      <a:pt x="2840" y="578"/>
                    </a:lnTo>
                    <a:lnTo>
                      <a:pt x="2783" y="589"/>
                    </a:lnTo>
                    <a:lnTo>
                      <a:pt x="2730" y="607"/>
                    </a:lnTo>
                    <a:lnTo>
                      <a:pt x="2680" y="631"/>
                    </a:lnTo>
                    <a:lnTo>
                      <a:pt x="2632" y="660"/>
                    </a:lnTo>
                    <a:lnTo>
                      <a:pt x="2589" y="695"/>
                    </a:lnTo>
                    <a:lnTo>
                      <a:pt x="2547" y="731"/>
                    </a:lnTo>
                    <a:lnTo>
                      <a:pt x="2509" y="773"/>
                    </a:lnTo>
                    <a:lnTo>
                      <a:pt x="2472" y="815"/>
                    </a:lnTo>
                    <a:lnTo>
                      <a:pt x="2438" y="858"/>
                    </a:lnTo>
                    <a:lnTo>
                      <a:pt x="2403" y="904"/>
                    </a:lnTo>
                    <a:lnTo>
                      <a:pt x="2372" y="949"/>
                    </a:lnTo>
                    <a:lnTo>
                      <a:pt x="2341" y="993"/>
                    </a:lnTo>
                    <a:lnTo>
                      <a:pt x="2312" y="1035"/>
                    </a:lnTo>
                    <a:lnTo>
                      <a:pt x="2285" y="1073"/>
                    </a:lnTo>
                    <a:lnTo>
                      <a:pt x="2078" y="1326"/>
                    </a:lnTo>
                    <a:lnTo>
                      <a:pt x="1861" y="1627"/>
                    </a:lnTo>
                    <a:lnTo>
                      <a:pt x="1645" y="1931"/>
                    </a:lnTo>
                    <a:lnTo>
                      <a:pt x="1430" y="2235"/>
                    </a:lnTo>
                    <a:lnTo>
                      <a:pt x="1220" y="2542"/>
                    </a:lnTo>
                    <a:lnTo>
                      <a:pt x="1012" y="2853"/>
                    </a:lnTo>
                    <a:lnTo>
                      <a:pt x="972" y="2917"/>
                    </a:lnTo>
                    <a:lnTo>
                      <a:pt x="929" y="2984"/>
                    </a:lnTo>
                    <a:lnTo>
                      <a:pt x="887" y="3053"/>
                    </a:lnTo>
                    <a:lnTo>
                      <a:pt x="852" y="3126"/>
                    </a:lnTo>
                    <a:lnTo>
                      <a:pt x="825" y="3197"/>
                    </a:lnTo>
                    <a:lnTo>
                      <a:pt x="820" y="3224"/>
                    </a:lnTo>
                    <a:lnTo>
                      <a:pt x="820" y="3247"/>
                    </a:lnTo>
                    <a:lnTo>
                      <a:pt x="823" y="3271"/>
                    </a:lnTo>
                    <a:lnTo>
                      <a:pt x="829" y="3295"/>
                    </a:lnTo>
                    <a:lnTo>
                      <a:pt x="836" y="3317"/>
                    </a:lnTo>
                    <a:lnTo>
                      <a:pt x="841" y="3340"/>
                    </a:lnTo>
                    <a:lnTo>
                      <a:pt x="847" y="3364"/>
                    </a:lnTo>
                    <a:lnTo>
                      <a:pt x="850" y="3389"/>
                    </a:lnTo>
                    <a:lnTo>
                      <a:pt x="849" y="3415"/>
                    </a:lnTo>
                    <a:lnTo>
                      <a:pt x="841" y="3444"/>
                    </a:lnTo>
                    <a:lnTo>
                      <a:pt x="829" y="3475"/>
                    </a:lnTo>
                    <a:lnTo>
                      <a:pt x="809" y="3509"/>
                    </a:lnTo>
                    <a:lnTo>
                      <a:pt x="789" y="3533"/>
                    </a:lnTo>
                    <a:lnTo>
                      <a:pt x="761" y="3557"/>
                    </a:lnTo>
                    <a:lnTo>
                      <a:pt x="729" y="3577"/>
                    </a:lnTo>
                    <a:lnTo>
                      <a:pt x="694" y="3593"/>
                    </a:lnTo>
                    <a:lnTo>
                      <a:pt x="656" y="3607"/>
                    </a:lnTo>
                    <a:lnTo>
                      <a:pt x="616" y="3617"/>
                    </a:lnTo>
                    <a:lnTo>
                      <a:pt x="576" y="3624"/>
                    </a:lnTo>
                    <a:lnTo>
                      <a:pt x="538" y="3626"/>
                    </a:lnTo>
                    <a:lnTo>
                      <a:pt x="501" y="3622"/>
                    </a:lnTo>
                    <a:lnTo>
                      <a:pt x="467" y="3615"/>
                    </a:lnTo>
                    <a:lnTo>
                      <a:pt x="436" y="3602"/>
                    </a:lnTo>
                    <a:lnTo>
                      <a:pt x="412" y="3586"/>
                    </a:lnTo>
                    <a:lnTo>
                      <a:pt x="392" y="3560"/>
                    </a:lnTo>
                    <a:lnTo>
                      <a:pt x="374" y="3520"/>
                    </a:lnTo>
                    <a:lnTo>
                      <a:pt x="363" y="3482"/>
                    </a:lnTo>
                    <a:lnTo>
                      <a:pt x="358" y="3446"/>
                    </a:lnTo>
                    <a:lnTo>
                      <a:pt x="358" y="3413"/>
                    </a:lnTo>
                    <a:lnTo>
                      <a:pt x="358" y="3382"/>
                    </a:lnTo>
                    <a:lnTo>
                      <a:pt x="361" y="3351"/>
                    </a:lnTo>
                    <a:lnTo>
                      <a:pt x="361" y="3322"/>
                    </a:lnTo>
                    <a:lnTo>
                      <a:pt x="358" y="3291"/>
                    </a:lnTo>
                    <a:lnTo>
                      <a:pt x="349" y="3262"/>
                    </a:lnTo>
                    <a:lnTo>
                      <a:pt x="338" y="3238"/>
                    </a:lnTo>
                    <a:lnTo>
                      <a:pt x="321" y="3218"/>
                    </a:lnTo>
                    <a:lnTo>
                      <a:pt x="301" y="3200"/>
                    </a:lnTo>
                    <a:lnTo>
                      <a:pt x="278" y="3184"/>
                    </a:lnTo>
                    <a:lnTo>
                      <a:pt x="252" y="3167"/>
                    </a:lnTo>
                    <a:lnTo>
                      <a:pt x="225" y="3153"/>
                    </a:lnTo>
                    <a:lnTo>
                      <a:pt x="198" y="3138"/>
                    </a:lnTo>
                    <a:lnTo>
                      <a:pt x="169" y="3126"/>
                    </a:lnTo>
                    <a:lnTo>
                      <a:pt x="140" y="3111"/>
                    </a:lnTo>
                    <a:lnTo>
                      <a:pt x="112" y="3095"/>
                    </a:lnTo>
                    <a:lnTo>
                      <a:pt x="87" y="3078"/>
                    </a:lnTo>
                    <a:lnTo>
                      <a:pt x="61" y="3060"/>
                    </a:lnTo>
                    <a:lnTo>
                      <a:pt x="41" y="3040"/>
                    </a:lnTo>
                    <a:lnTo>
                      <a:pt x="23" y="3017"/>
                    </a:lnTo>
                    <a:lnTo>
                      <a:pt x="10" y="2991"/>
                    </a:lnTo>
                    <a:lnTo>
                      <a:pt x="1" y="2964"/>
                    </a:lnTo>
                    <a:lnTo>
                      <a:pt x="0" y="2931"/>
                    </a:lnTo>
                    <a:lnTo>
                      <a:pt x="1" y="2895"/>
                    </a:lnTo>
                    <a:lnTo>
                      <a:pt x="12" y="2855"/>
                    </a:lnTo>
                    <a:lnTo>
                      <a:pt x="29" y="2809"/>
                    </a:lnTo>
                    <a:lnTo>
                      <a:pt x="49" y="2775"/>
                    </a:lnTo>
                    <a:lnTo>
                      <a:pt x="74" y="2747"/>
                    </a:lnTo>
                    <a:lnTo>
                      <a:pt x="101" y="2727"/>
                    </a:lnTo>
                    <a:lnTo>
                      <a:pt x="134" y="2713"/>
                    </a:lnTo>
                    <a:lnTo>
                      <a:pt x="170" y="2702"/>
                    </a:lnTo>
                    <a:lnTo>
                      <a:pt x="209" y="2695"/>
                    </a:lnTo>
                    <a:lnTo>
                      <a:pt x="247" y="2689"/>
                    </a:lnTo>
                    <a:lnTo>
                      <a:pt x="289" y="2684"/>
                    </a:lnTo>
                    <a:lnTo>
                      <a:pt x="330" y="2678"/>
                    </a:lnTo>
                    <a:lnTo>
                      <a:pt x="372" y="2671"/>
                    </a:lnTo>
                    <a:lnTo>
                      <a:pt x="412" y="2660"/>
                    </a:lnTo>
                    <a:lnTo>
                      <a:pt x="469" y="2640"/>
                    </a:lnTo>
                    <a:lnTo>
                      <a:pt x="527" y="2609"/>
                    </a:lnTo>
                    <a:lnTo>
                      <a:pt x="585" y="2573"/>
                    </a:lnTo>
                    <a:lnTo>
                      <a:pt x="643" y="2529"/>
                    </a:lnTo>
                    <a:lnTo>
                      <a:pt x="701" y="2484"/>
                    </a:lnTo>
                    <a:lnTo>
                      <a:pt x="760" y="2437"/>
                    </a:lnTo>
                    <a:lnTo>
                      <a:pt x="816" y="2389"/>
                    </a:lnTo>
                    <a:lnTo>
                      <a:pt x="869" y="2346"/>
                    </a:lnTo>
                    <a:lnTo>
                      <a:pt x="941" y="2282"/>
                    </a:lnTo>
                    <a:lnTo>
                      <a:pt x="1009" y="2215"/>
                    </a:lnTo>
                    <a:lnTo>
                      <a:pt x="1074" y="2142"/>
                    </a:lnTo>
                    <a:lnTo>
                      <a:pt x="1136" y="2066"/>
                    </a:lnTo>
                    <a:lnTo>
                      <a:pt x="1196" y="1989"/>
                    </a:lnTo>
                    <a:lnTo>
                      <a:pt x="1252" y="1913"/>
                    </a:lnTo>
                    <a:lnTo>
                      <a:pt x="1347" y="1791"/>
                    </a:lnTo>
                    <a:lnTo>
                      <a:pt x="1440" y="1671"/>
                    </a:lnTo>
                    <a:lnTo>
                      <a:pt x="1534" y="1549"/>
                    </a:lnTo>
                    <a:lnTo>
                      <a:pt x="1625" y="1426"/>
                    </a:lnTo>
                    <a:lnTo>
                      <a:pt x="1678" y="1355"/>
                    </a:lnTo>
                    <a:lnTo>
                      <a:pt x="1736" y="1289"/>
                    </a:lnTo>
                    <a:lnTo>
                      <a:pt x="1796" y="1226"/>
                    </a:lnTo>
                    <a:lnTo>
                      <a:pt x="1854" y="1160"/>
                    </a:lnTo>
                    <a:lnTo>
                      <a:pt x="1909" y="1093"/>
                    </a:lnTo>
                    <a:lnTo>
                      <a:pt x="2201" y="689"/>
                    </a:lnTo>
                    <a:lnTo>
                      <a:pt x="2409" y="369"/>
                    </a:lnTo>
                    <a:lnTo>
                      <a:pt x="2423" y="349"/>
                    </a:lnTo>
                    <a:lnTo>
                      <a:pt x="2430" y="327"/>
                    </a:lnTo>
                    <a:lnTo>
                      <a:pt x="2432" y="304"/>
                    </a:lnTo>
                    <a:lnTo>
                      <a:pt x="2432" y="280"/>
                    </a:lnTo>
                    <a:lnTo>
                      <a:pt x="2429" y="257"/>
                    </a:lnTo>
                    <a:lnTo>
                      <a:pt x="2423" y="231"/>
                    </a:lnTo>
                    <a:lnTo>
                      <a:pt x="2420" y="207"/>
                    </a:lnTo>
                    <a:lnTo>
                      <a:pt x="2416" y="182"/>
                    </a:lnTo>
                    <a:lnTo>
                      <a:pt x="2418" y="157"/>
                    </a:lnTo>
                    <a:lnTo>
                      <a:pt x="2425" y="131"/>
                    </a:lnTo>
                    <a:lnTo>
                      <a:pt x="2438" y="106"/>
                    </a:lnTo>
                    <a:lnTo>
                      <a:pt x="2458" y="82"/>
                    </a:lnTo>
                    <a:lnTo>
                      <a:pt x="2489" y="57"/>
                    </a:lnTo>
                    <a:lnTo>
                      <a:pt x="2529" y="33"/>
                    </a:lnTo>
                    <a:lnTo>
                      <a:pt x="262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40" name="Oval 7">
                <a:extLst>
                  <a:ext uri="{FF2B5EF4-FFF2-40B4-BE49-F238E27FC236}">
                    <a16:creationId xmlns:a16="http://schemas.microsoft.com/office/drawing/2014/main" id="{7A30C0C3-CC4C-4971-83E0-9B992B71CC35}"/>
                  </a:ext>
                </a:extLst>
              </p:cNvPr>
              <p:cNvSpPr/>
              <p:nvPr/>
            </p:nvSpPr>
            <p:spPr>
              <a:xfrm>
                <a:off x="5235611" y="1064229"/>
                <a:ext cx="251451" cy="251451"/>
              </a:xfrm>
              <a:custGeom>
                <a:avLst/>
                <a:gdLst/>
                <a:ahLst/>
                <a:cxnLst/>
                <a:rect l="l" t="t" r="r" b="b"/>
                <a:pathLst>
                  <a:path w="3816424" h="3816424">
                    <a:moveTo>
                      <a:pt x="2203186" y="2279595"/>
                    </a:moveTo>
                    <a:lnTo>
                      <a:pt x="2808192" y="3090048"/>
                    </a:lnTo>
                    <a:cubicBezTo>
                      <a:pt x="2335386" y="3450334"/>
                      <a:pt x="1671399" y="3501280"/>
                      <a:pt x="1136700" y="3171034"/>
                    </a:cubicBezTo>
                    <a:lnTo>
                      <a:pt x="1672341" y="2318238"/>
                    </a:lnTo>
                    <a:cubicBezTo>
                      <a:pt x="1741351" y="2359418"/>
                      <a:pt x="1822171" y="2381777"/>
                      <a:pt x="1908212" y="2381777"/>
                    </a:cubicBezTo>
                    <a:cubicBezTo>
                      <a:pt x="2019680" y="2381777"/>
                      <a:pt x="2122383" y="2344251"/>
                      <a:pt x="2203186" y="2279595"/>
                    </a:cubicBezTo>
                    <a:close/>
                    <a:moveTo>
                      <a:pt x="1908212" y="1559425"/>
                    </a:moveTo>
                    <a:lnTo>
                      <a:pt x="1980325" y="1567601"/>
                    </a:lnTo>
                    <a:lnTo>
                      <a:pt x="1993606" y="1571724"/>
                    </a:lnTo>
                    <a:cubicBezTo>
                      <a:pt x="2013982" y="1576081"/>
                      <a:pt x="2033279" y="1583438"/>
                      <a:pt x="2051568" y="1592606"/>
                    </a:cubicBezTo>
                    <a:cubicBezTo>
                      <a:pt x="2161269" y="1643381"/>
                      <a:pt x="2238178" y="1752249"/>
                      <a:pt x="2242946" y="1879728"/>
                    </a:cubicBezTo>
                    <a:lnTo>
                      <a:pt x="2244564" y="1895777"/>
                    </a:lnTo>
                    <a:lnTo>
                      <a:pt x="2235941" y="1969331"/>
                    </a:lnTo>
                    <a:lnTo>
                      <a:pt x="2229295" y="1990738"/>
                    </a:lnTo>
                    <a:lnTo>
                      <a:pt x="2212064" y="2037880"/>
                    </a:lnTo>
                    <a:lnTo>
                      <a:pt x="2201144" y="2057998"/>
                    </a:lnTo>
                    <a:lnTo>
                      <a:pt x="2172872" y="2101104"/>
                    </a:lnTo>
                    <a:lnTo>
                      <a:pt x="2162191" y="2114050"/>
                    </a:lnTo>
                    <a:lnTo>
                      <a:pt x="2113970" y="2160082"/>
                    </a:lnTo>
                    <a:cubicBezTo>
                      <a:pt x="2057823" y="2205648"/>
                      <a:pt x="1986110" y="2232129"/>
                      <a:pt x="1908212" y="2232129"/>
                    </a:cubicBezTo>
                    <a:cubicBezTo>
                      <a:pt x="1851319" y="2232129"/>
                      <a:pt x="1797724" y="2218004"/>
                      <a:pt x="1751478" y="2191687"/>
                    </a:cubicBezTo>
                    <a:lnTo>
                      <a:pt x="1683784" y="2144677"/>
                    </a:lnTo>
                    <a:lnTo>
                      <a:pt x="1679431" y="2141086"/>
                    </a:lnTo>
                    <a:lnTo>
                      <a:pt x="1625925" y="2077610"/>
                    </a:lnTo>
                    <a:lnTo>
                      <a:pt x="1622829" y="2071906"/>
                    </a:lnTo>
                    <a:lnTo>
                      <a:pt x="1591352" y="2004343"/>
                    </a:lnTo>
                    <a:lnTo>
                      <a:pt x="1586740" y="1989486"/>
                    </a:lnTo>
                    <a:cubicBezTo>
                      <a:pt x="1578347" y="1963748"/>
                      <a:pt x="1573981" y="1936424"/>
                      <a:pt x="1573114" y="1908212"/>
                    </a:cubicBezTo>
                    <a:lnTo>
                      <a:pt x="1571860" y="1895777"/>
                    </a:lnTo>
                    <a:cubicBezTo>
                      <a:pt x="1571860" y="1754345"/>
                      <a:pt x="1659153" y="1633301"/>
                      <a:pt x="1783001" y="1584084"/>
                    </a:cubicBezTo>
                    <a:lnTo>
                      <a:pt x="1842294" y="1566070"/>
                    </a:lnTo>
                    <a:close/>
                    <a:moveTo>
                      <a:pt x="1379953" y="541019"/>
                    </a:moveTo>
                    <a:lnTo>
                      <a:pt x="1729168" y="1444825"/>
                    </a:lnTo>
                    <a:cubicBezTo>
                      <a:pt x="1549201" y="1515335"/>
                      <a:pt x="1422212" y="1690726"/>
                      <a:pt x="1422212" y="1895777"/>
                    </a:cubicBezTo>
                    <a:cubicBezTo>
                      <a:pt x="1422212" y="1899944"/>
                      <a:pt x="1422265" y="1904098"/>
                      <a:pt x="1423466" y="1908212"/>
                    </a:cubicBezTo>
                    <a:lnTo>
                      <a:pt x="425946" y="1908212"/>
                    </a:lnTo>
                    <a:cubicBezTo>
                      <a:pt x="430668" y="1282139"/>
                      <a:pt x="825479" y="748981"/>
                      <a:pt x="1379953" y="541019"/>
                    </a:cubicBezTo>
                    <a:close/>
                    <a:moveTo>
                      <a:pt x="2470889" y="507356"/>
                    </a:moveTo>
                    <a:cubicBezTo>
                      <a:pt x="3027464" y="716106"/>
                      <a:pt x="3423770" y="1251284"/>
                      <a:pt x="3428510" y="1879728"/>
                    </a:cubicBezTo>
                    <a:lnTo>
                      <a:pt x="2392594" y="1879728"/>
                    </a:lnTo>
                    <a:cubicBezTo>
                      <a:pt x="2387735" y="1688621"/>
                      <a:pt x="2271236" y="1525440"/>
                      <a:pt x="2105708" y="1452487"/>
                    </a:cubicBezTo>
                    <a:close/>
                    <a:moveTo>
                      <a:pt x="1908212" y="190783"/>
                    </a:moveTo>
                    <a:cubicBezTo>
                      <a:pt x="959702" y="190783"/>
                      <a:pt x="190783" y="959702"/>
                      <a:pt x="190783" y="1908212"/>
                    </a:cubicBezTo>
                    <a:cubicBezTo>
                      <a:pt x="190783" y="2856722"/>
                      <a:pt x="959702" y="3625641"/>
                      <a:pt x="1908212" y="3625641"/>
                    </a:cubicBezTo>
                    <a:cubicBezTo>
                      <a:pt x="2856722" y="3625641"/>
                      <a:pt x="3625641" y="2856722"/>
                      <a:pt x="3625641" y="1908212"/>
                    </a:cubicBezTo>
                    <a:cubicBezTo>
                      <a:pt x="3625641" y="959702"/>
                      <a:pt x="2856722" y="190783"/>
                      <a:pt x="1908212" y="190783"/>
                    </a:cubicBezTo>
                    <a:close/>
                    <a:moveTo>
                      <a:pt x="1908212" y="0"/>
                    </a:moveTo>
                    <a:cubicBezTo>
                      <a:pt x="2962088" y="0"/>
                      <a:pt x="3816424" y="854336"/>
                      <a:pt x="3816424" y="1908212"/>
                    </a:cubicBezTo>
                    <a:cubicBezTo>
                      <a:pt x="3816424" y="2962088"/>
                      <a:pt x="2962088" y="3816424"/>
                      <a:pt x="1908212" y="3816424"/>
                    </a:cubicBezTo>
                    <a:cubicBezTo>
                      <a:pt x="854336" y="3816424"/>
                      <a:pt x="0" y="2962088"/>
                      <a:pt x="0" y="1908212"/>
                    </a:cubicBezTo>
                    <a:cubicBezTo>
                      <a:pt x="0" y="854336"/>
                      <a:pt x="854336" y="0"/>
                      <a:pt x="190821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41" name="Chord 1">
                <a:extLst>
                  <a:ext uri="{FF2B5EF4-FFF2-40B4-BE49-F238E27FC236}">
                    <a16:creationId xmlns:a16="http://schemas.microsoft.com/office/drawing/2014/main" id="{319954B5-6AD3-447A-B702-F52A9960738C}"/>
                  </a:ext>
                </a:extLst>
              </p:cNvPr>
              <p:cNvSpPr/>
              <p:nvPr/>
            </p:nvSpPr>
            <p:spPr>
              <a:xfrm rot="16200000">
                <a:off x="5434155" y="1230709"/>
                <a:ext cx="272228" cy="272559"/>
              </a:xfrm>
              <a:custGeom>
                <a:avLst/>
                <a:gdLst/>
                <a:ahLst/>
                <a:cxnLst/>
                <a:rect l="l" t="t" r="r" b="b"/>
                <a:pathLst>
                  <a:path w="3967137" h="3971952">
                    <a:moveTo>
                      <a:pt x="261389" y="1091292"/>
                    </a:moveTo>
                    <a:lnTo>
                      <a:pt x="261389" y="2844253"/>
                    </a:lnTo>
                    <a:cubicBezTo>
                      <a:pt x="261389" y="2868314"/>
                      <a:pt x="241884" y="2887819"/>
                      <a:pt x="217823" y="2887819"/>
                    </a:cubicBezTo>
                    <a:lnTo>
                      <a:pt x="43566" y="2887819"/>
                    </a:lnTo>
                    <a:cubicBezTo>
                      <a:pt x="19505" y="2887819"/>
                      <a:pt x="0" y="2868314"/>
                      <a:pt x="0" y="2844253"/>
                    </a:cubicBezTo>
                    <a:lnTo>
                      <a:pt x="0" y="1091292"/>
                    </a:lnTo>
                    <a:cubicBezTo>
                      <a:pt x="0" y="1067231"/>
                      <a:pt x="19505" y="1047726"/>
                      <a:pt x="43566" y="1047726"/>
                    </a:cubicBezTo>
                    <a:lnTo>
                      <a:pt x="217823" y="1047726"/>
                    </a:lnTo>
                    <a:cubicBezTo>
                      <a:pt x="241884" y="1047726"/>
                      <a:pt x="261389" y="1067231"/>
                      <a:pt x="261389" y="1091292"/>
                    </a:cubicBezTo>
                    <a:close/>
                    <a:moveTo>
                      <a:pt x="1777362" y="1774668"/>
                    </a:moveTo>
                    <a:lnTo>
                      <a:pt x="1417254" y="1774668"/>
                    </a:lnTo>
                    <a:lnTo>
                      <a:pt x="1417254" y="1414560"/>
                    </a:lnTo>
                    <a:lnTo>
                      <a:pt x="1031046" y="1414560"/>
                    </a:lnTo>
                    <a:lnTo>
                      <a:pt x="1031046" y="1774668"/>
                    </a:lnTo>
                    <a:lnTo>
                      <a:pt x="670938" y="1774668"/>
                    </a:lnTo>
                    <a:lnTo>
                      <a:pt x="670938" y="2160876"/>
                    </a:lnTo>
                    <a:lnTo>
                      <a:pt x="1031046" y="2160876"/>
                    </a:lnTo>
                    <a:lnTo>
                      <a:pt x="1031046" y="2520984"/>
                    </a:lnTo>
                    <a:lnTo>
                      <a:pt x="1417254" y="2520984"/>
                    </a:lnTo>
                    <a:lnTo>
                      <a:pt x="1417254" y="2160876"/>
                    </a:lnTo>
                    <a:lnTo>
                      <a:pt x="1777362" y="2160876"/>
                    </a:lnTo>
                    <a:close/>
                    <a:moveTo>
                      <a:pt x="2067493" y="3788343"/>
                    </a:moveTo>
                    <a:cubicBezTo>
                      <a:pt x="1411863" y="3859754"/>
                      <a:pt x="774928" y="3530250"/>
                      <a:pt x="425251" y="2938765"/>
                    </a:cubicBezTo>
                    <a:lnTo>
                      <a:pt x="380806" y="2850254"/>
                    </a:lnTo>
                    <a:lnTo>
                      <a:pt x="380806" y="1084978"/>
                    </a:lnTo>
                    <a:cubicBezTo>
                      <a:pt x="391288" y="1056225"/>
                      <a:pt x="405914" y="1029780"/>
                      <a:pt x="421215" y="1003639"/>
                    </a:cubicBezTo>
                    <a:cubicBezTo>
                      <a:pt x="768423" y="410526"/>
                      <a:pt x="1403978" y="78047"/>
                      <a:pt x="2059899" y="146393"/>
                    </a:cubicBezTo>
                    <a:close/>
                    <a:moveTo>
                      <a:pt x="2442453" y="43566"/>
                    </a:moveTo>
                    <a:lnTo>
                      <a:pt x="2442453" y="3916873"/>
                    </a:lnTo>
                    <a:cubicBezTo>
                      <a:pt x="2442453" y="3940934"/>
                      <a:pt x="2422948" y="3960439"/>
                      <a:pt x="2398887" y="3960439"/>
                    </a:cubicBezTo>
                    <a:lnTo>
                      <a:pt x="2224630" y="3960439"/>
                    </a:lnTo>
                    <a:cubicBezTo>
                      <a:pt x="2200569" y="3960439"/>
                      <a:pt x="2181064" y="3940934"/>
                      <a:pt x="2181064" y="3916873"/>
                    </a:cubicBezTo>
                    <a:lnTo>
                      <a:pt x="2181064" y="43566"/>
                    </a:lnTo>
                    <a:cubicBezTo>
                      <a:pt x="2181064" y="19505"/>
                      <a:pt x="2200569" y="0"/>
                      <a:pt x="2224630" y="0"/>
                    </a:cubicBezTo>
                    <a:lnTo>
                      <a:pt x="2398887" y="0"/>
                    </a:lnTo>
                    <a:cubicBezTo>
                      <a:pt x="2422948" y="0"/>
                      <a:pt x="2442453" y="19505"/>
                      <a:pt x="2442453" y="43566"/>
                    </a:cubicBezTo>
                    <a:close/>
                    <a:moveTo>
                      <a:pt x="3576812" y="3233512"/>
                    </a:moveTo>
                    <a:cubicBezTo>
                      <a:pt x="3575162" y="3242191"/>
                      <a:pt x="3571784" y="3250690"/>
                      <a:pt x="3566575" y="3258503"/>
                    </a:cubicBezTo>
                    <a:lnTo>
                      <a:pt x="3324309" y="3621901"/>
                    </a:lnTo>
                    <a:cubicBezTo>
                      <a:pt x="3303474" y="3653154"/>
                      <a:pt x="3261248" y="3661599"/>
                      <a:pt x="3229996" y="3640764"/>
                    </a:cubicBezTo>
                    <a:lnTo>
                      <a:pt x="2586977" y="3212084"/>
                    </a:lnTo>
                    <a:lnTo>
                      <a:pt x="2586977" y="2523698"/>
                    </a:lnTo>
                    <a:lnTo>
                      <a:pt x="3547712" y="3164190"/>
                    </a:lnTo>
                    <a:cubicBezTo>
                      <a:pt x="3571151" y="3179816"/>
                      <a:pt x="3581762" y="3207474"/>
                      <a:pt x="3576812" y="3233512"/>
                    </a:cubicBezTo>
                    <a:close/>
                    <a:moveTo>
                      <a:pt x="3966131" y="3317297"/>
                    </a:moveTo>
                    <a:cubicBezTo>
                      <a:pt x="3968508" y="3328190"/>
                      <a:pt x="3966729" y="3339990"/>
                      <a:pt x="3960231" y="3350115"/>
                    </a:cubicBezTo>
                    <a:lnTo>
                      <a:pt x="3574032" y="3951911"/>
                    </a:lnTo>
                    <a:cubicBezTo>
                      <a:pt x="3561037" y="3972161"/>
                      <a:pt x="3534087" y="3978041"/>
                      <a:pt x="3513837" y="3965046"/>
                    </a:cubicBezTo>
                    <a:lnTo>
                      <a:pt x="3367182" y="3870931"/>
                    </a:lnTo>
                    <a:cubicBezTo>
                      <a:pt x="3346932" y="3857936"/>
                      <a:pt x="3341051" y="3830986"/>
                      <a:pt x="3354046" y="3810736"/>
                    </a:cubicBezTo>
                    <a:lnTo>
                      <a:pt x="3740245" y="3208940"/>
                    </a:lnTo>
                    <a:cubicBezTo>
                      <a:pt x="3753241" y="3188690"/>
                      <a:pt x="3780191" y="3182809"/>
                      <a:pt x="3800440" y="3195805"/>
                    </a:cubicBezTo>
                    <a:lnTo>
                      <a:pt x="3947096" y="3289920"/>
                    </a:lnTo>
                    <a:cubicBezTo>
                      <a:pt x="3957221" y="3296417"/>
                      <a:pt x="3963753" y="3306404"/>
                      <a:pt x="3966131" y="331729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42" name="Round Same Side Corner Rectangle 5">
                <a:extLst>
                  <a:ext uri="{FF2B5EF4-FFF2-40B4-BE49-F238E27FC236}">
                    <a16:creationId xmlns:a16="http://schemas.microsoft.com/office/drawing/2014/main" id="{2F67ECB4-12FE-45A9-BBEC-60A56BBC85C7}"/>
                  </a:ext>
                </a:extLst>
              </p:cNvPr>
              <p:cNvSpPr/>
              <p:nvPr/>
            </p:nvSpPr>
            <p:spPr>
              <a:xfrm>
                <a:off x="3262532" y="335827"/>
                <a:ext cx="305482" cy="214459"/>
              </a:xfrm>
              <a:custGeom>
                <a:avLst/>
                <a:gdLst/>
                <a:ahLst/>
                <a:cxnLst/>
                <a:rect l="l" t="t" r="r" b="b"/>
                <a:pathLst>
                  <a:path w="3934890" h="3325069">
                    <a:moveTo>
                      <a:pt x="3256955" y="2654903"/>
                    </a:moveTo>
                    <a:cubicBezTo>
                      <a:pt x="3442016" y="2654903"/>
                      <a:pt x="3592038" y="2804925"/>
                      <a:pt x="3592038" y="2989986"/>
                    </a:cubicBezTo>
                    <a:cubicBezTo>
                      <a:pt x="3592038" y="3175047"/>
                      <a:pt x="3442016" y="3325069"/>
                      <a:pt x="3256955" y="3325069"/>
                    </a:cubicBezTo>
                    <a:cubicBezTo>
                      <a:pt x="3071894" y="3325069"/>
                      <a:pt x="2921872" y="3175047"/>
                      <a:pt x="2921872" y="2989986"/>
                    </a:cubicBezTo>
                    <a:cubicBezTo>
                      <a:pt x="2921872" y="2804925"/>
                      <a:pt x="3071894" y="2654903"/>
                      <a:pt x="3256955" y="2654903"/>
                    </a:cubicBezTo>
                    <a:close/>
                    <a:moveTo>
                      <a:pt x="1163958" y="2654903"/>
                    </a:moveTo>
                    <a:cubicBezTo>
                      <a:pt x="1349019" y="2654903"/>
                      <a:pt x="1499041" y="2804925"/>
                      <a:pt x="1499041" y="2989986"/>
                    </a:cubicBezTo>
                    <a:cubicBezTo>
                      <a:pt x="1499041" y="3175047"/>
                      <a:pt x="1349019" y="3325069"/>
                      <a:pt x="1163958" y="3325069"/>
                    </a:cubicBezTo>
                    <a:cubicBezTo>
                      <a:pt x="978897" y="3325069"/>
                      <a:pt x="828875" y="3175047"/>
                      <a:pt x="828875" y="2989986"/>
                    </a:cubicBezTo>
                    <a:cubicBezTo>
                      <a:pt x="828875" y="2804925"/>
                      <a:pt x="978897" y="2654903"/>
                      <a:pt x="1163958" y="2654903"/>
                    </a:cubicBezTo>
                    <a:close/>
                    <a:moveTo>
                      <a:pt x="76162" y="2262658"/>
                    </a:moveTo>
                    <a:lnTo>
                      <a:pt x="3934890" y="2262658"/>
                    </a:lnTo>
                    <a:lnTo>
                      <a:pt x="3934890" y="2865907"/>
                    </a:lnTo>
                    <a:lnTo>
                      <a:pt x="3688794" y="2865907"/>
                    </a:lnTo>
                    <a:cubicBezTo>
                      <a:pt x="3630311" y="2683593"/>
                      <a:pt x="3458928" y="2552630"/>
                      <a:pt x="3256956" y="2552630"/>
                    </a:cubicBezTo>
                    <a:cubicBezTo>
                      <a:pt x="3054984" y="2552630"/>
                      <a:pt x="2883601" y="2683593"/>
                      <a:pt x="2825119" y="2865907"/>
                    </a:cubicBezTo>
                    <a:lnTo>
                      <a:pt x="1595797" y="2865907"/>
                    </a:lnTo>
                    <a:cubicBezTo>
                      <a:pt x="1537314" y="2683593"/>
                      <a:pt x="1365931" y="2552630"/>
                      <a:pt x="1163959" y="2552630"/>
                    </a:cubicBezTo>
                    <a:cubicBezTo>
                      <a:pt x="952624" y="2552630"/>
                      <a:pt x="774779" y="2696018"/>
                      <a:pt x="724237" y="2891307"/>
                    </a:cubicBezTo>
                    <a:lnTo>
                      <a:pt x="398213" y="2891307"/>
                    </a:lnTo>
                    <a:cubicBezTo>
                      <a:pt x="178286" y="2891307"/>
                      <a:pt x="0" y="2713021"/>
                      <a:pt x="0" y="2493094"/>
                    </a:cubicBezTo>
                    <a:lnTo>
                      <a:pt x="0" y="2267371"/>
                    </a:lnTo>
                    <a:lnTo>
                      <a:pt x="76162" y="2267371"/>
                    </a:lnTo>
                    <a:close/>
                    <a:moveTo>
                      <a:pt x="940438" y="986308"/>
                    </a:moveTo>
                    <a:cubicBezTo>
                      <a:pt x="831368" y="986308"/>
                      <a:pt x="742949" y="1041027"/>
                      <a:pt x="742949" y="1108525"/>
                    </a:cubicBezTo>
                    <a:lnTo>
                      <a:pt x="742949" y="1420858"/>
                    </a:lnTo>
                    <a:lnTo>
                      <a:pt x="1337996" y="1420858"/>
                    </a:lnTo>
                    <a:lnTo>
                      <a:pt x="1337996" y="986308"/>
                    </a:lnTo>
                    <a:close/>
                    <a:moveTo>
                      <a:pt x="2566126" y="947333"/>
                    </a:moveTo>
                    <a:cubicBezTo>
                      <a:pt x="2490968" y="947333"/>
                      <a:pt x="2430039" y="1008262"/>
                      <a:pt x="2430039" y="1083421"/>
                    </a:cubicBezTo>
                    <a:lnTo>
                      <a:pt x="2430039" y="1283715"/>
                    </a:lnTo>
                    <a:lnTo>
                      <a:pt x="2240561" y="1283715"/>
                    </a:lnTo>
                    <a:cubicBezTo>
                      <a:pt x="2165402" y="1283715"/>
                      <a:pt x="2104473" y="1344644"/>
                      <a:pt x="2104473" y="1419803"/>
                    </a:cubicBezTo>
                    <a:lnTo>
                      <a:pt x="2104473" y="1443548"/>
                    </a:lnTo>
                    <a:cubicBezTo>
                      <a:pt x="2104473" y="1518707"/>
                      <a:pt x="2165402" y="1579635"/>
                      <a:pt x="2240561" y="1579635"/>
                    </a:cubicBezTo>
                    <a:lnTo>
                      <a:pt x="2430039" y="1579635"/>
                    </a:lnTo>
                    <a:lnTo>
                      <a:pt x="2430039" y="1758296"/>
                    </a:lnTo>
                    <a:cubicBezTo>
                      <a:pt x="2430039" y="1833454"/>
                      <a:pt x="2490968" y="1894383"/>
                      <a:pt x="2566126" y="1894383"/>
                    </a:cubicBezTo>
                    <a:lnTo>
                      <a:pt x="2589871" y="1894383"/>
                    </a:lnTo>
                    <a:cubicBezTo>
                      <a:pt x="2665030" y="1894383"/>
                      <a:pt x="2725959" y="1833454"/>
                      <a:pt x="2725959" y="1758296"/>
                    </a:cubicBezTo>
                    <a:lnTo>
                      <a:pt x="2725959" y="1579635"/>
                    </a:lnTo>
                    <a:lnTo>
                      <a:pt x="2915437" y="1579635"/>
                    </a:lnTo>
                    <a:cubicBezTo>
                      <a:pt x="2990595" y="1579635"/>
                      <a:pt x="3051524" y="1518707"/>
                      <a:pt x="3051524" y="1443548"/>
                    </a:cubicBezTo>
                    <a:lnTo>
                      <a:pt x="3051524" y="1419803"/>
                    </a:lnTo>
                    <a:cubicBezTo>
                      <a:pt x="3051524" y="1344644"/>
                      <a:pt x="2990595" y="1283715"/>
                      <a:pt x="2915437" y="1283715"/>
                    </a:cubicBezTo>
                    <a:lnTo>
                      <a:pt x="2725959" y="1283715"/>
                    </a:lnTo>
                    <a:lnTo>
                      <a:pt x="2725959" y="1083421"/>
                    </a:lnTo>
                    <a:cubicBezTo>
                      <a:pt x="2725959" y="1008262"/>
                      <a:pt x="2665030" y="947333"/>
                      <a:pt x="2589871" y="947333"/>
                    </a:cubicBezTo>
                    <a:close/>
                    <a:moveTo>
                      <a:pt x="2175584" y="448446"/>
                    </a:moveTo>
                    <a:lnTo>
                      <a:pt x="2342436" y="448446"/>
                    </a:lnTo>
                    <a:cubicBezTo>
                      <a:pt x="2365949" y="448446"/>
                      <a:pt x="2385010" y="467507"/>
                      <a:pt x="2385010" y="491020"/>
                    </a:cubicBezTo>
                    <a:lnTo>
                      <a:pt x="2385010" y="513872"/>
                    </a:lnTo>
                    <a:cubicBezTo>
                      <a:pt x="2385010" y="537385"/>
                      <a:pt x="2365949" y="556446"/>
                      <a:pt x="2342436" y="556446"/>
                    </a:cubicBezTo>
                    <a:lnTo>
                      <a:pt x="2175584" y="556446"/>
                    </a:lnTo>
                    <a:cubicBezTo>
                      <a:pt x="2152071" y="556446"/>
                      <a:pt x="2133010" y="537385"/>
                      <a:pt x="2133010" y="513872"/>
                    </a:cubicBezTo>
                    <a:lnTo>
                      <a:pt x="2133010" y="491020"/>
                    </a:lnTo>
                    <a:cubicBezTo>
                      <a:pt x="2133010" y="467507"/>
                      <a:pt x="2152071" y="448446"/>
                      <a:pt x="2175584" y="448446"/>
                    </a:cubicBezTo>
                    <a:close/>
                    <a:moveTo>
                      <a:pt x="1313354" y="439278"/>
                    </a:moveTo>
                    <a:lnTo>
                      <a:pt x="1480043" y="446666"/>
                    </a:lnTo>
                    <a:cubicBezTo>
                      <a:pt x="1503533" y="447707"/>
                      <a:pt x="1521731" y="467594"/>
                      <a:pt x="1520690" y="491084"/>
                    </a:cubicBezTo>
                    <a:lnTo>
                      <a:pt x="1519678" y="513913"/>
                    </a:lnTo>
                    <a:cubicBezTo>
                      <a:pt x="1518636" y="537403"/>
                      <a:pt x="1498750" y="555601"/>
                      <a:pt x="1475260" y="554560"/>
                    </a:cubicBezTo>
                    <a:lnTo>
                      <a:pt x="1308572" y="547172"/>
                    </a:lnTo>
                    <a:cubicBezTo>
                      <a:pt x="1285082" y="546130"/>
                      <a:pt x="1266884" y="526244"/>
                      <a:pt x="1267925" y="502754"/>
                    </a:cubicBezTo>
                    <a:lnTo>
                      <a:pt x="1268937" y="479925"/>
                    </a:lnTo>
                    <a:cubicBezTo>
                      <a:pt x="1269978" y="456435"/>
                      <a:pt x="1289864" y="438236"/>
                      <a:pt x="1313354" y="439278"/>
                    </a:cubicBezTo>
                    <a:close/>
                    <a:moveTo>
                      <a:pt x="1782480" y="391192"/>
                    </a:moveTo>
                    <a:lnTo>
                      <a:pt x="1854488" y="391192"/>
                    </a:lnTo>
                    <a:cubicBezTo>
                      <a:pt x="1947917" y="391192"/>
                      <a:pt x="2023656" y="466931"/>
                      <a:pt x="2023656" y="560360"/>
                    </a:cubicBezTo>
                    <a:lnTo>
                      <a:pt x="2023656" y="721195"/>
                    </a:lnTo>
                    <a:lnTo>
                      <a:pt x="3934890" y="721195"/>
                    </a:lnTo>
                    <a:lnTo>
                      <a:pt x="3934890" y="2109731"/>
                    </a:lnTo>
                    <a:lnTo>
                      <a:pt x="14197" y="2109731"/>
                    </a:lnTo>
                    <a:lnTo>
                      <a:pt x="14197" y="2114574"/>
                    </a:lnTo>
                    <a:lnTo>
                      <a:pt x="0" y="2114574"/>
                    </a:lnTo>
                    <a:lnTo>
                      <a:pt x="0" y="1828455"/>
                    </a:lnTo>
                    <a:cubicBezTo>
                      <a:pt x="0" y="1608528"/>
                      <a:pt x="178286" y="1430242"/>
                      <a:pt x="398213" y="1430242"/>
                    </a:cubicBezTo>
                    <a:lnTo>
                      <a:pt x="519518" y="1430242"/>
                    </a:lnTo>
                    <a:lnTo>
                      <a:pt x="519518" y="977203"/>
                    </a:lnTo>
                    <a:cubicBezTo>
                      <a:pt x="519518" y="876538"/>
                      <a:pt x="601123" y="794933"/>
                      <a:pt x="701788" y="794933"/>
                    </a:cubicBezTo>
                    <a:lnTo>
                      <a:pt x="1349377" y="794933"/>
                    </a:lnTo>
                    <a:lnTo>
                      <a:pt x="1349377" y="721195"/>
                    </a:lnTo>
                    <a:lnTo>
                      <a:pt x="1613312" y="721195"/>
                    </a:lnTo>
                    <a:lnTo>
                      <a:pt x="1613312" y="560360"/>
                    </a:lnTo>
                    <a:cubicBezTo>
                      <a:pt x="1613312" y="466931"/>
                      <a:pt x="1689051" y="391192"/>
                      <a:pt x="1782480" y="391192"/>
                    </a:cubicBezTo>
                    <a:close/>
                    <a:moveTo>
                      <a:pt x="2217013" y="121841"/>
                    </a:moveTo>
                    <a:cubicBezTo>
                      <a:pt x="2228118" y="123263"/>
                      <a:pt x="2238680" y="128922"/>
                      <a:pt x="2246068" y="138480"/>
                    </a:cubicBezTo>
                    <a:lnTo>
                      <a:pt x="2260428" y="157060"/>
                    </a:lnTo>
                    <a:cubicBezTo>
                      <a:pt x="2275203" y="176176"/>
                      <a:pt x="2271684" y="203650"/>
                      <a:pt x="2252568" y="218425"/>
                    </a:cubicBezTo>
                    <a:lnTo>
                      <a:pt x="2122407" y="319028"/>
                    </a:lnTo>
                    <a:cubicBezTo>
                      <a:pt x="2103291" y="333803"/>
                      <a:pt x="2075817" y="330283"/>
                      <a:pt x="2061042" y="311168"/>
                    </a:cubicBezTo>
                    <a:lnTo>
                      <a:pt x="2046682" y="292588"/>
                    </a:lnTo>
                    <a:cubicBezTo>
                      <a:pt x="2031907" y="273472"/>
                      <a:pt x="2035426" y="245997"/>
                      <a:pt x="2054542" y="231223"/>
                    </a:cubicBezTo>
                    <a:lnTo>
                      <a:pt x="2184703" y="130620"/>
                    </a:lnTo>
                    <a:cubicBezTo>
                      <a:pt x="2194261" y="123232"/>
                      <a:pt x="2205908" y="120418"/>
                      <a:pt x="2217013" y="121841"/>
                    </a:cubicBezTo>
                    <a:close/>
                    <a:moveTo>
                      <a:pt x="1478016" y="112448"/>
                    </a:moveTo>
                    <a:cubicBezTo>
                      <a:pt x="1488894" y="113071"/>
                      <a:pt x="1499534" y="117844"/>
                      <a:pt x="1507358" y="126619"/>
                    </a:cubicBezTo>
                    <a:lnTo>
                      <a:pt x="1618401" y="251155"/>
                    </a:lnTo>
                    <a:cubicBezTo>
                      <a:pt x="1634050" y="268704"/>
                      <a:pt x="1632508" y="295617"/>
                      <a:pt x="1614958" y="311265"/>
                    </a:cubicBezTo>
                    <a:lnTo>
                      <a:pt x="1597902" y="326473"/>
                    </a:lnTo>
                    <a:cubicBezTo>
                      <a:pt x="1580352" y="342122"/>
                      <a:pt x="1553440" y="340580"/>
                      <a:pt x="1537792" y="323030"/>
                    </a:cubicBezTo>
                    <a:lnTo>
                      <a:pt x="1426749" y="198495"/>
                    </a:lnTo>
                    <a:cubicBezTo>
                      <a:pt x="1411101" y="180945"/>
                      <a:pt x="1412642" y="154033"/>
                      <a:pt x="1430192" y="138385"/>
                    </a:cubicBezTo>
                    <a:lnTo>
                      <a:pt x="1447248" y="123176"/>
                    </a:lnTo>
                    <a:cubicBezTo>
                      <a:pt x="1456023" y="115352"/>
                      <a:pt x="1467139" y="111825"/>
                      <a:pt x="1478016" y="112448"/>
                    </a:cubicBezTo>
                    <a:close/>
                    <a:moveTo>
                      <a:pt x="1837237" y="58"/>
                    </a:moveTo>
                    <a:lnTo>
                      <a:pt x="1861379" y="1283"/>
                    </a:lnTo>
                    <a:cubicBezTo>
                      <a:pt x="1886217" y="2543"/>
                      <a:pt x="1905332" y="23700"/>
                      <a:pt x="1904072" y="48538"/>
                    </a:cubicBezTo>
                    <a:lnTo>
                      <a:pt x="1895868" y="210266"/>
                    </a:lnTo>
                    <a:cubicBezTo>
                      <a:pt x="1894608" y="235105"/>
                      <a:pt x="1873451" y="254219"/>
                      <a:pt x="1848613" y="252959"/>
                    </a:cubicBezTo>
                    <a:lnTo>
                      <a:pt x="1824471" y="251735"/>
                    </a:lnTo>
                    <a:cubicBezTo>
                      <a:pt x="1799633" y="250475"/>
                      <a:pt x="1780518" y="229317"/>
                      <a:pt x="1781778" y="204479"/>
                    </a:cubicBezTo>
                    <a:lnTo>
                      <a:pt x="1789981" y="42751"/>
                    </a:lnTo>
                    <a:cubicBezTo>
                      <a:pt x="1791241" y="17913"/>
                      <a:pt x="1812399" y="-1201"/>
                      <a:pt x="1837237" y="5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43" name="Parallelogram 8">
                <a:extLst>
                  <a:ext uri="{FF2B5EF4-FFF2-40B4-BE49-F238E27FC236}">
                    <a16:creationId xmlns:a16="http://schemas.microsoft.com/office/drawing/2014/main" id="{901EA224-14C0-423D-ABBA-ABFAC1641813}"/>
                  </a:ext>
                </a:extLst>
              </p:cNvPr>
              <p:cNvSpPr/>
              <p:nvPr/>
            </p:nvSpPr>
            <p:spPr>
              <a:xfrm>
                <a:off x="4863131" y="1826407"/>
                <a:ext cx="330566" cy="201637"/>
              </a:xfrm>
              <a:custGeom>
                <a:avLst/>
                <a:gdLst/>
                <a:ahLst/>
                <a:cxnLst/>
                <a:rect l="l" t="t" r="r" b="b"/>
                <a:pathLst>
                  <a:path w="3990895" h="3087182">
                    <a:moveTo>
                      <a:pt x="1740403" y="2573711"/>
                    </a:moveTo>
                    <a:cubicBezTo>
                      <a:pt x="1526257" y="2580937"/>
                      <a:pt x="1290256" y="2583516"/>
                      <a:pt x="1065139" y="2579843"/>
                    </a:cubicBezTo>
                    <a:lnTo>
                      <a:pt x="1065139" y="2871158"/>
                    </a:lnTo>
                    <a:lnTo>
                      <a:pt x="1740403" y="2871158"/>
                    </a:lnTo>
                    <a:close/>
                    <a:moveTo>
                      <a:pt x="3583963" y="1148535"/>
                    </a:moveTo>
                    <a:cubicBezTo>
                      <a:pt x="3442121" y="1148535"/>
                      <a:pt x="3324432" y="1262284"/>
                      <a:pt x="3303071" y="1411513"/>
                    </a:cubicBezTo>
                    <a:lnTo>
                      <a:pt x="3604802" y="1436594"/>
                    </a:lnTo>
                    <a:cubicBezTo>
                      <a:pt x="3607651" y="1483680"/>
                      <a:pt x="3627953" y="1483631"/>
                      <a:pt x="3630802" y="1530717"/>
                    </a:cubicBezTo>
                    <a:lnTo>
                      <a:pt x="3339635" y="1623071"/>
                    </a:lnTo>
                    <a:cubicBezTo>
                      <a:pt x="3388511" y="1715368"/>
                      <a:pt x="3479714" y="1776813"/>
                      <a:pt x="3583963" y="1776813"/>
                    </a:cubicBezTo>
                    <a:cubicBezTo>
                      <a:pt x="3741685" y="1776813"/>
                      <a:pt x="3869544" y="1636168"/>
                      <a:pt x="3869544" y="1462674"/>
                    </a:cubicBezTo>
                    <a:cubicBezTo>
                      <a:pt x="3869544" y="1289180"/>
                      <a:pt x="3741685" y="1148535"/>
                      <a:pt x="3583963" y="1148535"/>
                    </a:cubicBezTo>
                    <a:close/>
                    <a:moveTo>
                      <a:pt x="1942038" y="765538"/>
                    </a:moveTo>
                    <a:cubicBezTo>
                      <a:pt x="1858825" y="765538"/>
                      <a:pt x="1791368" y="832995"/>
                      <a:pt x="1791368" y="916208"/>
                    </a:cubicBezTo>
                    <a:lnTo>
                      <a:pt x="1791368" y="1175206"/>
                    </a:lnTo>
                    <a:lnTo>
                      <a:pt x="1596655" y="1175206"/>
                    </a:lnTo>
                    <a:cubicBezTo>
                      <a:pt x="1505121" y="1175206"/>
                      <a:pt x="1430918" y="1249409"/>
                      <a:pt x="1430918" y="1340943"/>
                    </a:cubicBezTo>
                    <a:lnTo>
                      <a:pt x="1430918" y="1369861"/>
                    </a:lnTo>
                    <a:cubicBezTo>
                      <a:pt x="1430918" y="1461395"/>
                      <a:pt x="1505121" y="1535598"/>
                      <a:pt x="1596655" y="1535598"/>
                    </a:cubicBezTo>
                    <a:lnTo>
                      <a:pt x="1791368" y="1535598"/>
                    </a:lnTo>
                    <a:lnTo>
                      <a:pt x="1791368" y="1768249"/>
                    </a:lnTo>
                    <a:cubicBezTo>
                      <a:pt x="1791368" y="1851462"/>
                      <a:pt x="1858825" y="1918919"/>
                      <a:pt x="1942038" y="1918919"/>
                    </a:cubicBezTo>
                    <a:lnTo>
                      <a:pt x="1968327" y="1918919"/>
                    </a:lnTo>
                    <a:cubicBezTo>
                      <a:pt x="2051540" y="1918919"/>
                      <a:pt x="2118997" y="1851462"/>
                      <a:pt x="2118997" y="1768249"/>
                    </a:cubicBezTo>
                    <a:lnTo>
                      <a:pt x="2118997" y="1535598"/>
                    </a:lnTo>
                    <a:lnTo>
                      <a:pt x="2313709" y="1535598"/>
                    </a:lnTo>
                    <a:cubicBezTo>
                      <a:pt x="2377432" y="1535598"/>
                      <a:pt x="2432756" y="1499636"/>
                      <a:pt x="2458635" y="1445923"/>
                    </a:cubicBezTo>
                    <a:lnTo>
                      <a:pt x="2460889" y="1424521"/>
                    </a:lnTo>
                    <a:lnTo>
                      <a:pt x="2465213" y="1420689"/>
                    </a:lnTo>
                    <a:lnTo>
                      <a:pt x="2471533" y="1306607"/>
                    </a:lnTo>
                    <a:cubicBezTo>
                      <a:pt x="2459663" y="1231205"/>
                      <a:pt x="2393226" y="1175206"/>
                      <a:pt x="2313709" y="1175206"/>
                    </a:cubicBezTo>
                    <a:lnTo>
                      <a:pt x="2118997" y="1175206"/>
                    </a:lnTo>
                    <a:lnTo>
                      <a:pt x="2118997" y="916208"/>
                    </a:lnTo>
                    <a:cubicBezTo>
                      <a:pt x="2118997" y="832995"/>
                      <a:pt x="2051540" y="765538"/>
                      <a:pt x="1968327" y="765538"/>
                    </a:cubicBezTo>
                    <a:close/>
                    <a:moveTo>
                      <a:pt x="1226605" y="630723"/>
                    </a:moveTo>
                    <a:cubicBezTo>
                      <a:pt x="838390" y="598973"/>
                      <a:pt x="590161" y="1384786"/>
                      <a:pt x="585832" y="1535598"/>
                    </a:cubicBezTo>
                    <a:lnTo>
                      <a:pt x="1226028" y="1522898"/>
                    </a:lnTo>
                    <a:cubicBezTo>
                      <a:pt x="1226221" y="1225506"/>
                      <a:pt x="1226412" y="928115"/>
                      <a:pt x="1226605" y="630723"/>
                    </a:cubicBezTo>
                    <a:close/>
                    <a:moveTo>
                      <a:pt x="1740403" y="0"/>
                    </a:moveTo>
                    <a:lnTo>
                      <a:pt x="1871327" y="0"/>
                    </a:lnTo>
                    <a:lnTo>
                      <a:pt x="1871327" y="90089"/>
                    </a:lnTo>
                    <a:lnTo>
                      <a:pt x="3425865" y="90089"/>
                    </a:lnTo>
                    <a:lnTo>
                      <a:pt x="3425865" y="270089"/>
                    </a:lnTo>
                    <a:lnTo>
                      <a:pt x="1871327" y="270089"/>
                    </a:lnTo>
                    <a:lnTo>
                      <a:pt x="1871327" y="427547"/>
                    </a:lnTo>
                    <a:cubicBezTo>
                      <a:pt x="2156809" y="438659"/>
                      <a:pt x="2415168" y="481953"/>
                      <a:pt x="2487431" y="551123"/>
                    </a:cubicBezTo>
                    <a:cubicBezTo>
                      <a:pt x="2638328" y="637553"/>
                      <a:pt x="2742817" y="987481"/>
                      <a:pt x="2780551" y="1368079"/>
                    </a:cubicBezTo>
                    <a:lnTo>
                      <a:pt x="3165273" y="1400059"/>
                    </a:lnTo>
                    <a:cubicBezTo>
                      <a:pt x="3190861" y="1176596"/>
                      <a:pt x="3364791" y="1004519"/>
                      <a:pt x="3575259" y="1004519"/>
                    </a:cubicBezTo>
                    <a:cubicBezTo>
                      <a:pt x="3804809" y="1004519"/>
                      <a:pt x="3990895" y="1209214"/>
                      <a:pt x="3990895" y="1461719"/>
                    </a:cubicBezTo>
                    <a:cubicBezTo>
                      <a:pt x="3990895" y="1714224"/>
                      <a:pt x="3804809" y="1918919"/>
                      <a:pt x="3575259" y="1918919"/>
                    </a:cubicBezTo>
                    <a:cubicBezTo>
                      <a:pt x="3412624" y="1918919"/>
                      <a:pt x="3271807" y="1816170"/>
                      <a:pt x="3205139" y="1665732"/>
                    </a:cubicBezTo>
                    <a:lnTo>
                      <a:pt x="2796520" y="1795340"/>
                    </a:lnTo>
                    <a:cubicBezTo>
                      <a:pt x="2783205" y="2186453"/>
                      <a:pt x="2688635" y="2514652"/>
                      <a:pt x="2490527" y="2506536"/>
                    </a:cubicBezTo>
                    <a:cubicBezTo>
                      <a:pt x="2438297" y="2531587"/>
                      <a:pt x="2205857" y="2554006"/>
                      <a:pt x="1904505" y="2567479"/>
                    </a:cubicBezTo>
                    <a:lnTo>
                      <a:pt x="1904505" y="2871158"/>
                    </a:lnTo>
                    <a:lnTo>
                      <a:pt x="2689643" y="2871158"/>
                    </a:lnTo>
                    <a:cubicBezTo>
                      <a:pt x="2749296" y="2871158"/>
                      <a:pt x="2797655" y="2919517"/>
                      <a:pt x="2797655" y="2979170"/>
                    </a:cubicBezTo>
                    <a:cubicBezTo>
                      <a:pt x="2797655" y="3038823"/>
                      <a:pt x="2749296" y="3087182"/>
                      <a:pt x="2689643" y="3087182"/>
                    </a:cubicBezTo>
                    <a:lnTo>
                      <a:pt x="457395" y="3087182"/>
                    </a:lnTo>
                    <a:lnTo>
                      <a:pt x="430555" y="3081994"/>
                    </a:lnTo>
                    <a:lnTo>
                      <a:pt x="427761" y="3087182"/>
                    </a:lnTo>
                    <a:lnTo>
                      <a:pt x="366119" y="3053981"/>
                    </a:lnTo>
                    <a:cubicBezTo>
                      <a:pt x="365594" y="3054050"/>
                      <a:pt x="365174" y="3053869"/>
                      <a:pt x="364754" y="3053685"/>
                    </a:cubicBezTo>
                    <a:lnTo>
                      <a:pt x="64754" y="2922467"/>
                    </a:lnTo>
                    <a:cubicBezTo>
                      <a:pt x="10101" y="2898562"/>
                      <a:pt x="-14826" y="2834876"/>
                      <a:pt x="9079" y="2780223"/>
                    </a:cubicBezTo>
                    <a:cubicBezTo>
                      <a:pt x="27008" y="2739232"/>
                      <a:pt x="67313" y="2714963"/>
                      <a:pt x="109402" y="2715476"/>
                    </a:cubicBezTo>
                    <a:cubicBezTo>
                      <a:pt x="123432" y="2715647"/>
                      <a:pt x="137660" y="2718571"/>
                      <a:pt x="151323" y="2724547"/>
                    </a:cubicBezTo>
                    <a:lnTo>
                      <a:pt x="439379" y="2850541"/>
                    </a:lnTo>
                    <a:lnTo>
                      <a:pt x="493513" y="2871158"/>
                    </a:lnTo>
                    <a:lnTo>
                      <a:pt x="921139" y="2871158"/>
                    </a:lnTo>
                    <a:lnTo>
                      <a:pt x="921139" y="2576699"/>
                    </a:lnTo>
                    <a:lnTo>
                      <a:pt x="936415" y="2576699"/>
                    </a:lnTo>
                    <a:cubicBezTo>
                      <a:pt x="497926" y="2565212"/>
                      <a:pt x="127915" y="2527380"/>
                      <a:pt x="86500" y="2449386"/>
                    </a:cubicBezTo>
                    <a:cubicBezTo>
                      <a:pt x="-44935" y="2322713"/>
                      <a:pt x="-80455" y="1751442"/>
                      <a:pt x="377076" y="1584573"/>
                    </a:cubicBezTo>
                    <a:cubicBezTo>
                      <a:pt x="427628" y="1274829"/>
                      <a:pt x="742960" y="651754"/>
                      <a:pt x="991911" y="524245"/>
                    </a:cubicBezTo>
                    <a:cubicBezTo>
                      <a:pt x="1112248" y="450334"/>
                      <a:pt x="1428043" y="418134"/>
                      <a:pt x="1740403" y="422848"/>
                    </a:cubicBezTo>
                    <a:lnTo>
                      <a:pt x="1740403" y="270089"/>
                    </a:lnTo>
                    <a:lnTo>
                      <a:pt x="185865" y="270089"/>
                    </a:lnTo>
                    <a:lnTo>
                      <a:pt x="185865" y="90089"/>
                    </a:lnTo>
                    <a:lnTo>
                      <a:pt x="1740403" y="9008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44" name="Freeform 9">
                <a:extLst>
                  <a:ext uri="{FF2B5EF4-FFF2-40B4-BE49-F238E27FC236}">
                    <a16:creationId xmlns:a16="http://schemas.microsoft.com/office/drawing/2014/main" id="{BC9570CE-DD55-4D8F-A585-2927008E631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21253676">
                <a:off x="3149259" y="539297"/>
                <a:ext cx="226547" cy="281295"/>
              </a:xfrm>
              <a:custGeom>
                <a:avLst/>
                <a:gdLst>
                  <a:gd name="T0" fmla="*/ 284 w 1949"/>
                  <a:gd name="T1" fmla="*/ 218 h 2420"/>
                  <a:gd name="T2" fmla="*/ 313 w 1949"/>
                  <a:gd name="T3" fmla="*/ 242 h 2420"/>
                  <a:gd name="T4" fmla="*/ 313 w 1949"/>
                  <a:gd name="T5" fmla="*/ 258 h 2420"/>
                  <a:gd name="T6" fmla="*/ 171 w 1949"/>
                  <a:gd name="T7" fmla="*/ 423 h 2420"/>
                  <a:gd name="T8" fmla="*/ 362 w 1949"/>
                  <a:gd name="T9" fmla="*/ 309 h 2420"/>
                  <a:gd name="T10" fmla="*/ 398 w 1949"/>
                  <a:gd name="T11" fmla="*/ 349 h 2420"/>
                  <a:gd name="T12" fmla="*/ 286 w 1949"/>
                  <a:gd name="T13" fmla="*/ 469 h 2420"/>
                  <a:gd name="T14" fmla="*/ 262 w 1949"/>
                  <a:gd name="T15" fmla="*/ 531 h 2420"/>
                  <a:gd name="T16" fmla="*/ 273 w 1949"/>
                  <a:gd name="T17" fmla="*/ 532 h 2420"/>
                  <a:gd name="T18" fmla="*/ 482 w 1949"/>
                  <a:gd name="T19" fmla="*/ 438 h 2420"/>
                  <a:gd name="T20" fmla="*/ 337 w 1949"/>
                  <a:gd name="T21" fmla="*/ 616 h 2420"/>
                  <a:gd name="T22" fmla="*/ 351 w 1949"/>
                  <a:gd name="T23" fmla="*/ 629 h 2420"/>
                  <a:gd name="T24" fmla="*/ 449 w 1949"/>
                  <a:gd name="T25" fmla="*/ 560 h 2420"/>
                  <a:gd name="T26" fmla="*/ 533 w 1949"/>
                  <a:gd name="T27" fmla="*/ 516 h 2420"/>
                  <a:gd name="T28" fmla="*/ 546 w 1949"/>
                  <a:gd name="T29" fmla="*/ 565 h 2420"/>
                  <a:gd name="T30" fmla="*/ 469 w 1949"/>
                  <a:gd name="T31" fmla="*/ 642 h 2420"/>
                  <a:gd name="T32" fmla="*/ 422 w 1949"/>
                  <a:gd name="T33" fmla="*/ 712 h 2420"/>
                  <a:gd name="T34" fmla="*/ 606 w 1949"/>
                  <a:gd name="T35" fmla="*/ 598 h 2420"/>
                  <a:gd name="T36" fmla="*/ 626 w 1949"/>
                  <a:gd name="T37" fmla="*/ 598 h 2420"/>
                  <a:gd name="T38" fmla="*/ 646 w 1949"/>
                  <a:gd name="T39" fmla="*/ 614 h 2420"/>
                  <a:gd name="T40" fmla="*/ 653 w 1949"/>
                  <a:gd name="T41" fmla="*/ 638 h 2420"/>
                  <a:gd name="T42" fmla="*/ 609 w 1949"/>
                  <a:gd name="T43" fmla="*/ 702 h 2420"/>
                  <a:gd name="T44" fmla="*/ 506 w 1949"/>
                  <a:gd name="T45" fmla="*/ 791 h 2420"/>
                  <a:gd name="T46" fmla="*/ 633 w 1949"/>
                  <a:gd name="T47" fmla="*/ 872 h 2420"/>
                  <a:gd name="T48" fmla="*/ 1162 w 1949"/>
                  <a:gd name="T49" fmla="*/ 1307 h 2420"/>
                  <a:gd name="T50" fmla="*/ 1709 w 1949"/>
                  <a:gd name="T51" fmla="*/ 1996 h 2420"/>
                  <a:gd name="T52" fmla="*/ 1944 w 1949"/>
                  <a:gd name="T53" fmla="*/ 2387 h 2420"/>
                  <a:gd name="T54" fmla="*/ 1884 w 1949"/>
                  <a:gd name="T55" fmla="*/ 2420 h 2420"/>
                  <a:gd name="T56" fmla="*/ 1515 w 1949"/>
                  <a:gd name="T57" fmla="*/ 1932 h 2420"/>
                  <a:gd name="T58" fmla="*/ 1037 w 1949"/>
                  <a:gd name="T59" fmla="*/ 1343 h 2420"/>
                  <a:gd name="T60" fmla="*/ 617 w 1949"/>
                  <a:gd name="T61" fmla="*/ 1000 h 2420"/>
                  <a:gd name="T62" fmla="*/ 391 w 1949"/>
                  <a:gd name="T63" fmla="*/ 863 h 2420"/>
                  <a:gd name="T64" fmla="*/ 257 w 1949"/>
                  <a:gd name="T65" fmla="*/ 707 h 2420"/>
                  <a:gd name="T66" fmla="*/ 118 w 1949"/>
                  <a:gd name="T67" fmla="*/ 552 h 2420"/>
                  <a:gd name="T68" fmla="*/ 20 w 1949"/>
                  <a:gd name="T69" fmla="*/ 447 h 2420"/>
                  <a:gd name="T70" fmla="*/ 7 w 1949"/>
                  <a:gd name="T71" fmla="*/ 371 h 2420"/>
                  <a:gd name="T72" fmla="*/ 75 w 1949"/>
                  <a:gd name="T73" fmla="*/ 327 h 2420"/>
                  <a:gd name="T74" fmla="*/ 115 w 1949"/>
                  <a:gd name="T75" fmla="*/ 338 h 2420"/>
                  <a:gd name="T76" fmla="*/ 555 w 1949"/>
                  <a:gd name="T77" fmla="*/ 3 h 2420"/>
                  <a:gd name="T78" fmla="*/ 529 w 1949"/>
                  <a:gd name="T79" fmla="*/ 36 h 2420"/>
                  <a:gd name="T80" fmla="*/ 560 w 1949"/>
                  <a:gd name="T81" fmla="*/ 132 h 2420"/>
                  <a:gd name="T82" fmla="*/ 660 w 1949"/>
                  <a:gd name="T83" fmla="*/ 220 h 2420"/>
                  <a:gd name="T84" fmla="*/ 780 w 1949"/>
                  <a:gd name="T85" fmla="*/ 300 h 2420"/>
                  <a:gd name="T86" fmla="*/ 855 w 1949"/>
                  <a:gd name="T87" fmla="*/ 411 h 2420"/>
                  <a:gd name="T88" fmla="*/ 822 w 1949"/>
                  <a:gd name="T89" fmla="*/ 540 h 2420"/>
                  <a:gd name="T90" fmla="*/ 709 w 1949"/>
                  <a:gd name="T91" fmla="*/ 560 h 2420"/>
                  <a:gd name="T92" fmla="*/ 597 w 1949"/>
                  <a:gd name="T93" fmla="*/ 483 h 2420"/>
                  <a:gd name="T94" fmla="*/ 462 w 1949"/>
                  <a:gd name="T95" fmla="*/ 349 h 2420"/>
                  <a:gd name="T96" fmla="*/ 360 w 1949"/>
                  <a:gd name="T97" fmla="*/ 194 h 2420"/>
                  <a:gd name="T98" fmla="*/ 358 w 1949"/>
                  <a:gd name="T99" fmla="*/ 87 h 2420"/>
                  <a:gd name="T100" fmla="*/ 427 w 1949"/>
                  <a:gd name="T101" fmla="*/ 14 h 2420"/>
                  <a:gd name="T102" fmla="*/ 533 w 1949"/>
                  <a:gd name="T103" fmla="*/ 0 h 2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949" h="2420">
                    <a:moveTo>
                      <a:pt x="262" y="214"/>
                    </a:moveTo>
                    <a:lnTo>
                      <a:pt x="267" y="214"/>
                    </a:lnTo>
                    <a:lnTo>
                      <a:pt x="277" y="216"/>
                    </a:lnTo>
                    <a:lnTo>
                      <a:pt x="284" y="218"/>
                    </a:lnTo>
                    <a:lnTo>
                      <a:pt x="289" y="218"/>
                    </a:lnTo>
                    <a:lnTo>
                      <a:pt x="302" y="225"/>
                    </a:lnTo>
                    <a:lnTo>
                      <a:pt x="309" y="234"/>
                    </a:lnTo>
                    <a:lnTo>
                      <a:pt x="313" y="242"/>
                    </a:lnTo>
                    <a:lnTo>
                      <a:pt x="315" y="247"/>
                    </a:lnTo>
                    <a:lnTo>
                      <a:pt x="315" y="251"/>
                    </a:lnTo>
                    <a:lnTo>
                      <a:pt x="315" y="252"/>
                    </a:lnTo>
                    <a:lnTo>
                      <a:pt x="313" y="258"/>
                    </a:lnTo>
                    <a:lnTo>
                      <a:pt x="311" y="263"/>
                    </a:lnTo>
                    <a:lnTo>
                      <a:pt x="309" y="271"/>
                    </a:lnTo>
                    <a:lnTo>
                      <a:pt x="166" y="405"/>
                    </a:lnTo>
                    <a:lnTo>
                      <a:pt x="171" y="423"/>
                    </a:lnTo>
                    <a:lnTo>
                      <a:pt x="180" y="434"/>
                    </a:lnTo>
                    <a:lnTo>
                      <a:pt x="198" y="438"/>
                    </a:lnTo>
                    <a:lnTo>
                      <a:pt x="349" y="311"/>
                    </a:lnTo>
                    <a:lnTo>
                      <a:pt x="362" y="309"/>
                    </a:lnTo>
                    <a:lnTo>
                      <a:pt x="375" y="314"/>
                    </a:lnTo>
                    <a:lnTo>
                      <a:pt x="386" y="322"/>
                    </a:lnTo>
                    <a:lnTo>
                      <a:pt x="395" y="336"/>
                    </a:lnTo>
                    <a:lnTo>
                      <a:pt x="398" y="349"/>
                    </a:lnTo>
                    <a:lnTo>
                      <a:pt x="398" y="362"/>
                    </a:lnTo>
                    <a:lnTo>
                      <a:pt x="362" y="400"/>
                    </a:lnTo>
                    <a:lnTo>
                      <a:pt x="324" y="434"/>
                    </a:lnTo>
                    <a:lnTo>
                      <a:pt x="286" y="469"/>
                    </a:lnTo>
                    <a:lnTo>
                      <a:pt x="249" y="507"/>
                    </a:lnTo>
                    <a:lnTo>
                      <a:pt x="255" y="525"/>
                    </a:lnTo>
                    <a:lnTo>
                      <a:pt x="258" y="529"/>
                    </a:lnTo>
                    <a:lnTo>
                      <a:pt x="262" y="531"/>
                    </a:lnTo>
                    <a:lnTo>
                      <a:pt x="264" y="532"/>
                    </a:lnTo>
                    <a:lnTo>
                      <a:pt x="267" y="534"/>
                    </a:lnTo>
                    <a:lnTo>
                      <a:pt x="269" y="534"/>
                    </a:lnTo>
                    <a:lnTo>
                      <a:pt x="273" y="532"/>
                    </a:lnTo>
                    <a:lnTo>
                      <a:pt x="278" y="531"/>
                    </a:lnTo>
                    <a:lnTo>
                      <a:pt x="438" y="405"/>
                    </a:lnTo>
                    <a:lnTo>
                      <a:pt x="469" y="418"/>
                    </a:lnTo>
                    <a:lnTo>
                      <a:pt x="482" y="438"/>
                    </a:lnTo>
                    <a:lnTo>
                      <a:pt x="482" y="465"/>
                    </a:lnTo>
                    <a:lnTo>
                      <a:pt x="335" y="602"/>
                    </a:lnTo>
                    <a:lnTo>
                      <a:pt x="335" y="611"/>
                    </a:lnTo>
                    <a:lnTo>
                      <a:pt x="337" y="616"/>
                    </a:lnTo>
                    <a:lnTo>
                      <a:pt x="338" y="622"/>
                    </a:lnTo>
                    <a:lnTo>
                      <a:pt x="342" y="623"/>
                    </a:lnTo>
                    <a:lnTo>
                      <a:pt x="347" y="625"/>
                    </a:lnTo>
                    <a:lnTo>
                      <a:pt x="351" y="629"/>
                    </a:lnTo>
                    <a:lnTo>
                      <a:pt x="358" y="631"/>
                    </a:lnTo>
                    <a:lnTo>
                      <a:pt x="387" y="612"/>
                    </a:lnTo>
                    <a:lnTo>
                      <a:pt x="417" y="587"/>
                    </a:lnTo>
                    <a:lnTo>
                      <a:pt x="449" y="560"/>
                    </a:lnTo>
                    <a:lnTo>
                      <a:pt x="480" y="532"/>
                    </a:lnTo>
                    <a:lnTo>
                      <a:pt x="515" y="511"/>
                    </a:lnTo>
                    <a:lnTo>
                      <a:pt x="524" y="512"/>
                    </a:lnTo>
                    <a:lnTo>
                      <a:pt x="533" y="516"/>
                    </a:lnTo>
                    <a:lnTo>
                      <a:pt x="542" y="522"/>
                    </a:lnTo>
                    <a:lnTo>
                      <a:pt x="549" y="534"/>
                    </a:lnTo>
                    <a:lnTo>
                      <a:pt x="553" y="549"/>
                    </a:lnTo>
                    <a:lnTo>
                      <a:pt x="546" y="565"/>
                    </a:lnTo>
                    <a:lnTo>
                      <a:pt x="531" y="583"/>
                    </a:lnTo>
                    <a:lnTo>
                      <a:pt x="513" y="602"/>
                    </a:lnTo>
                    <a:lnTo>
                      <a:pt x="491" y="622"/>
                    </a:lnTo>
                    <a:lnTo>
                      <a:pt x="469" y="642"/>
                    </a:lnTo>
                    <a:lnTo>
                      <a:pt x="447" y="660"/>
                    </a:lnTo>
                    <a:lnTo>
                      <a:pt x="429" y="680"/>
                    </a:lnTo>
                    <a:lnTo>
                      <a:pt x="418" y="698"/>
                    </a:lnTo>
                    <a:lnTo>
                      <a:pt x="422" y="712"/>
                    </a:lnTo>
                    <a:lnTo>
                      <a:pt x="427" y="722"/>
                    </a:lnTo>
                    <a:lnTo>
                      <a:pt x="437" y="727"/>
                    </a:lnTo>
                    <a:lnTo>
                      <a:pt x="449" y="727"/>
                    </a:lnTo>
                    <a:lnTo>
                      <a:pt x="606" y="598"/>
                    </a:lnTo>
                    <a:lnTo>
                      <a:pt x="611" y="598"/>
                    </a:lnTo>
                    <a:lnTo>
                      <a:pt x="617" y="598"/>
                    </a:lnTo>
                    <a:lnTo>
                      <a:pt x="622" y="598"/>
                    </a:lnTo>
                    <a:lnTo>
                      <a:pt x="626" y="598"/>
                    </a:lnTo>
                    <a:lnTo>
                      <a:pt x="633" y="602"/>
                    </a:lnTo>
                    <a:lnTo>
                      <a:pt x="638" y="605"/>
                    </a:lnTo>
                    <a:lnTo>
                      <a:pt x="642" y="609"/>
                    </a:lnTo>
                    <a:lnTo>
                      <a:pt x="646" y="614"/>
                    </a:lnTo>
                    <a:lnTo>
                      <a:pt x="649" y="620"/>
                    </a:lnTo>
                    <a:lnTo>
                      <a:pt x="655" y="625"/>
                    </a:lnTo>
                    <a:lnTo>
                      <a:pt x="653" y="631"/>
                    </a:lnTo>
                    <a:lnTo>
                      <a:pt x="653" y="638"/>
                    </a:lnTo>
                    <a:lnTo>
                      <a:pt x="651" y="645"/>
                    </a:lnTo>
                    <a:lnTo>
                      <a:pt x="649" y="651"/>
                    </a:lnTo>
                    <a:lnTo>
                      <a:pt x="633" y="678"/>
                    </a:lnTo>
                    <a:lnTo>
                      <a:pt x="609" y="702"/>
                    </a:lnTo>
                    <a:lnTo>
                      <a:pt x="582" y="723"/>
                    </a:lnTo>
                    <a:lnTo>
                      <a:pt x="555" y="743"/>
                    </a:lnTo>
                    <a:lnTo>
                      <a:pt x="527" y="765"/>
                    </a:lnTo>
                    <a:lnTo>
                      <a:pt x="506" y="791"/>
                    </a:lnTo>
                    <a:lnTo>
                      <a:pt x="506" y="803"/>
                    </a:lnTo>
                    <a:lnTo>
                      <a:pt x="511" y="814"/>
                    </a:lnTo>
                    <a:lnTo>
                      <a:pt x="522" y="822"/>
                    </a:lnTo>
                    <a:lnTo>
                      <a:pt x="633" y="872"/>
                    </a:lnTo>
                    <a:lnTo>
                      <a:pt x="746" y="927"/>
                    </a:lnTo>
                    <a:lnTo>
                      <a:pt x="862" y="987"/>
                    </a:lnTo>
                    <a:lnTo>
                      <a:pt x="1013" y="1143"/>
                    </a:lnTo>
                    <a:lnTo>
                      <a:pt x="1162" y="1307"/>
                    </a:lnTo>
                    <a:lnTo>
                      <a:pt x="1306" y="1476"/>
                    </a:lnTo>
                    <a:lnTo>
                      <a:pt x="1446" y="1649"/>
                    </a:lnTo>
                    <a:lnTo>
                      <a:pt x="1580" y="1823"/>
                    </a:lnTo>
                    <a:lnTo>
                      <a:pt x="1709" y="1996"/>
                    </a:lnTo>
                    <a:lnTo>
                      <a:pt x="1833" y="2169"/>
                    </a:lnTo>
                    <a:lnTo>
                      <a:pt x="1949" y="2338"/>
                    </a:lnTo>
                    <a:lnTo>
                      <a:pt x="1949" y="2367"/>
                    </a:lnTo>
                    <a:lnTo>
                      <a:pt x="1944" y="2387"/>
                    </a:lnTo>
                    <a:lnTo>
                      <a:pt x="1931" y="2403"/>
                    </a:lnTo>
                    <a:lnTo>
                      <a:pt x="1915" y="2414"/>
                    </a:lnTo>
                    <a:lnTo>
                      <a:pt x="1898" y="2420"/>
                    </a:lnTo>
                    <a:lnTo>
                      <a:pt x="1884" y="2420"/>
                    </a:lnTo>
                    <a:lnTo>
                      <a:pt x="1866" y="2418"/>
                    </a:lnTo>
                    <a:lnTo>
                      <a:pt x="1747" y="2252"/>
                    </a:lnTo>
                    <a:lnTo>
                      <a:pt x="1629" y="2091"/>
                    </a:lnTo>
                    <a:lnTo>
                      <a:pt x="1515" y="1932"/>
                    </a:lnTo>
                    <a:lnTo>
                      <a:pt x="1398" y="1778"/>
                    </a:lnTo>
                    <a:lnTo>
                      <a:pt x="1280" y="1629"/>
                    </a:lnTo>
                    <a:lnTo>
                      <a:pt x="1160" y="1483"/>
                    </a:lnTo>
                    <a:lnTo>
                      <a:pt x="1037" y="1343"/>
                    </a:lnTo>
                    <a:lnTo>
                      <a:pt x="906" y="1207"/>
                    </a:lnTo>
                    <a:lnTo>
                      <a:pt x="769" y="1078"/>
                    </a:lnTo>
                    <a:lnTo>
                      <a:pt x="693" y="1038"/>
                    </a:lnTo>
                    <a:lnTo>
                      <a:pt x="617" y="1000"/>
                    </a:lnTo>
                    <a:lnTo>
                      <a:pt x="535" y="963"/>
                    </a:lnTo>
                    <a:lnTo>
                      <a:pt x="446" y="927"/>
                    </a:lnTo>
                    <a:lnTo>
                      <a:pt x="420" y="896"/>
                    </a:lnTo>
                    <a:lnTo>
                      <a:pt x="391" y="863"/>
                    </a:lnTo>
                    <a:lnTo>
                      <a:pt x="360" y="827"/>
                    </a:lnTo>
                    <a:lnTo>
                      <a:pt x="327" y="789"/>
                    </a:lnTo>
                    <a:lnTo>
                      <a:pt x="291" y="749"/>
                    </a:lnTo>
                    <a:lnTo>
                      <a:pt x="257" y="707"/>
                    </a:lnTo>
                    <a:lnTo>
                      <a:pt x="220" y="667"/>
                    </a:lnTo>
                    <a:lnTo>
                      <a:pt x="184" y="627"/>
                    </a:lnTo>
                    <a:lnTo>
                      <a:pt x="151" y="589"/>
                    </a:lnTo>
                    <a:lnTo>
                      <a:pt x="118" y="552"/>
                    </a:lnTo>
                    <a:lnTo>
                      <a:pt x="87" y="520"/>
                    </a:lnTo>
                    <a:lnTo>
                      <a:pt x="62" y="491"/>
                    </a:lnTo>
                    <a:lnTo>
                      <a:pt x="38" y="465"/>
                    </a:lnTo>
                    <a:lnTo>
                      <a:pt x="20" y="447"/>
                    </a:lnTo>
                    <a:lnTo>
                      <a:pt x="6" y="434"/>
                    </a:lnTo>
                    <a:lnTo>
                      <a:pt x="0" y="414"/>
                    </a:lnTo>
                    <a:lnTo>
                      <a:pt x="0" y="392"/>
                    </a:lnTo>
                    <a:lnTo>
                      <a:pt x="7" y="371"/>
                    </a:lnTo>
                    <a:lnTo>
                      <a:pt x="26" y="347"/>
                    </a:lnTo>
                    <a:lnTo>
                      <a:pt x="47" y="334"/>
                    </a:lnTo>
                    <a:lnTo>
                      <a:pt x="62" y="329"/>
                    </a:lnTo>
                    <a:lnTo>
                      <a:pt x="75" y="327"/>
                    </a:lnTo>
                    <a:lnTo>
                      <a:pt x="86" y="329"/>
                    </a:lnTo>
                    <a:lnTo>
                      <a:pt x="95" y="332"/>
                    </a:lnTo>
                    <a:lnTo>
                      <a:pt x="104" y="336"/>
                    </a:lnTo>
                    <a:lnTo>
                      <a:pt x="115" y="338"/>
                    </a:lnTo>
                    <a:lnTo>
                      <a:pt x="262" y="214"/>
                    </a:lnTo>
                    <a:close/>
                    <a:moveTo>
                      <a:pt x="533" y="0"/>
                    </a:moveTo>
                    <a:lnTo>
                      <a:pt x="546" y="2"/>
                    </a:lnTo>
                    <a:lnTo>
                      <a:pt x="555" y="3"/>
                    </a:lnTo>
                    <a:lnTo>
                      <a:pt x="558" y="7"/>
                    </a:lnTo>
                    <a:lnTo>
                      <a:pt x="544" y="12"/>
                    </a:lnTo>
                    <a:lnTo>
                      <a:pt x="535" y="22"/>
                    </a:lnTo>
                    <a:lnTo>
                      <a:pt x="529" y="36"/>
                    </a:lnTo>
                    <a:lnTo>
                      <a:pt x="529" y="54"/>
                    </a:lnTo>
                    <a:lnTo>
                      <a:pt x="535" y="78"/>
                    </a:lnTo>
                    <a:lnTo>
                      <a:pt x="546" y="105"/>
                    </a:lnTo>
                    <a:lnTo>
                      <a:pt x="560" y="132"/>
                    </a:lnTo>
                    <a:lnTo>
                      <a:pt x="580" y="158"/>
                    </a:lnTo>
                    <a:lnTo>
                      <a:pt x="604" y="180"/>
                    </a:lnTo>
                    <a:lnTo>
                      <a:pt x="631" y="200"/>
                    </a:lnTo>
                    <a:lnTo>
                      <a:pt x="660" y="220"/>
                    </a:lnTo>
                    <a:lnTo>
                      <a:pt x="691" y="238"/>
                    </a:lnTo>
                    <a:lnTo>
                      <a:pt x="722" y="258"/>
                    </a:lnTo>
                    <a:lnTo>
                      <a:pt x="751" y="278"/>
                    </a:lnTo>
                    <a:lnTo>
                      <a:pt x="780" y="300"/>
                    </a:lnTo>
                    <a:lnTo>
                      <a:pt x="804" y="323"/>
                    </a:lnTo>
                    <a:lnTo>
                      <a:pt x="826" y="349"/>
                    </a:lnTo>
                    <a:lnTo>
                      <a:pt x="842" y="378"/>
                    </a:lnTo>
                    <a:lnTo>
                      <a:pt x="855" y="411"/>
                    </a:lnTo>
                    <a:lnTo>
                      <a:pt x="858" y="447"/>
                    </a:lnTo>
                    <a:lnTo>
                      <a:pt x="855" y="489"/>
                    </a:lnTo>
                    <a:lnTo>
                      <a:pt x="844" y="516"/>
                    </a:lnTo>
                    <a:lnTo>
                      <a:pt x="822" y="540"/>
                    </a:lnTo>
                    <a:lnTo>
                      <a:pt x="795" y="556"/>
                    </a:lnTo>
                    <a:lnTo>
                      <a:pt x="762" y="565"/>
                    </a:lnTo>
                    <a:lnTo>
                      <a:pt x="727" y="565"/>
                    </a:lnTo>
                    <a:lnTo>
                      <a:pt x="709" y="560"/>
                    </a:lnTo>
                    <a:lnTo>
                      <a:pt x="686" y="549"/>
                    </a:lnTo>
                    <a:lnTo>
                      <a:pt x="660" y="532"/>
                    </a:lnTo>
                    <a:lnTo>
                      <a:pt x="629" y="511"/>
                    </a:lnTo>
                    <a:lnTo>
                      <a:pt x="597" y="483"/>
                    </a:lnTo>
                    <a:lnTo>
                      <a:pt x="564" y="454"/>
                    </a:lnTo>
                    <a:lnTo>
                      <a:pt x="529" y="422"/>
                    </a:lnTo>
                    <a:lnTo>
                      <a:pt x="495" y="385"/>
                    </a:lnTo>
                    <a:lnTo>
                      <a:pt x="462" y="349"/>
                    </a:lnTo>
                    <a:lnTo>
                      <a:pt x="431" y="311"/>
                    </a:lnTo>
                    <a:lnTo>
                      <a:pt x="404" y="271"/>
                    </a:lnTo>
                    <a:lnTo>
                      <a:pt x="380" y="232"/>
                    </a:lnTo>
                    <a:lnTo>
                      <a:pt x="360" y="194"/>
                    </a:lnTo>
                    <a:lnTo>
                      <a:pt x="353" y="171"/>
                    </a:lnTo>
                    <a:lnTo>
                      <a:pt x="349" y="143"/>
                    </a:lnTo>
                    <a:lnTo>
                      <a:pt x="351" y="114"/>
                    </a:lnTo>
                    <a:lnTo>
                      <a:pt x="358" y="87"/>
                    </a:lnTo>
                    <a:lnTo>
                      <a:pt x="369" y="62"/>
                    </a:lnTo>
                    <a:lnTo>
                      <a:pt x="386" y="42"/>
                    </a:lnTo>
                    <a:lnTo>
                      <a:pt x="406" y="27"/>
                    </a:lnTo>
                    <a:lnTo>
                      <a:pt x="427" y="14"/>
                    </a:lnTo>
                    <a:lnTo>
                      <a:pt x="457" y="5"/>
                    </a:lnTo>
                    <a:lnTo>
                      <a:pt x="487" y="0"/>
                    </a:lnTo>
                    <a:lnTo>
                      <a:pt x="518" y="2"/>
                    </a:lnTo>
                    <a:lnTo>
                      <a:pt x="533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45" name="Freeform 18">
                <a:extLst>
                  <a:ext uri="{FF2B5EF4-FFF2-40B4-BE49-F238E27FC236}">
                    <a16:creationId xmlns:a16="http://schemas.microsoft.com/office/drawing/2014/main" id="{4109CEE0-304D-45E7-9B67-0677919EC5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2196" y="464392"/>
                <a:ext cx="272557" cy="272111"/>
              </a:xfrm>
              <a:custGeom>
                <a:avLst/>
                <a:gdLst/>
                <a:ahLst/>
                <a:cxnLst/>
                <a:rect l="l" t="t" r="r" b="b"/>
                <a:pathLst>
                  <a:path w="3788345" h="3782142">
                    <a:moveTo>
                      <a:pt x="3559909" y="1946081"/>
                    </a:moveTo>
                    <a:lnTo>
                      <a:pt x="3571003" y="1946081"/>
                    </a:lnTo>
                    <a:lnTo>
                      <a:pt x="3598234" y="1951628"/>
                    </a:lnTo>
                    <a:lnTo>
                      <a:pt x="3623952" y="1957680"/>
                    </a:lnTo>
                    <a:lnTo>
                      <a:pt x="3648661" y="1965244"/>
                    </a:lnTo>
                    <a:lnTo>
                      <a:pt x="3671858" y="1975329"/>
                    </a:lnTo>
                    <a:lnTo>
                      <a:pt x="3692029" y="1986927"/>
                    </a:lnTo>
                    <a:lnTo>
                      <a:pt x="3710183" y="2001047"/>
                    </a:lnTo>
                    <a:lnTo>
                      <a:pt x="3725815" y="2018192"/>
                    </a:lnTo>
                    <a:lnTo>
                      <a:pt x="3746995" y="2049457"/>
                    </a:lnTo>
                    <a:lnTo>
                      <a:pt x="3763636" y="2082739"/>
                    </a:lnTo>
                    <a:lnTo>
                      <a:pt x="3775234" y="2116526"/>
                    </a:lnTo>
                    <a:lnTo>
                      <a:pt x="3783807" y="2151321"/>
                    </a:lnTo>
                    <a:lnTo>
                      <a:pt x="3787337" y="2187124"/>
                    </a:lnTo>
                    <a:lnTo>
                      <a:pt x="3788345" y="2223936"/>
                    </a:lnTo>
                    <a:lnTo>
                      <a:pt x="3785320" y="2259235"/>
                    </a:lnTo>
                    <a:lnTo>
                      <a:pt x="3779772" y="2296047"/>
                    </a:lnTo>
                    <a:lnTo>
                      <a:pt x="3772713" y="2331851"/>
                    </a:lnTo>
                    <a:lnTo>
                      <a:pt x="3762627" y="2367654"/>
                    </a:lnTo>
                    <a:lnTo>
                      <a:pt x="3750525" y="2402449"/>
                    </a:lnTo>
                    <a:lnTo>
                      <a:pt x="3736909" y="2436235"/>
                    </a:lnTo>
                    <a:lnTo>
                      <a:pt x="3722285" y="2468509"/>
                    </a:lnTo>
                    <a:lnTo>
                      <a:pt x="3706653" y="2499774"/>
                    </a:lnTo>
                    <a:lnTo>
                      <a:pt x="3691020" y="2529022"/>
                    </a:lnTo>
                    <a:lnTo>
                      <a:pt x="3674379" y="2555748"/>
                    </a:lnTo>
                    <a:lnTo>
                      <a:pt x="3657234" y="2580458"/>
                    </a:lnTo>
                    <a:lnTo>
                      <a:pt x="3641602" y="2603150"/>
                    </a:lnTo>
                    <a:lnTo>
                      <a:pt x="3617396" y="2630885"/>
                    </a:lnTo>
                    <a:lnTo>
                      <a:pt x="3591174" y="2657612"/>
                    </a:lnTo>
                    <a:lnTo>
                      <a:pt x="3560918" y="2682321"/>
                    </a:lnTo>
                    <a:lnTo>
                      <a:pt x="3527636" y="2704005"/>
                    </a:lnTo>
                    <a:lnTo>
                      <a:pt x="3491832" y="2723167"/>
                    </a:lnTo>
                    <a:lnTo>
                      <a:pt x="3454516" y="2738800"/>
                    </a:lnTo>
                    <a:lnTo>
                      <a:pt x="3415183" y="2750902"/>
                    </a:lnTo>
                    <a:lnTo>
                      <a:pt x="3395012" y="2753424"/>
                    </a:lnTo>
                    <a:lnTo>
                      <a:pt x="3373832" y="2754432"/>
                    </a:lnTo>
                    <a:lnTo>
                      <a:pt x="3352653" y="2754432"/>
                    </a:lnTo>
                    <a:lnTo>
                      <a:pt x="3329960" y="2752919"/>
                    </a:lnTo>
                    <a:lnTo>
                      <a:pt x="3307772" y="2751911"/>
                    </a:lnTo>
                    <a:lnTo>
                      <a:pt x="3284576" y="2750902"/>
                    </a:lnTo>
                    <a:lnTo>
                      <a:pt x="3263900" y="2751911"/>
                    </a:lnTo>
                    <a:lnTo>
                      <a:pt x="3242721" y="2754432"/>
                    </a:lnTo>
                    <a:lnTo>
                      <a:pt x="3223559" y="2759979"/>
                    </a:lnTo>
                    <a:lnTo>
                      <a:pt x="3204900" y="2768552"/>
                    </a:lnTo>
                    <a:lnTo>
                      <a:pt x="3189268" y="2781159"/>
                    </a:lnTo>
                    <a:lnTo>
                      <a:pt x="3172123" y="2800321"/>
                    </a:lnTo>
                    <a:lnTo>
                      <a:pt x="3156490" y="2823518"/>
                    </a:lnTo>
                    <a:lnTo>
                      <a:pt x="3142875" y="2847219"/>
                    </a:lnTo>
                    <a:lnTo>
                      <a:pt x="3129764" y="2870919"/>
                    </a:lnTo>
                    <a:lnTo>
                      <a:pt x="3117157" y="2895629"/>
                    </a:lnTo>
                    <a:lnTo>
                      <a:pt x="3097994" y="2927902"/>
                    </a:lnTo>
                    <a:lnTo>
                      <a:pt x="3078328" y="2961689"/>
                    </a:lnTo>
                    <a:lnTo>
                      <a:pt x="3058157" y="2995475"/>
                    </a:lnTo>
                    <a:lnTo>
                      <a:pt x="3037482" y="3028757"/>
                    </a:lnTo>
                    <a:lnTo>
                      <a:pt x="3015294" y="3061535"/>
                    </a:lnTo>
                    <a:lnTo>
                      <a:pt x="2991593" y="3092800"/>
                    </a:lnTo>
                    <a:lnTo>
                      <a:pt x="2966883" y="3122048"/>
                    </a:lnTo>
                    <a:lnTo>
                      <a:pt x="2940157" y="3147766"/>
                    </a:lnTo>
                    <a:lnTo>
                      <a:pt x="2910909" y="3169954"/>
                    </a:lnTo>
                    <a:lnTo>
                      <a:pt x="2867541" y="3196680"/>
                    </a:lnTo>
                    <a:lnTo>
                      <a:pt x="2820140" y="3221390"/>
                    </a:lnTo>
                    <a:lnTo>
                      <a:pt x="2768704" y="3241561"/>
                    </a:lnTo>
                    <a:lnTo>
                      <a:pt x="2715251" y="3257193"/>
                    </a:lnTo>
                    <a:lnTo>
                      <a:pt x="2688020" y="3261732"/>
                    </a:lnTo>
                    <a:lnTo>
                      <a:pt x="2659276" y="3266270"/>
                    </a:lnTo>
                    <a:lnTo>
                      <a:pt x="2630028" y="3268791"/>
                    </a:lnTo>
                    <a:lnTo>
                      <a:pt x="2600781" y="3272826"/>
                    </a:lnTo>
                    <a:lnTo>
                      <a:pt x="2572541" y="3276356"/>
                    </a:lnTo>
                    <a:lnTo>
                      <a:pt x="2544806" y="3280894"/>
                    </a:lnTo>
                    <a:lnTo>
                      <a:pt x="2518080" y="3287450"/>
                    </a:lnTo>
                    <a:lnTo>
                      <a:pt x="2493370" y="3295518"/>
                    </a:lnTo>
                    <a:lnTo>
                      <a:pt x="2470678" y="3306612"/>
                    </a:lnTo>
                    <a:lnTo>
                      <a:pt x="2451516" y="3321236"/>
                    </a:lnTo>
                    <a:lnTo>
                      <a:pt x="2434875" y="3339390"/>
                    </a:lnTo>
                    <a:lnTo>
                      <a:pt x="2421259" y="3359561"/>
                    </a:lnTo>
                    <a:lnTo>
                      <a:pt x="2411174" y="3382757"/>
                    </a:lnTo>
                    <a:lnTo>
                      <a:pt x="2402097" y="3407467"/>
                    </a:lnTo>
                    <a:lnTo>
                      <a:pt x="2394533" y="3433185"/>
                    </a:lnTo>
                    <a:lnTo>
                      <a:pt x="2386464" y="3460416"/>
                    </a:lnTo>
                    <a:lnTo>
                      <a:pt x="2377892" y="3489159"/>
                    </a:lnTo>
                    <a:lnTo>
                      <a:pt x="2370832" y="3517398"/>
                    </a:lnTo>
                    <a:lnTo>
                      <a:pt x="2362259" y="3545638"/>
                    </a:lnTo>
                    <a:lnTo>
                      <a:pt x="2354191" y="3574381"/>
                    </a:lnTo>
                    <a:lnTo>
                      <a:pt x="2344105" y="3602621"/>
                    </a:lnTo>
                    <a:lnTo>
                      <a:pt x="2334020" y="3630356"/>
                    </a:lnTo>
                    <a:lnTo>
                      <a:pt x="2322926" y="3656074"/>
                    </a:lnTo>
                    <a:lnTo>
                      <a:pt x="2310319" y="3680783"/>
                    </a:lnTo>
                    <a:lnTo>
                      <a:pt x="2295695" y="3702467"/>
                    </a:lnTo>
                    <a:lnTo>
                      <a:pt x="2279054" y="3723646"/>
                    </a:lnTo>
                    <a:lnTo>
                      <a:pt x="2259892" y="3741800"/>
                    </a:lnTo>
                    <a:lnTo>
                      <a:pt x="2238712" y="3756929"/>
                    </a:lnTo>
                    <a:lnTo>
                      <a:pt x="2215011" y="3769535"/>
                    </a:lnTo>
                    <a:lnTo>
                      <a:pt x="2190806" y="3777099"/>
                    </a:lnTo>
                    <a:lnTo>
                      <a:pt x="2165088" y="3780629"/>
                    </a:lnTo>
                    <a:lnTo>
                      <a:pt x="2138866" y="3782142"/>
                    </a:lnTo>
                    <a:lnTo>
                      <a:pt x="2111131" y="3781638"/>
                    </a:lnTo>
                    <a:lnTo>
                      <a:pt x="2082892" y="3779621"/>
                    </a:lnTo>
                    <a:lnTo>
                      <a:pt x="2054148" y="3776091"/>
                    </a:lnTo>
                    <a:lnTo>
                      <a:pt x="2025909" y="3772057"/>
                    </a:lnTo>
                    <a:lnTo>
                      <a:pt x="1997669" y="3768527"/>
                    </a:lnTo>
                    <a:lnTo>
                      <a:pt x="1970943" y="3766005"/>
                    </a:lnTo>
                    <a:lnTo>
                      <a:pt x="1944216" y="3764997"/>
                    </a:lnTo>
                    <a:lnTo>
                      <a:pt x="1947242" y="3756929"/>
                    </a:lnTo>
                    <a:lnTo>
                      <a:pt x="1975481" y="3756929"/>
                    </a:lnTo>
                    <a:lnTo>
                      <a:pt x="2005738" y="3756929"/>
                    </a:lnTo>
                    <a:lnTo>
                      <a:pt x="2037003" y="3755920"/>
                    </a:lnTo>
                    <a:lnTo>
                      <a:pt x="2067259" y="3753903"/>
                    </a:lnTo>
                    <a:lnTo>
                      <a:pt x="2097515" y="3751382"/>
                    </a:lnTo>
                    <a:lnTo>
                      <a:pt x="2125755" y="3747347"/>
                    </a:lnTo>
                    <a:lnTo>
                      <a:pt x="2152481" y="3741800"/>
                    </a:lnTo>
                    <a:lnTo>
                      <a:pt x="2177191" y="3733732"/>
                    </a:lnTo>
                    <a:lnTo>
                      <a:pt x="2199379" y="3724655"/>
                    </a:lnTo>
                    <a:lnTo>
                      <a:pt x="2216524" y="3712552"/>
                    </a:lnTo>
                    <a:lnTo>
                      <a:pt x="2230644" y="3697928"/>
                    </a:lnTo>
                    <a:lnTo>
                      <a:pt x="2242242" y="3680783"/>
                    </a:lnTo>
                    <a:lnTo>
                      <a:pt x="2253336" y="3658595"/>
                    </a:lnTo>
                    <a:lnTo>
                      <a:pt x="2262413" y="3633886"/>
                    </a:lnTo>
                    <a:lnTo>
                      <a:pt x="2270986" y="3605646"/>
                    </a:lnTo>
                    <a:lnTo>
                      <a:pt x="2278045" y="3575894"/>
                    </a:lnTo>
                    <a:lnTo>
                      <a:pt x="2284601" y="3545134"/>
                    </a:lnTo>
                    <a:lnTo>
                      <a:pt x="2291157" y="3512860"/>
                    </a:lnTo>
                    <a:lnTo>
                      <a:pt x="2297208" y="3479578"/>
                    </a:lnTo>
                    <a:lnTo>
                      <a:pt x="2303763" y="3447809"/>
                    </a:lnTo>
                    <a:lnTo>
                      <a:pt x="2310319" y="3414527"/>
                    </a:lnTo>
                    <a:lnTo>
                      <a:pt x="2317379" y="3383766"/>
                    </a:lnTo>
                    <a:lnTo>
                      <a:pt x="2324943" y="3353509"/>
                    </a:lnTo>
                    <a:lnTo>
                      <a:pt x="2333011" y="3325774"/>
                    </a:lnTo>
                    <a:lnTo>
                      <a:pt x="2343097" y="3300056"/>
                    </a:lnTo>
                    <a:lnTo>
                      <a:pt x="2354191" y="3277868"/>
                    </a:lnTo>
                    <a:lnTo>
                      <a:pt x="2366293" y="3258706"/>
                    </a:lnTo>
                    <a:lnTo>
                      <a:pt x="2385456" y="3238535"/>
                    </a:lnTo>
                    <a:lnTo>
                      <a:pt x="2406635" y="3221390"/>
                    </a:lnTo>
                    <a:lnTo>
                      <a:pt x="2430336" y="3206766"/>
                    </a:lnTo>
                    <a:lnTo>
                      <a:pt x="2456054" y="3193655"/>
                    </a:lnTo>
                    <a:lnTo>
                      <a:pt x="2483285" y="3183569"/>
                    </a:lnTo>
                    <a:lnTo>
                      <a:pt x="2512028" y="3174492"/>
                    </a:lnTo>
                    <a:lnTo>
                      <a:pt x="2542285" y="3166928"/>
                    </a:lnTo>
                    <a:lnTo>
                      <a:pt x="2573550" y="3159868"/>
                    </a:lnTo>
                    <a:lnTo>
                      <a:pt x="2604311" y="3152304"/>
                    </a:lnTo>
                    <a:lnTo>
                      <a:pt x="2635575" y="3146253"/>
                    </a:lnTo>
                    <a:lnTo>
                      <a:pt x="2667849" y="3138689"/>
                    </a:lnTo>
                    <a:lnTo>
                      <a:pt x="2699114" y="3130620"/>
                    </a:lnTo>
                    <a:lnTo>
                      <a:pt x="2729370" y="3121543"/>
                    </a:lnTo>
                    <a:lnTo>
                      <a:pt x="2758618" y="3111458"/>
                    </a:lnTo>
                    <a:lnTo>
                      <a:pt x="2786858" y="3098347"/>
                    </a:lnTo>
                    <a:lnTo>
                      <a:pt x="2813584" y="3083723"/>
                    </a:lnTo>
                    <a:lnTo>
                      <a:pt x="2838294" y="3065569"/>
                    </a:lnTo>
                    <a:lnTo>
                      <a:pt x="2860482" y="3045398"/>
                    </a:lnTo>
                    <a:lnTo>
                      <a:pt x="2880653" y="3020689"/>
                    </a:lnTo>
                    <a:lnTo>
                      <a:pt x="2906370" y="2980851"/>
                    </a:lnTo>
                    <a:lnTo>
                      <a:pt x="2929063" y="2938996"/>
                    </a:lnTo>
                    <a:lnTo>
                      <a:pt x="2950242" y="2894620"/>
                    </a:lnTo>
                    <a:lnTo>
                      <a:pt x="2970413" y="2849236"/>
                    </a:lnTo>
                    <a:lnTo>
                      <a:pt x="2988567" y="2803347"/>
                    </a:lnTo>
                    <a:lnTo>
                      <a:pt x="3007225" y="2756449"/>
                    </a:lnTo>
                    <a:lnTo>
                      <a:pt x="3026388" y="2709552"/>
                    </a:lnTo>
                    <a:lnTo>
                      <a:pt x="3032439" y="2692911"/>
                    </a:lnTo>
                    <a:lnTo>
                      <a:pt x="3041012" y="2673748"/>
                    </a:lnTo>
                    <a:lnTo>
                      <a:pt x="3048071" y="2652569"/>
                    </a:lnTo>
                    <a:lnTo>
                      <a:pt x="3053618" y="2629877"/>
                    </a:lnTo>
                    <a:lnTo>
                      <a:pt x="3055635" y="2606176"/>
                    </a:lnTo>
                    <a:lnTo>
                      <a:pt x="3053618" y="2582979"/>
                    </a:lnTo>
                    <a:lnTo>
                      <a:pt x="3052106" y="2576928"/>
                    </a:lnTo>
                    <a:lnTo>
                      <a:pt x="3048071" y="2566842"/>
                    </a:lnTo>
                    <a:lnTo>
                      <a:pt x="3042524" y="2553731"/>
                    </a:lnTo>
                    <a:lnTo>
                      <a:pt x="3036473" y="2537090"/>
                    </a:lnTo>
                    <a:lnTo>
                      <a:pt x="3028909" y="2517928"/>
                    </a:lnTo>
                    <a:lnTo>
                      <a:pt x="3022353" y="2494227"/>
                    </a:lnTo>
                    <a:lnTo>
                      <a:pt x="3017815" y="2467500"/>
                    </a:lnTo>
                    <a:lnTo>
                      <a:pt x="3013276" y="2438252"/>
                    </a:lnTo>
                    <a:lnTo>
                      <a:pt x="3014285" y="2441782"/>
                    </a:lnTo>
                    <a:lnTo>
                      <a:pt x="3015294" y="2441782"/>
                    </a:lnTo>
                    <a:lnTo>
                      <a:pt x="3015294" y="2437244"/>
                    </a:lnTo>
                    <a:lnTo>
                      <a:pt x="3015294" y="2430184"/>
                    </a:lnTo>
                    <a:lnTo>
                      <a:pt x="3016302" y="2419090"/>
                    </a:lnTo>
                    <a:lnTo>
                      <a:pt x="3017311" y="2404466"/>
                    </a:lnTo>
                    <a:lnTo>
                      <a:pt x="3018823" y="2387825"/>
                    </a:lnTo>
                    <a:lnTo>
                      <a:pt x="3021849" y="2368663"/>
                    </a:lnTo>
                    <a:lnTo>
                      <a:pt x="3026388" y="2346475"/>
                    </a:lnTo>
                    <a:lnTo>
                      <a:pt x="3032439" y="2323782"/>
                    </a:lnTo>
                    <a:lnTo>
                      <a:pt x="3040003" y="2299073"/>
                    </a:lnTo>
                    <a:lnTo>
                      <a:pt x="3050088" y="2272346"/>
                    </a:lnTo>
                    <a:lnTo>
                      <a:pt x="3062191" y="2244611"/>
                    </a:lnTo>
                    <a:lnTo>
                      <a:pt x="3076815" y="2217381"/>
                    </a:lnTo>
                    <a:lnTo>
                      <a:pt x="3093960" y="2188637"/>
                    </a:lnTo>
                    <a:lnTo>
                      <a:pt x="3114131" y="2160398"/>
                    </a:lnTo>
                    <a:lnTo>
                      <a:pt x="3138336" y="2132158"/>
                    </a:lnTo>
                    <a:lnTo>
                      <a:pt x="3165567" y="2104423"/>
                    </a:lnTo>
                    <a:lnTo>
                      <a:pt x="3195824" y="2077192"/>
                    </a:lnTo>
                    <a:lnTo>
                      <a:pt x="3231627" y="2051474"/>
                    </a:lnTo>
                    <a:lnTo>
                      <a:pt x="3269952" y="2026765"/>
                    </a:lnTo>
                    <a:lnTo>
                      <a:pt x="3314328" y="2003568"/>
                    </a:lnTo>
                    <a:lnTo>
                      <a:pt x="3426781" y="1959697"/>
                    </a:lnTo>
                    <a:lnTo>
                      <a:pt x="3438883" y="1957680"/>
                    </a:lnTo>
                    <a:lnTo>
                      <a:pt x="3453507" y="1956167"/>
                    </a:lnTo>
                    <a:lnTo>
                      <a:pt x="3471157" y="1954150"/>
                    </a:lnTo>
                    <a:lnTo>
                      <a:pt x="3490319" y="1951628"/>
                    </a:lnTo>
                    <a:lnTo>
                      <a:pt x="3509482" y="1949611"/>
                    </a:lnTo>
                    <a:lnTo>
                      <a:pt x="3528644" y="1947594"/>
                    </a:lnTo>
                    <a:lnTo>
                      <a:pt x="3546294" y="1946586"/>
                    </a:lnTo>
                    <a:close/>
                    <a:moveTo>
                      <a:pt x="3271797" y="76200"/>
                    </a:moveTo>
                    <a:lnTo>
                      <a:pt x="3292421" y="76200"/>
                    </a:lnTo>
                    <a:lnTo>
                      <a:pt x="3343044" y="86512"/>
                    </a:lnTo>
                    <a:lnTo>
                      <a:pt x="3390855" y="97762"/>
                    </a:lnTo>
                    <a:lnTo>
                      <a:pt x="3436791" y="111824"/>
                    </a:lnTo>
                    <a:lnTo>
                      <a:pt x="3479914" y="130573"/>
                    </a:lnTo>
                    <a:lnTo>
                      <a:pt x="3517412" y="152135"/>
                    </a:lnTo>
                    <a:lnTo>
                      <a:pt x="3551161" y="178384"/>
                    </a:lnTo>
                    <a:lnTo>
                      <a:pt x="3580223" y="210257"/>
                    </a:lnTo>
                    <a:lnTo>
                      <a:pt x="3619596" y="268380"/>
                    </a:lnTo>
                    <a:lnTo>
                      <a:pt x="3650532" y="330253"/>
                    </a:lnTo>
                    <a:lnTo>
                      <a:pt x="3672094" y="393063"/>
                    </a:lnTo>
                    <a:lnTo>
                      <a:pt x="3688031" y="457748"/>
                    </a:lnTo>
                    <a:lnTo>
                      <a:pt x="3694593" y="524308"/>
                    </a:lnTo>
                    <a:lnTo>
                      <a:pt x="3696468" y="592743"/>
                    </a:lnTo>
                    <a:lnTo>
                      <a:pt x="3690843" y="658365"/>
                    </a:lnTo>
                    <a:lnTo>
                      <a:pt x="3680531" y="726800"/>
                    </a:lnTo>
                    <a:lnTo>
                      <a:pt x="3667407" y="793360"/>
                    </a:lnTo>
                    <a:lnTo>
                      <a:pt x="3648657" y="859920"/>
                    </a:lnTo>
                    <a:lnTo>
                      <a:pt x="3626158" y="924605"/>
                    </a:lnTo>
                    <a:lnTo>
                      <a:pt x="3600847" y="987415"/>
                    </a:lnTo>
                    <a:lnTo>
                      <a:pt x="3573660" y="1047413"/>
                    </a:lnTo>
                    <a:lnTo>
                      <a:pt x="3544599" y="1105535"/>
                    </a:lnTo>
                    <a:lnTo>
                      <a:pt x="3515538" y="1159908"/>
                    </a:lnTo>
                    <a:lnTo>
                      <a:pt x="3484601" y="1209594"/>
                    </a:lnTo>
                    <a:lnTo>
                      <a:pt x="3452727" y="1255530"/>
                    </a:lnTo>
                    <a:lnTo>
                      <a:pt x="3423666" y="1297716"/>
                    </a:lnTo>
                    <a:lnTo>
                      <a:pt x="3378668" y="1349276"/>
                    </a:lnTo>
                    <a:lnTo>
                      <a:pt x="3329920" y="1398962"/>
                    </a:lnTo>
                    <a:lnTo>
                      <a:pt x="3273672" y="1444897"/>
                    </a:lnTo>
                    <a:lnTo>
                      <a:pt x="3211799" y="1485208"/>
                    </a:lnTo>
                    <a:lnTo>
                      <a:pt x="3145239" y="1520832"/>
                    </a:lnTo>
                    <a:lnTo>
                      <a:pt x="3075867" y="1549893"/>
                    </a:lnTo>
                    <a:lnTo>
                      <a:pt x="3002745" y="1572393"/>
                    </a:lnTo>
                    <a:lnTo>
                      <a:pt x="2965246" y="1577080"/>
                    </a:lnTo>
                    <a:lnTo>
                      <a:pt x="2925873" y="1578955"/>
                    </a:lnTo>
                    <a:lnTo>
                      <a:pt x="2886499" y="1578955"/>
                    </a:lnTo>
                    <a:lnTo>
                      <a:pt x="2844313" y="1576142"/>
                    </a:lnTo>
                    <a:lnTo>
                      <a:pt x="2803065" y="1574267"/>
                    </a:lnTo>
                    <a:lnTo>
                      <a:pt x="2759942" y="1572393"/>
                    </a:lnTo>
                    <a:lnTo>
                      <a:pt x="2721506" y="1574267"/>
                    </a:lnTo>
                    <a:lnTo>
                      <a:pt x="2682132" y="1578955"/>
                    </a:lnTo>
                    <a:lnTo>
                      <a:pt x="2646509" y="1589267"/>
                    </a:lnTo>
                    <a:lnTo>
                      <a:pt x="2611822" y="1605204"/>
                    </a:lnTo>
                    <a:lnTo>
                      <a:pt x="2582761" y="1628640"/>
                    </a:lnTo>
                    <a:lnTo>
                      <a:pt x="2550887" y="1664264"/>
                    </a:lnTo>
                    <a:lnTo>
                      <a:pt x="2521826" y="1707387"/>
                    </a:lnTo>
                    <a:lnTo>
                      <a:pt x="2496514" y="1751448"/>
                    </a:lnTo>
                    <a:lnTo>
                      <a:pt x="2472140" y="1795509"/>
                    </a:lnTo>
                    <a:lnTo>
                      <a:pt x="2448704" y="1841445"/>
                    </a:lnTo>
                    <a:lnTo>
                      <a:pt x="2413080" y="1901442"/>
                    </a:lnTo>
                    <a:lnTo>
                      <a:pt x="2376519" y="1964252"/>
                    </a:lnTo>
                    <a:lnTo>
                      <a:pt x="2339021" y="2027062"/>
                    </a:lnTo>
                    <a:lnTo>
                      <a:pt x="2300585" y="2088935"/>
                    </a:lnTo>
                    <a:lnTo>
                      <a:pt x="2259336" y="2149870"/>
                    </a:lnTo>
                    <a:lnTo>
                      <a:pt x="2215275" y="2207993"/>
                    </a:lnTo>
                    <a:lnTo>
                      <a:pt x="2169340" y="2262366"/>
                    </a:lnTo>
                    <a:lnTo>
                      <a:pt x="2119654" y="2310177"/>
                    </a:lnTo>
                    <a:lnTo>
                      <a:pt x="2065281" y="2351425"/>
                    </a:lnTo>
                    <a:lnTo>
                      <a:pt x="1984659" y="2401111"/>
                    </a:lnTo>
                    <a:lnTo>
                      <a:pt x="1896538" y="2447046"/>
                    </a:lnTo>
                    <a:lnTo>
                      <a:pt x="1800916" y="2484545"/>
                    </a:lnTo>
                    <a:lnTo>
                      <a:pt x="1701545" y="2513606"/>
                    </a:lnTo>
                    <a:lnTo>
                      <a:pt x="1650922" y="2522043"/>
                    </a:lnTo>
                    <a:lnTo>
                      <a:pt x="1597487" y="2530481"/>
                    </a:lnTo>
                    <a:lnTo>
                      <a:pt x="1543114" y="2535168"/>
                    </a:lnTo>
                    <a:lnTo>
                      <a:pt x="1488741" y="2542668"/>
                    </a:lnTo>
                    <a:lnTo>
                      <a:pt x="1436243" y="2549230"/>
                    </a:lnTo>
                    <a:lnTo>
                      <a:pt x="1384683" y="2557667"/>
                    </a:lnTo>
                    <a:lnTo>
                      <a:pt x="1334997" y="2569854"/>
                    </a:lnTo>
                    <a:lnTo>
                      <a:pt x="1289061" y="2584853"/>
                    </a:lnTo>
                    <a:lnTo>
                      <a:pt x="1246875" y="2605478"/>
                    </a:lnTo>
                    <a:lnTo>
                      <a:pt x="1211252" y="2632664"/>
                    </a:lnTo>
                    <a:lnTo>
                      <a:pt x="1180315" y="2666413"/>
                    </a:lnTo>
                    <a:lnTo>
                      <a:pt x="1155004" y="2703911"/>
                    </a:lnTo>
                    <a:lnTo>
                      <a:pt x="1136255" y="2747035"/>
                    </a:lnTo>
                    <a:lnTo>
                      <a:pt x="1119380" y="2792970"/>
                    </a:lnTo>
                    <a:lnTo>
                      <a:pt x="1105318" y="2840781"/>
                    </a:lnTo>
                    <a:lnTo>
                      <a:pt x="1090319" y="2891404"/>
                    </a:lnTo>
                    <a:lnTo>
                      <a:pt x="1074382" y="2944840"/>
                    </a:lnTo>
                    <a:lnTo>
                      <a:pt x="1061257" y="2997338"/>
                    </a:lnTo>
                    <a:lnTo>
                      <a:pt x="1045321" y="3049836"/>
                    </a:lnTo>
                    <a:lnTo>
                      <a:pt x="1030321" y="3103271"/>
                    </a:lnTo>
                    <a:lnTo>
                      <a:pt x="1011572" y="3155769"/>
                    </a:lnTo>
                    <a:lnTo>
                      <a:pt x="992823" y="3207329"/>
                    </a:lnTo>
                    <a:lnTo>
                      <a:pt x="972198" y="3255140"/>
                    </a:lnTo>
                    <a:lnTo>
                      <a:pt x="948762" y="3301076"/>
                    </a:lnTo>
                    <a:lnTo>
                      <a:pt x="921575" y="3341387"/>
                    </a:lnTo>
                    <a:lnTo>
                      <a:pt x="890639" y="3380760"/>
                    </a:lnTo>
                    <a:lnTo>
                      <a:pt x="855015" y="3414509"/>
                    </a:lnTo>
                    <a:lnTo>
                      <a:pt x="815642" y="3442633"/>
                    </a:lnTo>
                    <a:lnTo>
                      <a:pt x="771581" y="3466069"/>
                    </a:lnTo>
                    <a:lnTo>
                      <a:pt x="726583" y="3480131"/>
                    </a:lnTo>
                    <a:lnTo>
                      <a:pt x="678772" y="3486694"/>
                    </a:lnTo>
                    <a:lnTo>
                      <a:pt x="630024" y="3489506"/>
                    </a:lnTo>
                    <a:lnTo>
                      <a:pt x="578464" y="3488569"/>
                    </a:lnTo>
                    <a:lnTo>
                      <a:pt x="525966" y="3484819"/>
                    </a:lnTo>
                    <a:lnTo>
                      <a:pt x="472530" y="3478256"/>
                    </a:lnTo>
                    <a:lnTo>
                      <a:pt x="420032" y="3470757"/>
                    </a:lnTo>
                    <a:lnTo>
                      <a:pt x="367534" y="3464195"/>
                    </a:lnTo>
                    <a:lnTo>
                      <a:pt x="317849" y="3459507"/>
                    </a:lnTo>
                    <a:lnTo>
                      <a:pt x="268163" y="3457632"/>
                    </a:lnTo>
                    <a:lnTo>
                      <a:pt x="273788" y="3442633"/>
                    </a:lnTo>
                    <a:lnTo>
                      <a:pt x="326286" y="3442633"/>
                    </a:lnTo>
                    <a:lnTo>
                      <a:pt x="382534" y="3442633"/>
                    </a:lnTo>
                    <a:lnTo>
                      <a:pt x="440656" y="3440758"/>
                    </a:lnTo>
                    <a:lnTo>
                      <a:pt x="496904" y="3437008"/>
                    </a:lnTo>
                    <a:lnTo>
                      <a:pt x="553152" y="3432321"/>
                    </a:lnTo>
                    <a:lnTo>
                      <a:pt x="605650" y="3424821"/>
                    </a:lnTo>
                    <a:lnTo>
                      <a:pt x="655336" y="3414509"/>
                    </a:lnTo>
                    <a:lnTo>
                      <a:pt x="701271" y="3399510"/>
                    </a:lnTo>
                    <a:lnTo>
                      <a:pt x="742520" y="3382635"/>
                    </a:lnTo>
                    <a:lnTo>
                      <a:pt x="774394" y="3360136"/>
                    </a:lnTo>
                    <a:lnTo>
                      <a:pt x="800643" y="3332950"/>
                    </a:lnTo>
                    <a:lnTo>
                      <a:pt x="822204" y="3301076"/>
                    </a:lnTo>
                    <a:lnTo>
                      <a:pt x="842828" y="3259827"/>
                    </a:lnTo>
                    <a:lnTo>
                      <a:pt x="859703" y="3213892"/>
                    </a:lnTo>
                    <a:lnTo>
                      <a:pt x="875640" y="3161394"/>
                    </a:lnTo>
                    <a:lnTo>
                      <a:pt x="888764" y="3106083"/>
                    </a:lnTo>
                    <a:lnTo>
                      <a:pt x="900951" y="3048898"/>
                    </a:lnTo>
                    <a:lnTo>
                      <a:pt x="913138" y="2988900"/>
                    </a:lnTo>
                    <a:lnTo>
                      <a:pt x="924388" y="2927028"/>
                    </a:lnTo>
                    <a:lnTo>
                      <a:pt x="936575" y="2867968"/>
                    </a:lnTo>
                    <a:lnTo>
                      <a:pt x="948762" y="2806095"/>
                    </a:lnTo>
                    <a:lnTo>
                      <a:pt x="961886" y="2748910"/>
                    </a:lnTo>
                    <a:lnTo>
                      <a:pt x="975948" y="2692662"/>
                    </a:lnTo>
                    <a:lnTo>
                      <a:pt x="990948" y="2641101"/>
                    </a:lnTo>
                    <a:lnTo>
                      <a:pt x="1009697" y="2593291"/>
                    </a:lnTo>
                    <a:lnTo>
                      <a:pt x="1030321" y="2552042"/>
                    </a:lnTo>
                    <a:lnTo>
                      <a:pt x="1052820" y="2516419"/>
                    </a:lnTo>
                    <a:lnTo>
                      <a:pt x="1088444" y="2478920"/>
                    </a:lnTo>
                    <a:lnTo>
                      <a:pt x="1127817" y="2447046"/>
                    </a:lnTo>
                    <a:lnTo>
                      <a:pt x="1171878" y="2419860"/>
                    </a:lnTo>
                    <a:lnTo>
                      <a:pt x="1219689" y="2395486"/>
                    </a:lnTo>
                    <a:lnTo>
                      <a:pt x="1270312" y="2376736"/>
                    </a:lnTo>
                    <a:lnTo>
                      <a:pt x="1323747" y="2359862"/>
                    </a:lnTo>
                    <a:lnTo>
                      <a:pt x="1379995" y="2345800"/>
                    </a:lnTo>
                    <a:lnTo>
                      <a:pt x="1438118" y="2332676"/>
                    </a:lnTo>
                    <a:lnTo>
                      <a:pt x="1495303" y="2318614"/>
                    </a:lnTo>
                    <a:lnTo>
                      <a:pt x="1553426" y="2307364"/>
                    </a:lnTo>
                    <a:lnTo>
                      <a:pt x="1613424" y="2293302"/>
                    </a:lnTo>
                    <a:lnTo>
                      <a:pt x="1671546" y="2278303"/>
                    </a:lnTo>
                    <a:lnTo>
                      <a:pt x="1727794" y="2261428"/>
                    </a:lnTo>
                    <a:lnTo>
                      <a:pt x="1782167" y="2242679"/>
                    </a:lnTo>
                    <a:lnTo>
                      <a:pt x="1834665" y="2218305"/>
                    </a:lnTo>
                    <a:lnTo>
                      <a:pt x="1884351" y="2191119"/>
                    </a:lnTo>
                    <a:lnTo>
                      <a:pt x="1930286" y="2157370"/>
                    </a:lnTo>
                    <a:lnTo>
                      <a:pt x="1971535" y="2119871"/>
                    </a:lnTo>
                    <a:lnTo>
                      <a:pt x="2009033" y="2073936"/>
                    </a:lnTo>
                    <a:lnTo>
                      <a:pt x="2056844" y="1999876"/>
                    </a:lnTo>
                    <a:lnTo>
                      <a:pt x="2099030" y="1922067"/>
                    </a:lnTo>
                    <a:lnTo>
                      <a:pt x="2138403" y="1839570"/>
                    </a:lnTo>
                    <a:lnTo>
                      <a:pt x="2175902" y="1755198"/>
                    </a:lnTo>
                    <a:lnTo>
                      <a:pt x="2209651" y="1669889"/>
                    </a:lnTo>
                    <a:lnTo>
                      <a:pt x="2244337" y="1582705"/>
                    </a:lnTo>
                    <a:lnTo>
                      <a:pt x="2279960" y="1495520"/>
                    </a:lnTo>
                    <a:lnTo>
                      <a:pt x="2291210" y="1464584"/>
                    </a:lnTo>
                    <a:lnTo>
                      <a:pt x="2307147" y="1428961"/>
                    </a:lnTo>
                    <a:lnTo>
                      <a:pt x="2320271" y="1389587"/>
                    </a:lnTo>
                    <a:lnTo>
                      <a:pt x="2330583" y="1347401"/>
                    </a:lnTo>
                    <a:lnTo>
                      <a:pt x="2334333" y="1303340"/>
                    </a:lnTo>
                    <a:lnTo>
                      <a:pt x="2330583" y="1260217"/>
                    </a:lnTo>
                    <a:lnTo>
                      <a:pt x="2327771" y="1248967"/>
                    </a:lnTo>
                    <a:lnTo>
                      <a:pt x="2320271" y="1230218"/>
                    </a:lnTo>
                    <a:lnTo>
                      <a:pt x="2309959" y="1205844"/>
                    </a:lnTo>
                    <a:lnTo>
                      <a:pt x="2298710" y="1174908"/>
                    </a:lnTo>
                    <a:lnTo>
                      <a:pt x="2284648" y="1139284"/>
                    </a:lnTo>
                    <a:lnTo>
                      <a:pt x="2272461" y="1095223"/>
                    </a:lnTo>
                    <a:lnTo>
                      <a:pt x="2264024" y="1045538"/>
                    </a:lnTo>
                    <a:lnTo>
                      <a:pt x="2255586" y="991165"/>
                    </a:lnTo>
                    <a:lnTo>
                      <a:pt x="2257461" y="997727"/>
                    </a:lnTo>
                    <a:lnTo>
                      <a:pt x="2259336" y="997727"/>
                    </a:lnTo>
                    <a:lnTo>
                      <a:pt x="2259336" y="989290"/>
                    </a:lnTo>
                    <a:lnTo>
                      <a:pt x="2259336" y="976165"/>
                    </a:lnTo>
                    <a:lnTo>
                      <a:pt x="2261211" y="955541"/>
                    </a:lnTo>
                    <a:lnTo>
                      <a:pt x="2263086" y="928355"/>
                    </a:lnTo>
                    <a:lnTo>
                      <a:pt x="2265898" y="897419"/>
                    </a:lnTo>
                    <a:lnTo>
                      <a:pt x="2271523" y="861795"/>
                    </a:lnTo>
                    <a:lnTo>
                      <a:pt x="2279960" y="820546"/>
                    </a:lnTo>
                    <a:lnTo>
                      <a:pt x="2291210" y="778361"/>
                    </a:lnTo>
                    <a:lnTo>
                      <a:pt x="2305272" y="732425"/>
                    </a:lnTo>
                    <a:lnTo>
                      <a:pt x="2324021" y="682739"/>
                    </a:lnTo>
                    <a:lnTo>
                      <a:pt x="2346520" y="631179"/>
                    </a:lnTo>
                    <a:lnTo>
                      <a:pt x="2373707" y="580556"/>
                    </a:lnTo>
                    <a:lnTo>
                      <a:pt x="2405580" y="527120"/>
                    </a:lnTo>
                    <a:lnTo>
                      <a:pt x="2443079" y="474622"/>
                    </a:lnTo>
                    <a:lnTo>
                      <a:pt x="2488077" y="422124"/>
                    </a:lnTo>
                    <a:lnTo>
                      <a:pt x="2538700" y="370564"/>
                    </a:lnTo>
                    <a:lnTo>
                      <a:pt x="2594948" y="319941"/>
                    </a:lnTo>
                    <a:lnTo>
                      <a:pt x="2661508" y="272130"/>
                    </a:lnTo>
                    <a:lnTo>
                      <a:pt x="2732755" y="226194"/>
                    </a:lnTo>
                    <a:lnTo>
                      <a:pt x="2815252" y="183071"/>
                    </a:lnTo>
                    <a:lnTo>
                      <a:pt x="3024307" y="101512"/>
                    </a:lnTo>
                    <a:lnTo>
                      <a:pt x="3046806" y="97762"/>
                    </a:lnTo>
                    <a:lnTo>
                      <a:pt x="3073992" y="94949"/>
                    </a:lnTo>
                    <a:lnTo>
                      <a:pt x="3106803" y="91200"/>
                    </a:lnTo>
                    <a:lnTo>
                      <a:pt x="3142427" y="86512"/>
                    </a:lnTo>
                    <a:lnTo>
                      <a:pt x="3178051" y="82762"/>
                    </a:lnTo>
                    <a:lnTo>
                      <a:pt x="3213674" y="79013"/>
                    </a:lnTo>
                    <a:lnTo>
                      <a:pt x="3246485" y="77138"/>
                    </a:lnTo>
                    <a:close/>
                    <a:moveTo>
                      <a:pt x="1863056" y="0"/>
                    </a:moveTo>
                    <a:lnTo>
                      <a:pt x="1875848" y="0"/>
                    </a:lnTo>
                    <a:lnTo>
                      <a:pt x="1907248" y="6396"/>
                    </a:lnTo>
                    <a:lnTo>
                      <a:pt x="1936903" y="13374"/>
                    </a:lnTo>
                    <a:lnTo>
                      <a:pt x="1965396" y="22096"/>
                    </a:lnTo>
                    <a:lnTo>
                      <a:pt x="1992144" y="33726"/>
                    </a:lnTo>
                    <a:lnTo>
                      <a:pt x="2015403" y="47100"/>
                    </a:lnTo>
                    <a:lnTo>
                      <a:pt x="2036336" y="63381"/>
                    </a:lnTo>
                    <a:lnTo>
                      <a:pt x="2054362" y="83152"/>
                    </a:lnTo>
                    <a:lnTo>
                      <a:pt x="2078784" y="119203"/>
                    </a:lnTo>
                    <a:lnTo>
                      <a:pt x="2097973" y="157581"/>
                    </a:lnTo>
                    <a:lnTo>
                      <a:pt x="2111347" y="196540"/>
                    </a:lnTo>
                    <a:lnTo>
                      <a:pt x="2121232" y="236662"/>
                    </a:lnTo>
                    <a:lnTo>
                      <a:pt x="2125302" y="277947"/>
                    </a:lnTo>
                    <a:lnTo>
                      <a:pt x="2126465" y="320395"/>
                    </a:lnTo>
                    <a:lnTo>
                      <a:pt x="2122976" y="361098"/>
                    </a:lnTo>
                    <a:lnTo>
                      <a:pt x="2116580" y="403546"/>
                    </a:lnTo>
                    <a:lnTo>
                      <a:pt x="2108439" y="444831"/>
                    </a:lnTo>
                    <a:lnTo>
                      <a:pt x="2096810" y="486116"/>
                    </a:lnTo>
                    <a:lnTo>
                      <a:pt x="2082854" y="526238"/>
                    </a:lnTo>
                    <a:lnTo>
                      <a:pt x="2067154" y="565197"/>
                    </a:lnTo>
                    <a:lnTo>
                      <a:pt x="2050291" y="602412"/>
                    </a:lnTo>
                    <a:lnTo>
                      <a:pt x="2032266" y="638463"/>
                    </a:lnTo>
                    <a:lnTo>
                      <a:pt x="2014240" y="672189"/>
                    </a:lnTo>
                    <a:lnTo>
                      <a:pt x="1995051" y="703007"/>
                    </a:lnTo>
                    <a:lnTo>
                      <a:pt x="1975281" y="731500"/>
                    </a:lnTo>
                    <a:lnTo>
                      <a:pt x="1957255" y="757666"/>
                    </a:lnTo>
                    <a:lnTo>
                      <a:pt x="1929344" y="789647"/>
                    </a:lnTo>
                    <a:lnTo>
                      <a:pt x="1899107" y="820466"/>
                    </a:lnTo>
                    <a:lnTo>
                      <a:pt x="1864219" y="848958"/>
                    </a:lnTo>
                    <a:lnTo>
                      <a:pt x="1825841" y="873962"/>
                    </a:lnTo>
                    <a:lnTo>
                      <a:pt x="1784556" y="896058"/>
                    </a:lnTo>
                    <a:lnTo>
                      <a:pt x="1741527" y="914084"/>
                    </a:lnTo>
                    <a:lnTo>
                      <a:pt x="1696171" y="928039"/>
                    </a:lnTo>
                    <a:lnTo>
                      <a:pt x="1672912" y="930947"/>
                    </a:lnTo>
                    <a:lnTo>
                      <a:pt x="1648490" y="932110"/>
                    </a:lnTo>
                    <a:lnTo>
                      <a:pt x="1624068" y="932110"/>
                    </a:lnTo>
                    <a:lnTo>
                      <a:pt x="1597902" y="930365"/>
                    </a:lnTo>
                    <a:lnTo>
                      <a:pt x="1572317" y="929202"/>
                    </a:lnTo>
                    <a:lnTo>
                      <a:pt x="1545569" y="928039"/>
                    </a:lnTo>
                    <a:lnTo>
                      <a:pt x="1521728" y="929202"/>
                    </a:lnTo>
                    <a:lnTo>
                      <a:pt x="1497306" y="932110"/>
                    </a:lnTo>
                    <a:lnTo>
                      <a:pt x="1475210" y="938506"/>
                    </a:lnTo>
                    <a:lnTo>
                      <a:pt x="1453695" y="948391"/>
                    </a:lnTo>
                    <a:lnTo>
                      <a:pt x="1435669" y="962928"/>
                    </a:lnTo>
                    <a:lnTo>
                      <a:pt x="1415899" y="985024"/>
                    </a:lnTo>
                    <a:lnTo>
                      <a:pt x="1397873" y="1011772"/>
                    </a:lnTo>
                    <a:lnTo>
                      <a:pt x="1382173" y="1039102"/>
                    </a:lnTo>
                    <a:lnTo>
                      <a:pt x="1367055" y="1066431"/>
                    </a:lnTo>
                    <a:lnTo>
                      <a:pt x="1352518" y="1094924"/>
                    </a:lnTo>
                    <a:lnTo>
                      <a:pt x="1330422" y="1132138"/>
                    </a:lnTo>
                    <a:lnTo>
                      <a:pt x="1307744" y="1171097"/>
                    </a:lnTo>
                    <a:lnTo>
                      <a:pt x="1284485" y="1210056"/>
                    </a:lnTo>
                    <a:lnTo>
                      <a:pt x="1260644" y="1248434"/>
                    </a:lnTo>
                    <a:lnTo>
                      <a:pt x="1235059" y="1286230"/>
                    </a:lnTo>
                    <a:lnTo>
                      <a:pt x="1207730" y="1322281"/>
                    </a:lnTo>
                    <a:lnTo>
                      <a:pt x="1179238" y="1356007"/>
                    </a:lnTo>
                    <a:lnTo>
                      <a:pt x="1148419" y="1385663"/>
                    </a:lnTo>
                    <a:lnTo>
                      <a:pt x="1114693" y="1411248"/>
                    </a:lnTo>
                    <a:lnTo>
                      <a:pt x="1064686" y="1442066"/>
                    </a:lnTo>
                    <a:lnTo>
                      <a:pt x="1010027" y="1470558"/>
                    </a:lnTo>
                    <a:lnTo>
                      <a:pt x="950717" y="1493818"/>
                    </a:lnTo>
                    <a:lnTo>
                      <a:pt x="889080" y="1511843"/>
                    </a:lnTo>
                    <a:lnTo>
                      <a:pt x="857680" y="1517077"/>
                    </a:lnTo>
                    <a:lnTo>
                      <a:pt x="824536" y="1522310"/>
                    </a:lnTo>
                    <a:lnTo>
                      <a:pt x="790810" y="1525217"/>
                    </a:lnTo>
                    <a:lnTo>
                      <a:pt x="757084" y="1529869"/>
                    </a:lnTo>
                    <a:lnTo>
                      <a:pt x="724522" y="1533940"/>
                    </a:lnTo>
                    <a:lnTo>
                      <a:pt x="692540" y="1539173"/>
                    </a:lnTo>
                    <a:lnTo>
                      <a:pt x="661722" y="1546732"/>
                    </a:lnTo>
                    <a:lnTo>
                      <a:pt x="633230" y="1556036"/>
                    </a:lnTo>
                    <a:lnTo>
                      <a:pt x="607063" y="1568828"/>
                    </a:lnTo>
                    <a:lnTo>
                      <a:pt x="584967" y="1585691"/>
                    </a:lnTo>
                    <a:lnTo>
                      <a:pt x="565778" y="1606624"/>
                    </a:lnTo>
                    <a:lnTo>
                      <a:pt x="550078" y="1629883"/>
                    </a:lnTo>
                    <a:lnTo>
                      <a:pt x="538449" y="1656631"/>
                    </a:lnTo>
                    <a:lnTo>
                      <a:pt x="527982" y="1685124"/>
                    </a:lnTo>
                    <a:lnTo>
                      <a:pt x="519260" y="1714779"/>
                    </a:lnTo>
                    <a:lnTo>
                      <a:pt x="509956" y="1746179"/>
                    </a:lnTo>
                    <a:lnTo>
                      <a:pt x="500071" y="1779323"/>
                    </a:lnTo>
                    <a:lnTo>
                      <a:pt x="491931" y="1811886"/>
                    </a:lnTo>
                    <a:lnTo>
                      <a:pt x="482045" y="1844449"/>
                    </a:lnTo>
                    <a:lnTo>
                      <a:pt x="472742" y="1877593"/>
                    </a:lnTo>
                    <a:lnTo>
                      <a:pt x="461112" y="1910156"/>
                    </a:lnTo>
                    <a:lnTo>
                      <a:pt x="449483" y="1942137"/>
                    </a:lnTo>
                    <a:lnTo>
                      <a:pt x="436690" y="1971793"/>
                    </a:lnTo>
                    <a:lnTo>
                      <a:pt x="422153" y="2000285"/>
                    </a:lnTo>
                    <a:lnTo>
                      <a:pt x="405290" y="2025289"/>
                    </a:lnTo>
                    <a:lnTo>
                      <a:pt x="386102" y="2049711"/>
                    </a:lnTo>
                    <a:lnTo>
                      <a:pt x="364005" y="2070644"/>
                    </a:lnTo>
                    <a:lnTo>
                      <a:pt x="339583" y="2088088"/>
                    </a:lnTo>
                    <a:lnTo>
                      <a:pt x="312254" y="2102625"/>
                    </a:lnTo>
                    <a:lnTo>
                      <a:pt x="284343" y="2111347"/>
                    </a:lnTo>
                    <a:lnTo>
                      <a:pt x="254687" y="2115418"/>
                    </a:lnTo>
                    <a:lnTo>
                      <a:pt x="224450" y="2117162"/>
                    </a:lnTo>
                    <a:lnTo>
                      <a:pt x="192469" y="2116581"/>
                    </a:lnTo>
                    <a:lnTo>
                      <a:pt x="159906" y="2114255"/>
                    </a:lnTo>
                    <a:lnTo>
                      <a:pt x="126762" y="2110184"/>
                    </a:lnTo>
                    <a:lnTo>
                      <a:pt x="94199" y="2105533"/>
                    </a:lnTo>
                    <a:lnTo>
                      <a:pt x="61637" y="2101462"/>
                    </a:lnTo>
                    <a:lnTo>
                      <a:pt x="30818" y="2098555"/>
                    </a:lnTo>
                    <a:lnTo>
                      <a:pt x="0" y="2097392"/>
                    </a:lnTo>
                    <a:lnTo>
                      <a:pt x="3489" y="2088088"/>
                    </a:lnTo>
                    <a:lnTo>
                      <a:pt x="36052" y="2088088"/>
                    </a:lnTo>
                    <a:lnTo>
                      <a:pt x="70940" y="2088088"/>
                    </a:lnTo>
                    <a:lnTo>
                      <a:pt x="106992" y="2086925"/>
                    </a:lnTo>
                    <a:lnTo>
                      <a:pt x="141880" y="2084599"/>
                    </a:lnTo>
                    <a:lnTo>
                      <a:pt x="176769" y="2081692"/>
                    </a:lnTo>
                    <a:lnTo>
                      <a:pt x="209332" y="2077040"/>
                    </a:lnTo>
                    <a:lnTo>
                      <a:pt x="240150" y="2070644"/>
                    </a:lnTo>
                    <a:lnTo>
                      <a:pt x="268643" y="2061340"/>
                    </a:lnTo>
                    <a:lnTo>
                      <a:pt x="294228" y="2050874"/>
                    </a:lnTo>
                    <a:lnTo>
                      <a:pt x="313998" y="2036918"/>
                    </a:lnTo>
                    <a:lnTo>
                      <a:pt x="330280" y="2020055"/>
                    </a:lnTo>
                    <a:lnTo>
                      <a:pt x="343654" y="2000285"/>
                    </a:lnTo>
                    <a:lnTo>
                      <a:pt x="356446" y="1974700"/>
                    </a:lnTo>
                    <a:lnTo>
                      <a:pt x="366913" y="1946208"/>
                    </a:lnTo>
                    <a:lnTo>
                      <a:pt x="376798" y="1913645"/>
                    </a:lnTo>
                    <a:lnTo>
                      <a:pt x="384939" y="1879338"/>
                    </a:lnTo>
                    <a:lnTo>
                      <a:pt x="392498" y="1843867"/>
                    </a:lnTo>
                    <a:lnTo>
                      <a:pt x="400057" y="1806653"/>
                    </a:lnTo>
                    <a:lnTo>
                      <a:pt x="407035" y="1768275"/>
                    </a:lnTo>
                    <a:lnTo>
                      <a:pt x="414594" y="1731642"/>
                    </a:lnTo>
                    <a:lnTo>
                      <a:pt x="422153" y="1693265"/>
                    </a:lnTo>
                    <a:lnTo>
                      <a:pt x="430294" y="1657794"/>
                    </a:lnTo>
                    <a:lnTo>
                      <a:pt x="439016" y="1622906"/>
                    </a:lnTo>
                    <a:lnTo>
                      <a:pt x="448320" y="1590924"/>
                    </a:lnTo>
                    <a:lnTo>
                      <a:pt x="459949" y="1561269"/>
                    </a:lnTo>
                    <a:lnTo>
                      <a:pt x="472742" y="1535684"/>
                    </a:lnTo>
                    <a:lnTo>
                      <a:pt x="486697" y="1513588"/>
                    </a:lnTo>
                    <a:lnTo>
                      <a:pt x="508793" y="1490329"/>
                    </a:lnTo>
                    <a:lnTo>
                      <a:pt x="533215" y="1470558"/>
                    </a:lnTo>
                    <a:lnTo>
                      <a:pt x="560545" y="1453696"/>
                    </a:lnTo>
                    <a:lnTo>
                      <a:pt x="590200" y="1438577"/>
                    </a:lnTo>
                    <a:lnTo>
                      <a:pt x="621600" y="1426948"/>
                    </a:lnTo>
                    <a:lnTo>
                      <a:pt x="654744" y="1416481"/>
                    </a:lnTo>
                    <a:lnTo>
                      <a:pt x="689633" y="1407759"/>
                    </a:lnTo>
                    <a:lnTo>
                      <a:pt x="725685" y="1399618"/>
                    </a:lnTo>
                    <a:lnTo>
                      <a:pt x="761155" y="1390896"/>
                    </a:lnTo>
                    <a:lnTo>
                      <a:pt x="797206" y="1383918"/>
                    </a:lnTo>
                    <a:lnTo>
                      <a:pt x="834421" y="1375196"/>
                    </a:lnTo>
                    <a:lnTo>
                      <a:pt x="870473" y="1365892"/>
                    </a:lnTo>
                    <a:lnTo>
                      <a:pt x="905361" y="1355426"/>
                    </a:lnTo>
                    <a:lnTo>
                      <a:pt x="939087" y="1343796"/>
                    </a:lnTo>
                    <a:lnTo>
                      <a:pt x="971650" y="1328678"/>
                    </a:lnTo>
                    <a:lnTo>
                      <a:pt x="1002468" y="1311815"/>
                    </a:lnTo>
                    <a:lnTo>
                      <a:pt x="1030961" y="1290882"/>
                    </a:lnTo>
                    <a:lnTo>
                      <a:pt x="1056546" y="1267623"/>
                    </a:lnTo>
                    <a:lnTo>
                      <a:pt x="1079805" y="1239130"/>
                    </a:lnTo>
                    <a:lnTo>
                      <a:pt x="1109460" y="1193193"/>
                    </a:lnTo>
                    <a:lnTo>
                      <a:pt x="1135627" y="1144931"/>
                    </a:lnTo>
                    <a:lnTo>
                      <a:pt x="1160049" y="1093761"/>
                    </a:lnTo>
                    <a:lnTo>
                      <a:pt x="1183308" y="1041428"/>
                    </a:lnTo>
                    <a:lnTo>
                      <a:pt x="1204241" y="988513"/>
                    </a:lnTo>
                    <a:lnTo>
                      <a:pt x="1225756" y="934436"/>
                    </a:lnTo>
                    <a:lnTo>
                      <a:pt x="1247852" y="880358"/>
                    </a:lnTo>
                    <a:lnTo>
                      <a:pt x="1254830" y="861169"/>
                    </a:lnTo>
                    <a:lnTo>
                      <a:pt x="1264715" y="839073"/>
                    </a:lnTo>
                    <a:lnTo>
                      <a:pt x="1272855" y="814651"/>
                    </a:lnTo>
                    <a:lnTo>
                      <a:pt x="1279252" y="788485"/>
                    </a:lnTo>
                    <a:lnTo>
                      <a:pt x="1281578" y="761155"/>
                    </a:lnTo>
                    <a:lnTo>
                      <a:pt x="1279252" y="734407"/>
                    </a:lnTo>
                    <a:lnTo>
                      <a:pt x="1277507" y="727429"/>
                    </a:lnTo>
                    <a:lnTo>
                      <a:pt x="1272855" y="715800"/>
                    </a:lnTo>
                    <a:lnTo>
                      <a:pt x="1266459" y="700681"/>
                    </a:lnTo>
                    <a:lnTo>
                      <a:pt x="1259481" y="681493"/>
                    </a:lnTo>
                    <a:lnTo>
                      <a:pt x="1250759" y="659396"/>
                    </a:lnTo>
                    <a:lnTo>
                      <a:pt x="1243200" y="632067"/>
                    </a:lnTo>
                    <a:lnTo>
                      <a:pt x="1237967" y="601249"/>
                    </a:lnTo>
                    <a:lnTo>
                      <a:pt x="1232733" y="567523"/>
                    </a:lnTo>
                    <a:lnTo>
                      <a:pt x="1233896" y="571593"/>
                    </a:lnTo>
                    <a:lnTo>
                      <a:pt x="1235059" y="571593"/>
                    </a:lnTo>
                    <a:lnTo>
                      <a:pt x="1235059" y="566360"/>
                    </a:lnTo>
                    <a:lnTo>
                      <a:pt x="1235059" y="558219"/>
                    </a:lnTo>
                    <a:lnTo>
                      <a:pt x="1236222" y="545427"/>
                    </a:lnTo>
                    <a:lnTo>
                      <a:pt x="1237385" y="528564"/>
                    </a:lnTo>
                    <a:lnTo>
                      <a:pt x="1239130" y="509375"/>
                    </a:lnTo>
                    <a:lnTo>
                      <a:pt x="1242619" y="487279"/>
                    </a:lnTo>
                    <a:lnTo>
                      <a:pt x="1247852" y="461694"/>
                    </a:lnTo>
                    <a:lnTo>
                      <a:pt x="1254830" y="435527"/>
                    </a:lnTo>
                    <a:lnTo>
                      <a:pt x="1263552" y="407035"/>
                    </a:lnTo>
                    <a:lnTo>
                      <a:pt x="1275181" y="376217"/>
                    </a:lnTo>
                    <a:lnTo>
                      <a:pt x="1289137" y="344235"/>
                    </a:lnTo>
                    <a:lnTo>
                      <a:pt x="1306000" y="312835"/>
                    </a:lnTo>
                    <a:lnTo>
                      <a:pt x="1325770" y="279691"/>
                    </a:lnTo>
                    <a:lnTo>
                      <a:pt x="1349029" y="247128"/>
                    </a:lnTo>
                    <a:lnTo>
                      <a:pt x="1376940" y="214566"/>
                    </a:lnTo>
                    <a:lnTo>
                      <a:pt x="1408340" y="182584"/>
                    </a:lnTo>
                    <a:lnTo>
                      <a:pt x="1443228" y="151184"/>
                    </a:lnTo>
                    <a:lnTo>
                      <a:pt x="1484513" y="121529"/>
                    </a:lnTo>
                    <a:lnTo>
                      <a:pt x="1528706" y="93037"/>
                    </a:lnTo>
                    <a:lnTo>
                      <a:pt x="1579876" y="66288"/>
                    </a:lnTo>
                    <a:lnTo>
                      <a:pt x="1709545" y="15700"/>
                    </a:lnTo>
                    <a:lnTo>
                      <a:pt x="1723501" y="13374"/>
                    </a:lnTo>
                    <a:lnTo>
                      <a:pt x="1740364" y="11629"/>
                    </a:lnTo>
                    <a:lnTo>
                      <a:pt x="1760715" y="9304"/>
                    </a:lnTo>
                    <a:lnTo>
                      <a:pt x="1782812" y="6396"/>
                    </a:lnTo>
                    <a:lnTo>
                      <a:pt x="1804908" y="4070"/>
                    </a:lnTo>
                    <a:lnTo>
                      <a:pt x="1827004" y="1744"/>
                    </a:lnTo>
                    <a:lnTo>
                      <a:pt x="1847356" y="58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46" name="Oval 12287">
                <a:extLst>
                  <a:ext uri="{FF2B5EF4-FFF2-40B4-BE49-F238E27FC236}">
                    <a16:creationId xmlns:a16="http://schemas.microsoft.com/office/drawing/2014/main" id="{D68B465A-C803-42DF-AEDC-01741876A556}"/>
                  </a:ext>
                </a:extLst>
              </p:cNvPr>
              <p:cNvSpPr/>
              <p:nvPr/>
            </p:nvSpPr>
            <p:spPr>
              <a:xfrm>
                <a:off x="3843077" y="415956"/>
                <a:ext cx="282062" cy="281027"/>
              </a:xfrm>
              <a:custGeom>
                <a:avLst/>
                <a:gdLst/>
                <a:ahLst/>
                <a:cxnLst/>
                <a:rect l="l" t="t" r="r" b="b"/>
                <a:pathLst>
                  <a:path w="3960440" h="3945921">
                    <a:moveTo>
                      <a:pt x="1598844" y="0"/>
                    </a:moveTo>
                    <a:cubicBezTo>
                      <a:pt x="1857342" y="0"/>
                      <a:pt x="2066896" y="209554"/>
                      <a:pt x="2066896" y="468052"/>
                    </a:cubicBezTo>
                    <a:cubicBezTo>
                      <a:pt x="2066896" y="646802"/>
                      <a:pt x="1966694" y="802149"/>
                      <a:pt x="1818364" y="879058"/>
                    </a:cubicBezTo>
                    <a:lnTo>
                      <a:pt x="1965948" y="1429850"/>
                    </a:lnTo>
                    <a:cubicBezTo>
                      <a:pt x="2234183" y="1439289"/>
                      <a:pt x="2449559" y="1654793"/>
                      <a:pt x="2458766" y="1923094"/>
                    </a:cubicBezTo>
                    <a:lnTo>
                      <a:pt x="3052787" y="2082261"/>
                    </a:lnTo>
                    <a:cubicBezTo>
                      <a:pt x="3115207" y="1899813"/>
                      <a:pt x="3288586" y="1769556"/>
                      <a:pt x="3492388" y="1769556"/>
                    </a:cubicBezTo>
                    <a:cubicBezTo>
                      <a:pt x="3750886" y="1769556"/>
                      <a:pt x="3960440" y="1979110"/>
                      <a:pt x="3960440" y="2237608"/>
                    </a:cubicBezTo>
                    <a:cubicBezTo>
                      <a:pt x="3960440" y="2496106"/>
                      <a:pt x="3750886" y="2705660"/>
                      <a:pt x="3492388" y="2705660"/>
                    </a:cubicBezTo>
                    <a:cubicBezTo>
                      <a:pt x="3255123" y="2705660"/>
                      <a:pt x="3059091" y="2529117"/>
                      <a:pt x="3030620" y="2299941"/>
                    </a:cubicBezTo>
                    <a:lnTo>
                      <a:pt x="2422827" y="2137084"/>
                    </a:lnTo>
                    <a:cubicBezTo>
                      <a:pt x="2374914" y="2257246"/>
                      <a:pt x="2282973" y="2354960"/>
                      <a:pt x="2166800" y="2410258"/>
                    </a:cubicBezTo>
                    <a:lnTo>
                      <a:pt x="2329067" y="3015847"/>
                    </a:lnTo>
                    <a:cubicBezTo>
                      <a:pt x="2559464" y="3043136"/>
                      <a:pt x="2737303" y="3239734"/>
                      <a:pt x="2737303" y="3477869"/>
                    </a:cubicBezTo>
                    <a:cubicBezTo>
                      <a:pt x="2737303" y="3736367"/>
                      <a:pt x="2527749" y="3945921"/>
                      <a:pt x="2269251" y="3945921"/>
                    </a:cubicBezTo>
                    <a:cubicBezTo>
                      <a:pt x="2010753" y="3945921"/>
                      <a:pt x="1801199" y="3736367"/>
                      <a:pt x="1801199" y="3477869"/>
                    </a:cubicBezTo>
                    <a:cubicBezTo>
                      <a:pt x="1801199" y="3274904"/>
                      <a:pt x="1930388" y="3102113"/>
                      <a:pt x="2111643" y="3038969"/>
                    </a:cubicBezTo>
                    <a:lnTo>
                      <a:pt x="1956503" y="2459980"/>
                    </a:lnTo>
                    <a:cubicBezTo>
                      <a:pt x="1952432" y="2460875"/>
                      <a:pt x="1948330" y="2460923"/>
                      <a:pt x="1944216" y="2460923"/>
                    </a:cubicBezTo>
                    <a:cubicBezTo>
                      <a:pt x="1742647" y="2460923"/>
                      <a:pt x="1568040" y="2345487"/>
                      <a:pt x="1484865" y="2176122"/>
                    </a:cubicBezTo>
                    <a:lnTo>
                      <a:pt x="930415" y="2324686"/>
                    </a:lnTo>
                    <a:cubicBezTo>
                      <a:pt x="904712" y="2556716"/>
                      <a:pt x="707355" y="2736304"/>
                      <a:pt x="468052" y="2736304"/>
                    </a:cubicBezTo>
                    <a:cubicBezTo>
                      <a:pt x="209554" y="2736304"/>
                      <a:pt x="0" y="2526750"/>
                      <a:pt x="0" y="2268252"/>
                    </a:cubicBezTo>
                    <a:cubicBezTo>
                      <a:pt x="0" y="2009754"/>
                      <a:pt x="209554" y="1800200"/>
                      <a:pt x="468052" y="1800200"/>
                    </a:cubicBezTo>
                    <a:cubicBezTo>
                      <a:pt x="669892" y="1800200"/>
                      <a:pt x="841893" y="1927961"/>
                      <a:pt x="906009" y="2107606"/>
                    </a:cubicBezTo>
                    <a:lnTo>
                      <a:pt x="1429897" y="1967231"/>
                    </a:lnTo>
                    <a:cubicBezTo>
                      <a:pt x="1427753" y="1959679"/>
                      <a:pt x="1427584" y="1952005"/>
                      <a:pt x="1427584" y="1944291"/>
                    </a:cubicBezTo>
                    <a:cubicBezTo>
                      <a:pt x="1427584" y="1727054"/>
                      <a:pt x="1561663" y="1541133"/>
                      <a:pt x="1751891" y="1465536"/>
                    </a:cubicBezTo>
                    <a:lnTo>
                      <a:pt x="1609736" y="935006"/>
                    </a:lnTo>
                    <a:cubicBezTo>
                      <a:pt x="1606130" y="936062"/>
                      <a:pt x="1602492" y="936104"/>
                      <a:pt x="1598844" y="936104"/>
                    </a:cubicBezTo>
                    <a:cubicBezTo>
                      <a:pt x="1340346" y="936104"/>
                      <a:pt x="1130792" y="726550"/>
                      <a:pt x="1130792" y="468052"/>
                    </a:cubicBezTo>
                    <a:cubicBezTo>
                      <a:pt x="1130792" y="209554"/>
                      <a:pt x="1340346" y="0"/>
                      <a:pt x="159884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47" name="Freeform 18">
                <a:extLst>
                  <a:ext uri="{FF2B5EF4-FFF2-40B4-BE49-F238E27FC236}">
                    <a16:creationId xmlns:a16="http://schemas.microsoft.com/office/drawing/2014/main" id="{7BAC5BF9-11A0-43C5-87BC-75CE25E78A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2312" y="708937"/>
                <a:ext cx="277876" cy="316802"/>
              </a:xfrm>
              <a:custGeom>
                <a:avLst/>
                <a:gdLst>
                  <a:gd name="T0" fmla="*/ 1764 w 2942"/>
                  <a:gd name="T1" fmla="*/ 10 h 3247"/>
                  <a:gd name="T2" fmla="*/ 2091 w 2942"/>
                  <a:gd name="T3" fmla="*/ 74 h 3247"/>
                  <a:gd name="T4" fmla="*/ 2365 w 2942"/>
                  <a:gd name="T5" fmla="*/ 192 h 3247"/>
                  <a:gd name="T6" fmla="*/ 2591 w 2942"/>
                  <a:gd name="T7" fmla="*/ 361 h 3247"/>
                  <a:gd name="T8" fmla="*/ 2765 w 2942"/>
                  <a:gd name="T9" fmla="*/ 576 h 3247"/>
                  <a:gd name="T10" fmla="*/ 2873 w 2942"/>
                  <a:gd name="T11" fmla="*/ 798 h 3247"/>
                  <a:gd name="T12" fmla="*/ 2933 w 2942"/>
                  <a:gd name="T13" fmla="*/ 1060 h 3247"/>
                  <a:gd name="T14" fmla="*/ 2936 w 2942"/>
                  <a:gd name="T15" fmla="*/ 1345 h 3247"/>
                  <a:gd name="T16" fmla="*/ 2873 w 2942"/>
                  <a:gd name="T17" fmla="*/ 1607 h 3247"/>
                  <a:gd name="T18" fmla="*/ 2753 w 2942"/>
                  <a:gd name="T19" fmla="*/ 1812 h 3247"/>
                  <a:gd name="T20" fmla="*/ 2611 w 2942"/>
                  <a:gd name="T21" fmla="*/ 1998 h 3247"/>
                  <a:gd name="T22" fmla="*/ 2509 w 2942"/>
                  <a:gd name="T23" fmla="*/ 2167 h 3247"/>
                  <a:gd name="T24" fmla="*/ 2471 w 2942"/>
                  <a:gd name="T25" fmla="*/ 2323 h 3247"/>
                  <a:gd name="T26" fmla="*/ 2485 w 2942"/>
                  <a:gd name="T27" fmla="*/ 2452 h 3247"/>
                  <a:gd name="T28" fmla="*/ 2522 w 2942"/>
                  <a:gd name="T29" fmla="*/ 2603 h 3247"/>
                  <a:gd name="T30" fmla="*/ 2562 w 2942"/>
                  <a:gd name="T31" fmla="*/ 2729 h 3247"/>
                  <a:gd name="T32" fmla="*/ 2604 w 2942"/>
                  <a:gd name="T33" fmla="*/ 2845 h 3247"/>
                  <a:gd name="T34" fmla="*/ 2654 w 2942"/>
                  <a:gd name="T35" fmla="*/ 3007 h 3247"/>
                  <a:gd name="T36" fmla="*/ 2336 w 2942"/>
                  <a:gd name="T37" fmla="*/ 3154 h 3247"/>
                  <a:gd name="T38" fmla="*/ 1874 w 2942"/>
                  <a:gd name="T39" fmla="*/ 3240 h 3247"/>
                  <a:gd name="T40" fmla="*/ 1449 w 2942"/>
                  <a:gd name="T41" fmla="*/ 3232 h 3247"/>
                  <a:gd name="T42" fmla="*/ 1300 w 2942"/>
                  <a:gd name="T43" fmla="*/ 3138 h 3247"/>
                  <a:gd name="T44" fmla="*/ 1274 w 2942"/>
                  <a:gd name="T45" fmla="*/ 2990 h 3247"/>
                  <a:gd name="T46" fmla="*/ 1240 w 2942"/>
                  <a:gd name="T47" fmla="*/ 2832 h 3247"/>
                  <a:gd name="T48" fmla="*/ 1194 w 2942"/>
                  <a:gd name="T49" fmla="*/ 2703 h 3247"/>
                  <a:gd name="T50" fmla="*/ 1134 w 2942"/>
                  <a:gd name="T51" fmla="*/ 2647 h 3247"/>
                  <a:gd name="T52" fmla="*/ 1051 w 2942"/>
                  <a:gd name="T53" fmla="*/ 2649 h 3247"/>
                  <a:gd name="T54" fmla="*/ 974 w 2942"/>
                  <a:gd name="T55" fmla="*/ 2670 h 3247"/>
                  <a:gd name="T56" fmla="*/ 864 w 2942"/>
                  <a:gd name="T57" fmla="*/ 2703 h 3247"/>
                  <a:gd name="T58" fmla="*/ 693 w 2942"/>
                  <a:gd name="T59" fmla="*/ 2727 h 3247"/>
                  <a:gd name="T60" fmla="*/ 525 w 2942"/>
                  <a:gd name="T61" fmla="*/ 2716 h 3247"/>
                  <a:gd name="T62" fmla="*/ 438 w 2942"/>
                  <a:gd name="T63" fmla="*/ 2681 h 3247"/>
                  <a:gd name="T64" fmla="*/ 367 w 2942"/>
                  <a:gd name="T65" fmla="*/ 2618 h 3247"/>
                  <a:gd name="T66" fmla="*/ 338 w 2942"/>
                  <a:gd name="T67" fmla="*/ 2520 h 3247"/>
                  <a:gd name="T68" fmla="*/ 354 w 2942"/>
                  <a:gd name="T69" fmla="*/ 2421 h 3247"/>
                  <a:gd name="T70" fmla="*/ 365 w 2942"/>
                  <a:gd name="T71" fmla="*/ 2325 h 3247"/>
                  <a:gd name="T72" fmla="*/ 331 w 2942"/>
                  <a:gd name="T73" fmla="*/ 2265 h 3247"/>
                  <a:gd name="T74" fmla="*/ 278 w 2942"/>
                  <a:gd name="T75" fmla="*/ 2232 h 3247"/>
                  <a:gd name="T76" fmla="*/ 249 w 2942"/>
                  <a:gd name="T77" fmla="*/ 2180 h 3247"/>
                  <a:gd name="T78" fmla="*/ 267 w 2942"/>
                  <a:gd name="T79" fmla="*/ 2125 h 3247"/>
                  <a:gd name="T80" fmla="*/ 224 w 2942"/>
                  <a:gd name="T81" fmla="*/ 2069 h 3247"/>
                  <a:gd name="T82" fmla="*/ 214 w 2942"/>
                  <a:gd name="T83" fmla="*/ 2007 h 3247"/>
                  <a:gd name="T84" fmla="*/ 245 w 2942"/>
                  <a:gd name="T85" fmla="*/ 1941 h 3247"/>
                  <a:gd name="T86" fmla="*/ 273 w 2942"/>
                  <a:gd name="T87" fmla="*/ 1872 h 3247"/>
                  <a:gd name="T88" fmla="*/ 194 w 2942"/>
                  <a:gd name="T89" fmla="*/ 1827 h 3247"/>
                  <a:gd name="T90" fmla="*/ 96 w 2942"/>
                  <a:gd name="T91" fmla="*/ 1794 h 3247"/>
                  <a:gd name="T92" fmla="*/ 18 w 2942"/>
                  <a:gd name="T93" fmla="*/ 1747 h 3247"/>
                  <a:gd name="T94" fmla="*/ 4 w 2942"/>
                  <a:gd name="T95" fmla="*/ 1674 h 3247"/>
                  <a:gd name="T96" fmla="*/ 44 w 2942"/>
                  <a:gd name="T97" fmla="*/ 1616 h 3247"/>
                  <a:gd name="T98" fmla="*/ 111 w 2942"/>
                  <a:gd name="T99" fmla="*/ 1545 h 3247"/>
                  <a:gd name="T100" fmla="*/ 229 w 2942"/>
                  <a:gd name="T101" fmla="*/ 1421 h 3247"/>
                  <a:gd name="T102" fmla="*/ 325 w 2942"/>
                  <a:gd name="T103" fmla="*/ 1276 h 3247"/>
                  <a:gd name="T104" fmla="*/ 345 w 2942"/>
                  <a:gd name="T105" fmla="*/ 1143 h 3247"/>
                  <a:gd name="T106" fmla="*/ 344 w 2942"/>
                  <a:gd name="T107" fmla="*/ 992 h 3247"/>
                  <a:gd name="T108" fmla="*/ 440 w 2942"/>
                  <a:gd name="T109" fmla="*/ 621 h 3247"/>
                  <a:gd name="T110" fmla="*/ 587 w 2942"/>
                  <a:gd name="T111" fmla="*/ 401 h 3247"/>
                  <a:gd name="T112" fmla="*/ 789 w 2942"/>
                  <a:gd name="T113" fmla="*/ 227 h 3247"/>
                  <a:gd name="T114" fmla="*/ 1031 w 2942"/>
                  <a:gd name="T115" fmla="*/ 103 h 3247"/>
                  <a:gd name="T116" fmla="*/ 1516 w 2942"/>
                  <a:gd name="T117" fmla="*/ 0 h 3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42" h="3247">
                    <a:moveTo>
                      <a:pt x="1516" y="0"/>
                    </a:moveTo>
                    <a:lnTo>
                      <a:pt x="1644" y="1"/>
                    </a:lnTo>
                    <a:lnTo>
                      <a:pt x="1764" y="10"/>
                    </a:lnTo>
                    <a:lnTo>
                      <a:pt x="1878" y="25"/>
                    </a:lnTo>
                    <a:lnTo>
                      <a:pt x="1987" y="47"/>
                    </a:lnTo>
                    <a:lnTo>
                      <a:pt x="2091" y="74"/>
                    </a:lnTo>
                    <a:lnTo>
                      <a:pt x="2187" y="109"/>
                    </a:lnTo>
                    <a:lnTo>
                      <a:pt x="2280" y="147"/>
                    </a:lnTo>
                    <a:lnTo>
                      <a:pt x="2365" y="192"/>
                    </a:lnTo>
                    <a:lnTo>
                      <a:pt x="2445" y="243"/>
                    </a:lnTo>
                    <a:lnTo>
                      <a:pt x="2522" y="300"/>
                    </a:lnTo>
                    <a:lnTo>
                      <a:pt x="2591" y="361"/>
                    </a:lnTo>
                    <a:lnTo>
                      <a:pt x="2654" y="429"/>
                    </a:lnTo>
                    <a:lnTo>
                      <a:pt x="2713" y="500"/>
                    </a:lnTo>
                    <a:lnTo>
                      <a:pt x="2765" y="576"/>
                    </a:lnTo>
                    <a:lnTo>
                      <a:pt x="2813" y="656"/>
                    </a:lnTo>
                    <a:lnTo>
                      <a:pt x="2845" y="723"/>
                    </a:lnTo>
                    <a:lnTo>
                      <a:pt x="2873" y="798"/>
                    </a:lnTo>
                    <a:lnTo>
                      <a:pt x="2898" y="880"/>
                    </a:lnTo>
                    <a:lnTo>
                      <a:pt x="2918" y="969"/>
                    </a:lnTo>
                    <a:lnTo>
                      <a:pt x="2933" y="1060"/>
                    </a:lnTo>
                    <a:lnTo>
                      <a:pt x="2940" y="1154"/>
                    </a:lnTo>
                    <a:lnTo>
                      <a:pt x="2942" y="1250"/>
                    </a:lnTo>
                    <a:lnTo>
                      <a:pt x="2936" y="1345"/>
                    </a:lnTo>
                    <a:lnTo>
                      <a:pt x="2924" y="1438"/>
                    </a:lnTo>
                    <a:lnTo>
                      <a:pt x="2902" y="1529"/>
                    </a:lnTo>
                    <a:lnTo>
                      <a:pt x="2873" y="1607"/>
                    </a:lnTo>
                    <a:lnTo>
                      <a:pt x="2838" y="1680"/>
                    </a:lnTo>
                    <a:lnTo>
                      <a:pt x="2796" y="1747"/>
                    </a:lnTo>
                    <a:lnTo>
                      <a:pt x="2753" y="1812"/>
                    </a:lnTo>
                    <a:lnTo>
                      <a:pt x="2705" y="1876"/>
                    </a:lnTo>
                    <a:lnTo>
                      <a:pt x="2658" y="1936"/>
                    </a:lnTo>
                    <a:lnTo>
                      <a:pt x="2611" y="1998"/>
                    </a:lnTo>
                    <a:lnTo>
                      <a:pt x="2565" y="2060"/>
                    </a:lnTo>
                    <a:lnTo>
                      <a:pt x="2534" y="2110"/>
                    </a:lnTo>
                    <a:lnTo>
                      <a:pt x="2509" y="2167"/>
                    </a:lnTo>
                    <a:lnTo>
                      <a:pt x="2489" y="2227"/>
                    </a:lnTo>
                    <a:lnTo>
                      <a:pt x="2473" y="2292"/>
                    </a:lnTo>
                    <a:lnTo>
                      <a:pt x="2471" y="2323"/>
                    </a:lnTo>
                    <a:lnTo>
                      <a:pt x="2473" y="2360"/>
                    </a:lnTo>
                    <a:lnTo>
                      <a:pt x="2478" y="2405"/>
                    </a:lnTo>
                    <a:lnTo>
                      <a:pt x="2485" y="2452"/>
                    </a:lnTo>
                    <a:lnTo>
                      <a:pt x="2496" y="2503"/>
                    </a:lnTo>
                    <a:lnTo>
                      <a:pt x="2509" y="2554"/>
                    </a:lnTo>
                    <a:lnTo>
                      <a:pt x="2522" y="2603"/>
                    </a:lnTo>
                    <a:lnTo>
                      <a:pt x="2536" y="2650"/>
                    </a:lnTo>
                    <a:lnTo>
                      <a:pt x="2549" y="2692"/>
                    </a:lnTo>
                    <a:lnTo>
                      <a:pt x="2562" y="2729"/>
                    </a:lnTo>
                    <a:lnTo>
                      <a:pt x="2573" y="2756"/>
                    </a:lnTo>
                    <a:lnTo>
                      <a:pt x="2589" y="2796"/>
                    </a:lnTo>
                    <a:lnTo>
                      <a:pt x="2604" y="2845"/>
                    </a:lnTo>
                    <a:lnTo>
                      <a:pt x="2620" y="2900"/>
                    </a:lnTo>
                    <a:lnTo>
                      <a:pt x="2636" y="2956"/>
                    </a:lnTo>
                    <a:lnTo>
                      <a:pt x="2654" y="3007"/>
                    </a:lnTo>
                    <a:lnTo>
                      <a:pt x="2673" y="3052"/>
                    </a:lnTo>
                    <a:lnTo>
                      <a:pt x="2502" y="3107"/>
                    </a:lnTo>
                    <a:lnTo>
                      <a:pt x="2336" y="3154"/>
                    </a:lnTo>
                    <a:lnTo>
                      <a:pt x="2178" y="3192"/>
                    </a:lnTo>
                    <a:lnTo>
                      <a:pt x="2024" y="3220"/>
                    </a:lnTo>
                    <a:lnTo>
                      <a:pt x="1874" y="3240"/>
                    </a:lnTo>
                    <a:lnTo>
                      <a:pt x="1729" y="3247"/>
                    </a:lnTo>
                    <a:lnTo>
                      <a:pt x="1587" y="3245"/>
                    </a:lnTo>
                    <a:lnTo>
                      <a:pt x="1449" y="3232"/>
                    </a:lnTo>
                    <a:lnTo>
                      <a:pt x="1313" y="3209"/>
                    </a:lnTo>
                    <a:lnTo>
                      <a:pt x="1307" y="3176"/>
                    </a:lnTo>
                    <a:lnTo>
                      <a:pt x="1300" y="3138"/>
                    </a:lnTo>
                    <a:lnTo>
                      <a:pt x="1291" y="3092"/>
                    </a:lnTo>
                    <a:lnTo>
                      <a:pt x="1284" y="3043"/>
                    </a:lnTo>
                    <a:lnTo>
                      <a:pt x="1274" y="2990"/>
                    </a:lnTo>
                    <a:lnTo>
                      <a:pt x="1264" y="2936"/>
                    </a:lnTo>
                    <a:lnTo>
                      <a:pt x="1253" y="2883"/>
                    </a:lnTo>
                    <a:lnTo>
                      <a:pt x="1240" y="2832"/>
                    </a:lnTo>
                    <a:lnTo>
                      <a:pt x="1227" y="2783"/>
                    </a:lnTo>
                    <a:lnTo>
                      <a:pt x="1211" y="2740"/>
                    </a:lnTo>
                    <a:lnTo>
                      <a:pt x="1194" y="2703"/>
                    </a:lnTo>
                    <a:lnTo>
                      <a:pt x="1176" y="2674"/>
                    </a:lnTo>
                    <a:lnTo>
                      <a:pt x="1156" y="2656"/>
                    </a:lnTo>
                    <a:lnTo>
                      <a:pt x="1134" y="2647"/>
                    </a:lnTo>
                    <a:lnTo>
                      <a:pt x="1109" y="2643"/>
                    </a:lnTo>
                    <a:lnTo>
                      <a:pt x="1080" y="2645"/>
                    </a:lnTo>
                    <a:lnTo>
                      <a:pt x="1051" y="2649"/>
                    </a:lnTo>
                    <a:lnTo>
                      <a:pt x="1024" y="2656"/>
                    </a:lnTo>
                    <a:lnTo>
                      <a:pt x="998" y="2663"/>
                    </a:lnTo>
                    <a:lnTo>
                      <a:pt x="974" y="2670"/>
                    </a:lnTo>
                    <a:lnTo>
                      <a:pt x="956" y="2676"/>
                    </a:lnTo>
                    <a:lnTo>
                      <a:pt x="913" y="2690"/>
                    </a:lnTo>
                    <a:lnTo>
                      <a:pt x="864" y="2703"/>
                    </a:lnTo>
                    <a:lnTo>
                      <a:pt x="809" y="2714"/>
                    </a:lnTo>
                    <a:lnTo>
                      <a:pt x="751" y="2721"/>
                    </a:lnTo>
                    <a:lnTo>
                      <a:pt x="693" y="2727"/>
                    </a:lnTo>
                    <a:lnTo>
                      <a:pt x="634" y="2729"/>
                    </a:lnTo>
                    <a:lnTo>
                      <a:pt x="578" y="2725"/>
                    </a:lnTo>
                    <a:lnTo>
                      <a:pt x="525" y="2716"/>
                    </a:lnTo>
                    <a:lnTo>
                      <a:pt x="496" y="2709"/>
                    </a:lnTo>
                    <a:lnTo>
                      <a:pt x="467" y="2696"/>
                    </a:lnTo>
                    <a:lnTo>
                      <a:pt x="438" y="2681"/>
                    </a:lnTo>
                    <a:lnTo>
                      <a:pt x="413" y="2663"/>
                    </a:lnTo>
                    <a:lnTo>
                      <a:pt x="387" y="2641"/>
                    </a:lnTo>
                    <a:lnTo>
                      <a:pt x="367" y="2618"/>
                    </a:lnTo>
                    <a:lnTo>
                      <a:pt x="353" y="2589"/>
                    </a:lnTo>
                    <a:lnTo>
                      <a:pt x="342" y="2556"/>
                    </a:lnTo>
                    <a:lnTo>
                      <a:pt x="338" y="2520"/>
                    </a:lnTo>
                    <a:lnTo>
                      <a:pt x="342" y="2480"/>
                    </a:lnTo>
                    <a:lnTo>
                      <a:pt x="347" y="2452"/>
                    </a:lnTo>
                    <a:lnTo>
                      <a:pt x="354" y="2421"/>
                    </a:lnTo>
                    <a:lnTo>
                      <a:pt x="362" y="2389"/>
                    </a:lnTo>
                    <a:lnTo>
                      <a:pt x="365" y="2358"/>
                    </a:lnTo>
                    <a:lnTo>
                      <a:pt x="365" y="2325"/>
                    </a:lnTo>
                    <a:lnTo>
                      <a:pt x="356" y="2296"/>
                    </a:lnTo>
                    <a:lnTo>
                      <a:pt x="347" y="2280"/>
                    </a:lnTo>
                    <a:lnTo>
                      <a:pt x="331" y="2265"/>
                    </a:lnTo>
                    <a:lnTo>
                      <a:pt x="314" y="2254"/>
                    </a:lnTo>
                    <a:lnTo>
                      <a:pt x="296" y="2245"/>
                    </a:lnTo>
                    <a:lnTo>
                      <a:pt x="278" y="2232"/>
                    </a:lnTo>
                    <a:lnTo>
                      <a:pt x="264" y="2218"/>
                    </a:lnTo>
                    <a:lnTo>
                      <a:pt x="253" y="2200"/>
                    </a:lnTo>
                    <a:lnTo>
                      <a:pt x="249" y="2180"/>
                    </a:lnTo>
                    <a:lnTo>
                      <a:pt x="251" y="2160"/>
                    </a:lnTo>
                    <a:lnTo>
                      <a:pt x="258" y="2141"/>
                    </a:lnTo>
                    <a:lnTo>
                      <a:pt x="267" y="2125"/>
                    </a:lnTo>
                    <a:lnTo>
                      <a:pt x="273" y="2109"/>
                    </a:lnTo>
                    <a:lnTo>
                      <a:pt x="244" y="2089"/>
                    </a:lnTo>
                    <a:lnTo>
                      <a:pt x="224" y="2069"/>
                    </a:lnTo>
                    <a:lnTo>
                      <a:pt x="213" y="2049"/>
                    </a:lnTo>
                    <a:lnTo>
                      <a:pt x="211" y="2027"/>
                    </a:lnTo>
                    <a:lnTo>
                      <a:pt x="214" y="2007"/>
                    </a:lnTo>
                    <a:lnTo>
                      <a:pt x="222" y="1985"/>
                    </a:lnTo>
                    <a:lnTo>
                      <a:pt x="233" y="1963"/>
                    </a:lnTo>
                    <a:lnTo>
                      <a:pt x="245" y="1941"/>
                    </a:lnTo>
                    <a:lnTo>
                      <a:pt x="256" y="1918"/>
                    </a:lnTo>
                    <a:lnTo>
                      <a:pt x="267" y="1896"/>
                    </a:lnTo>
                    <a:lnTo>
                      <a:pt x="273" y="1872"/>
                    </a:lnTo>
                    <a:lnTo>
                      <a:pt x="253" y="1854"/>
                    </a:lnTo>
                    <a:lnTo>
                      <a:pt x="225" y="1840"/>
                    </a:lnTo>
                    <a:lnTo>
                      <a:pt x="194" y="1827"/>
                    </a:lnTo>
                    <a:lnTo>
                      <a:pt x="162" y="1816"/>
                    </a:lnTo>
                    <a:lnTo>
                      <a:pt x="129" y="1805"/>
                    </a:lnTo>
                    <a:lnTo>
                      <a:pt x="96" y="1794"/>
                    </a:lnTo>
                    <a:lnTo>
                      <a:pt x="65" y="1781"/>
                    </a:lnTo>
                    <a:lnTo>
                      <a:pt x="40" y="1767"/>
                    </a:lnTo>
                    <a:lnTo>
                      <a:pt x="18" y="1747"/>
                    </a:lnTo>
                    <a:lnTo>
                      <a:pt x="5" y="1723"/>
                    </a:lnTo>
                    <a:lnTo>
                      <a:pt x="0" y="1698"/>
                    </a:lnTo>
                    <a:lnTo>
                      <a:pt x="4" y="1674"/>
                    </a:lnTo>
                    <a:lnTo>
                      <a:pt x="13" y="1652"/>
                    </a:lnTo>
                    <a:lnTo>
                      <a:pt x="27" y="1634"/>
                    </a:lnTo>
                    <a:lnTo>
                      <a:pt x="44" y="1616"/>
                    </a:lnTo>
                    <a:lnTo>
                      <a:pt x="60" y="1601"/>
                    </a:lnTo>
                    <a:lnTo>
                      <a:pt x="73" y="1589"/>
                    </a:lnTo>
                    <a:lnTo>
                      <a:pt x="111" y="1545"/>
                    </a:lnTo>
                    <a:lnTo>
                      <a:pt x="151" y="1505"/>
                    </a:lnTo>
                    <a:lnTo>
                      <a:pt x="191" y="1465"/>
                    </a:lnTo>
                    <a:lnTo>
                      <a:pt x="229" y="1421"/>
                    </a:lnTo>
                    <a:lnTo>
                      <a:pt x="265" y="1378"/>
                    </a:lnTo>
                    <a:lnTo>
                      <a:pt x="298" y="1329"/>
                    </a:lnTo>
                    <a:lnTo>
                      <a:pt x="325" y="1276"/>
                    </a:lnTo>
                    <a:lnTo>
                      <a:pt x="340" y="1232"/>
                    </a:lnTo>
                    <a:lnTo>
                      <a:pt x="345" y="1189"/>
                    </a:lnTo>
                    <a:lnTo>
                      <a:pt x="345" y="1143"/>
                    </a:lnTo>
                    <a:lnTo>
                      <a:pt x="344" y="1094"/>
                    </a:lnTo>
                    <a:lnTo>
                      <a:pt x="342" y="1045"/>
                    </a:lnTo>
                    <a:lnTo>
                      <a:pt x="344" y="992"/>
                    </a:lnTo>
                    <a:lnTo>
                      <a:pt x="349" y="936"/>
                    </a:lnTo>
                    <a:lnTo>
                      <a:pt x="405" y="705"/>
                    </a:lnTo>
                    <a:lnTo>
                      <a:pt x="440" y="621"/>
                    </a:lnTo>
                    <a:lnTo>
                      <a:pt x="482" y="543"/>
                    </a:lnTo>
                    <a:lnTo>
                      <a:pt x="531" y="470"/>
                    </a:lnTo>
                    <a:lnTo>
                      <a:pt x="587" y="401"/>
                    </a:lnTo>
                    <a:lnTo>
                      <a:pt x="649" y="338"/>
                    </a:lnTo>
                    <a:lnTo>
                      <a:pt x="716" y="280"/>
                    </a:lnTo>
                    <a:lnTo>
                      <a:pt x="789" y="227"/>
                    </a:lnTo>
                    <a:lnTo>
                      <a:pt x="865" y="180"/>
                    </a:lnTo>
                    <a:lnTo>
                      <a:pt x="947" y="138"/>
                    </a:lnTo>
                    <a:lnTo>
                      <a:pt x="1031" y="103"/>
                    </a:lnTo>
                    <a:lnTo>
                      <a:pt x="1116" y="72"/>
                    </a:lnTo>
                    <a:lnTo>
                      <a:pt x="1402" y="9"/>
                    </a:lnTo>
                    <a:lnTo>
                      <a:pt x="1516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48" name="Freeform 9">
                <a:extLst>
                  <a:ext uri="{FF2B5EF4-FFF2-40B4-BE49-F238E27FC236}">
                    <a16:creationId xmlns:a16="http://schemas.microsoft.com/office/drawing/2014/main" id="{A0F65766-E1B7-4565-9FCF-A13ED8C653C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838792" y="48540"/>
                <a:ext cx="213534" cy="300406"/>
              </a:xfrm>
              <a:custGeom>
                <a:avLst/>
                <a:gdLst>
                  <a:gd name="T0" fmla="*/ 2311 w 2753"/>
                  <a:gd name="T1" fmla="*/ 580 h 3873"/>
                  <a:gd name="T2" fmla="*/ 2433 w 2753"/>
                  <a:gd name="T3" fmla="*/ 735 h 3873"/>
                  <a:gd name="T4" fmla="*/ 2415 w 2753"/>
                  <a:gd name="T5" fmla="*/ 948 h 3873"/>
                  <a:gd name="T6" fmla="*/ 2253 w 2753"/>
                  <a:gd name="T7" fmla="*/ 1073 h 3873"/>
                  <a:gd name="T8" fmla="*/ 2037 w 2753"/>
                  <a:gd name="T9" fmla="*/ 1138 h 3873"/>
                  <a:gd name="T10" fmla="*/ 1946 w 2753"/>
                  <a:gd name="T11" fmla="*/ 1260 h 3873"/>
                  <a:gd name="T12" fmla="*/ 2039 w 2753"/>
                  <a:gd name="T13" fmla="*/ 1346 h 3873"/>
                  <a:gd name="T14" fmla="*/ 2400 w 2753"/>
                  <a:gd name="T15" fmla="*/ 1671 h 3873"/>
                  <a:gd name="T16" fmla="*/ 2649 w 2753"/>
                  <a:gd name="T17" fmla="*/ 2118 h 3873"/>
                  <a:gd name="T18" fmla="*/ 2746 w 2753"/>
                  <a:gd name="T19" fmla="*/ 2586 h 3873"/>
                  <a:gd name="T20" fmla="*/ 2739 w 2753"/>
                  <a:gd name="T21" fmla="*/ 3028 h 3873"/>
                  <a:gd name="T22" fmla="*/ 2671 w 2753"/>
                  <a:gd name="T23" fmla="*/ 3397 h 3873"/>
                  <a:gd name="T24" fmla="*/ 2597 w 2753"/>
                  <a:gd name="T25" fmla="*/ 3648 h 3873"/>
                  <a:gd name="T26" fmla="*/ 2533 w 2753"/>
                  <a:gd name="T27" fmla="*/ 3764 h 3873"/>
                  <a:gd name="T28" fmla="*/ 2319 w 2753"/>
                  <a:gd name="T29" fmla="*/ 3855 h 3873"/>
                  <a:gd name="T30" fmla="*/ 1959 w 2753"/>
                  <a:gd name="T31" fmla="*/ 3868 h 3873"/>
                  <a:gd name="T32" fmla="*/ 1531 w 2753"/>
                  <a:gd name="T33" fmla="*/ 3768 h 3873"/>
                  <a:gd name="T34" fmla="*/ 1146 w 2753"/>
                  <a:gd name="T35" fmla="*/ 3597 h 3873"/>
                  <a:gd name="T36" fmla="*/ 846 w 2753"/>
                  <a:gd name="T37" fmla="*/ 3420 h 3873"/>
                  <a:gd name="T38" fmla="*/ 669 w 2753"/>
                  <a:gd name="T39" fmla="*/ 3297 h 3873"/>
                  <a:gd name="T40" fmla="*/ 562 w 2753"/>
                  <a:gd name="T41" fmla="*/ 3206 h 3873"/>
                  <a:gd name="T42" fmla="*/ 189 w 2753"/>
                  <a:gd name="T43" fmla="*/ 2718 h 3873"/>
                  <a:gd name="T44" fmla="*/ 0 w 2753"/>
                  <a:gd name="T45" fmla="*/ 2148 h 3873"/>
                  <a:gd name="T46" fmla="*/ 79 w 2753"/>
                  <a:gd name="T47" fmla="*/ 1729 h 3873"/>
                  <a:gd name="T48" fmla="*/ 217 w 2753"/>
                  <a:gd name="T49" fmla="*/ 1491 h 3873"/>
                  <a:gd name="T50" fmla="*/ 319 w 2753"/>
                  <a:gd name="T51" fmla="*/ 1380 h 3873"/>
                  <a:gd name="T52" fmla="*/ 368 w 2753"/>
                  <a:gd name="T53" fmla="*/ 1135 h 3873"/>
                  <a:gd name="T54" fmla="*/ 353 w 2753"/>
                  <a:gd name="T55" fmla="*/ 831 h 3873"/>
                  <a:gd name="T56" fmla="*/ 384 w 2753"/>
                  <a:gd name="T57" fmla="*/ 675 h 3873"/>
                  <a:gd name="T58" fmla="*/ 559 w 2753"/>
                  <a:gd name="T59" fmla="*/ 591 h 3873"/>
                  <a:gd name="T60" fmla="*/ 699 w 2753"/>
                  <a:gd name="T61" fmla="*/ 664 h 3873"/>
                  <a:gd name="T62" fmla="*/ 769 w 2753"/>
                  <a:gd name="T63" fmla="*/ 866 h 3873"/>
                  <a:gd name="T64" fmla="*/ 791 w 2753"/>
                  <a:gd name="T65" fmla="*/ 1115 h 3873"/>
                  <a:gd name="T66" fmla="*/ 1008 w 2753"/>
                  <a:gd name="T67" fmla="*/ 1053 h 3873"/>
                  <a:gd name="T68" fmla="*/ 1433 w 2753"/>
                  <a:gd name="T69" fmla="*/ 700 h 3873"/>
                  <a:gd name="T70" fmla="*/ 1737 w 2753"/>
                  <a:gd name="T71" fmla="*/ 600 h 3873"/>
                  <a:gd name="T72" fmla="*/ 2062 w 2753"/>
                  <a:gd name="T73" fmla="*/ 557 h 3873"/>
                  <a:gd name="T74" fmla="*/ 1277 w 2753"/>
                  <a:gd name="T75" fmla="*/ 18 h 3873"/>
                  <a:gd name="T76" fmla="*/ 1315 w 2753"/>
                  <a:gd name="T77" fmla="*/ 111 h 3873"/>
                  <a:gd name="T78" fmla="*/ 1329 w 2753"/>
                  <a:gd name="T79" fmla="*/ 229 h 3873"/>
                  <a:gd name="T80" fmla="*/ 1389 w 2753"/>
                  <a:gd name="T81" fmla="*/ 278 h 3873"/>
                  <a:gd name="T82" fmla="*/ 1471 w 2753"/>
                  <a:gd name="T83" fmla="*/ 138 h 3873"/>
                  <a:gd name="T84" fmla="*/ 1600 w 2753"/>
                  <a:gd name="T85" fmla="*/ 22 h 3873"/>
                  <a:gd name="T86" fmla="*/ 1671 w 2753"/>
                  <a:gd name="T87" fmla="*/ 108 h 3873"/>
                  <a:gd name="T88" fmla="*/ 1649 w 2753"/>
                  <a:gd name="T89" fmla="*/ 249 h 3873"/>
                  <a:gd name="T90" fmla="*/ 1666 w 2753"/>
                  <a:gd name="T91" fmla="*/ 408 h 3873"/>
                  <a:gd name="T92" fmla="*/ 1775 w 2753"/>
                  <a:gd name="T93" fmla="*/ 511 h 3873"/>
                  <a:gd name="T94" fmla="*/ 1529 w 2753"/>
                  <a:gd name="T95" fmla="*/ 580 h 3873"/>
                  <a:gd name="T96" fmla="*/ 1239 w 2753"/>
                  <a:gd name="T97" fmla="*/ 735 h 3873"/>
                  <a:gd name="T98" fmla="*/ 995 w 2753"/>
                  <a:gd name="T99" fmla="*/ 958 h 3873"/>
                  <a:gd name="T100" fmla="*/ 871 w 2753"/>
                  <a:gd name="T101" fmla="*/ 1124 h 3873"/>
                  <a:gd name="T102" fmla="*/ 855 w 2753"/>
                  <a:gd name="T103" fmla="*/ 1100 h 3873"/>
                  <a:gd name="T104" fmla="*/ 826 w 2753"/>
                  <a:gd name="T105" fmla="*/ 798 h 3873"/>
                  <a:gd name="T106" fmla="*/ 837 w 2753"/>
                  <a:gd name="T107" fmla="*/ 658 h 3873"/>
                  <a:gd name="T108" fmla="*/ 897 w 2753"/>
                  <a:gd name="T109" fmla="*/ 555 h 3873"/>
                  <a:gd name="T110" fmla="*/ 704 w 2753"/>
                  <a:gd name="T111" fmla="*/ 437 h 3873"/>
                  <a:gd name="T112" fmla="*/ 609 w 2753"/>
                  <a:gd name="T113" fmla="*/ 320 h 3873"/>
                  <a:gd name="T114" fmla="*/ 691 w 2753"/>
                  <a:gd name="T115" fmla="*/ 206 h 3873"/>
                  <a:gd name="T116" fmla="*/ 886 w 2753"/>
                  <a:gd name="T117" fmla="*/ 251 h 3873"/>
                  <a:gd name="T118" fmla="*/ 1144 w 2753"/>
                  <a:gd name="T119" fmla="*/ 375 h 3873"/>
                  <a:gd name="T120" fmla="*/ 1115 w 2753"/>
                  <a:gd name="T121" fmla="*/ 189 h 3873"/>
                  <a:gd name="T122" fmla="*/ 1120 w 2753"/>
                  <a:gd name="T123" fmla="*/ 38 h 38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753" h="3873">
                    <a:moveTo>
                      <a:pt x="2122" y="555"/>
                    </a:moveTo>
                    <a:lnTo>
                      <a:pt x="2180" y="557"/>
                    </a:lnTo>
                    <a:lnTo>
                      <a:pt x="2231" y="560"/>
                    </a:lnTo>
                    <a:lnTo>
                      <a:pt x="2275" y="568"/>
                    </a:lnTo>
                    <a:lnTo>
                      <a:pt x="2311" y="580"/>
                    </a:lnTo>
                    <a:lnTo>
                      <a:pt x="2346" y="598"/>
                    </a:lnTo>
                    <a:lnTo>
                      <a:pt x="2375" y="626"/>
                    </a:lnTo>
                    <a:lnTo>
                      <a:pt x="2399" y="658"/>
                    </a:lnTo>
                    <a:lnTo>
                      <a:pt x="2419" y="695"/>
                    </a:lnTo>
                    <a:lnTo>
                      <a:pt x="2433" y="735"/>
                    </a:lnTo>
                    <a:lnTo>
                      <a:pt x="2442" y="777"/>
                    </a:lnTo>
                    <a:lnTo>
                      <a:pt x="2444" y="820"/>
                    </a:lnTo>
                    <a:lnTo>
                      <a:pt x="2440" y="864"/>
                    </a:lnTo>
                    <a:lnTo>
                      <a:pt x="2431" y="908"/>
                    </a:lnTo>
                    <a:lnTo>
                      <a:pt x="2415" y="948"/>
                    </a:lnTo>
                    <a:lnTo>
                      <a:pt x="2391" y="984"/>
                    </a:lnTo>
                    <a:lnTo>
                      <a:pt x="2364" y="1013"/>
                    </a:lnTo>
                    <a:lnTo>
                      <a:pt x="2331" y="1037"/>
                    </a:lnTo>
                    <a:lnTo>
                      <a:pt x="2293" y="1057"/>
                    </a:lnTo>
                    <a:lnTo>
                      <a:pt x="2253" y="1073"/>
                    </a:lnTo>
                    <a:lnTo>
                      <a:pt x="2211" y="1086"/>
                    </a:lnTo>
                    <a:lnTo>
                      <a:pt x="2166" y="1098"/>
                    </a:lnTo>
                    <a:lnTo>
                      <a:pt x="2122" y="1111"/>
                    </a:lnTo>
                    <a:lnTo>
                      <a:pt x="2079" y="1124"/>
                    </a:lnTo>
                    <a:lnTo>
                      <a:pt x="2037" y="1138"/>
                    </a:lnTo>
                    <a:lnTo>
                      <a:pt x="1999" y="1157"/>
                    </a:lnTo>
                    <a:lnTo>
                      <a:pt x="1962" y="1178"/>
                    </a:lnTo>
                    <a:lnTo>
                      <a:pt x="1931" y="1204"/>
                    </a:lnTo>
                    <a:lnTo>
                      <a:pt x="1935" y="1235"/>
                    </a:lnTo>
                    <a:lnTo>
                      <a:pt x="1946" y="1260"/>
                    </a:lnTo>
                    <a:lnTo>
                      <a:pt x="1959" y="1282"/>
                    </a:lnTo>
                    <a:lnTo>
                      <a:pt x="1977" y="1302"/>
                    </a:lnTo>
                    <a:lnTo>
                      <a:pt x="1997" y="1318"/>
                    </a:lnTo>
                    <a:lnTo>
                      <a:pt x="2019" y="1333"/>
                    </a:lnTo>
                    <a:lnTo>
                      <a:pt x="2039" y="1346"/>
                    </a:lnTo>
                    <a:lnTo>
                      <a:pt x="2060" y="1360"/>
                    </a:lnTo>
                    <a:lnTo>
                      <a:pt x="2159" y="1433"/>
                    </a:lnTo>
                    <a:lnTo>
                      <a:pt x="2248" y="1509"/>
                    </a:lnTo>
                    <a:lnTo>
                      <a:pt x="2328" y="1588"/>
                    </a:lnTo>
                    <a:lnTo>
                      <a:pt x="2400" y="1671"/>
                    </a:lnTo>
                    <a:lnTo>
                      <a:pt x="2464" y="1757"/>
                    </a:lnTo>
                    <a:lnTo>
                      <a:pt x="2522" y="1844"/>
                    </a:lnTo>
                    <a:lnTo>
                      <a:pt x="2571" y="1933"/>
                    </a:lnTo>
                    <a:lnTo>
                      <a:pt x="2613" y="2026"/>
                    </a:lnTo>
                    <a:lnTo>
                      <a:pt x="2649" y="2118"/>
                    </a:lnTo>
                    <a:lnTo>
                      <a:pt x="2679" y="2211"/>
                    </a:lnTo>
                    <a:lnTo>
                      <a:pt x="2704" y="2304"/>
                    </a:lnTo>
                    <a:lnTo>
                      <a:pt x="2722" y="2398"/>
                    </a:lnTo>
                    <a:lnTo>
                      <a:pt x="2737" y="2493"/>
                    </a:lnTo>
                    <a:lnTo>
                      <a:pt x="2746" y="2586"/>
                    </a:lnTo>
                    <a:lnTo>
                      <a:pt x="2751" y="2677"/>
                    </a:lnTo>
                    <a:lnTo>
                      <a:pt x="2753" y="2768"/>
                    </a:lnTo>
                    <a:lnTo>
                      <a:pt x="2751" y="2857"/>
                    </a:lnTo>
                    <a:lnTo>
                      <a:pt x="2746" y="2942"/>
                    </a:lnTo>
                    <a:lnTo>
                      <a:pt x="2739" y="3028"/>
                    </a:lnTo>
                    <a:lnTo>
                      <a:pt x="2728" y="3108"/>
                    </a:lnTo>
                    <a:lnTo>
                      <a:pt x="2715" y="3186"/>
                    </a:lnTo>
                    <a:lnTo>
                      <a:pt x="2702" y="3260"/>
                    </a:lnTo>
                    <a:lnTo>
                      <a:pt x="2688" y="3331"/>
                    </a:lnTo>
                    <a:lnTo>
                      <a:pt x="2671" y="3397"/>
                    </a:lnTo>
                    <a:lnTo>
                      <a:pt x="2657" y="3458"/>
                    </a:lnTo>
                    <a:lnTo>
                      <a:pt x="2640" y="3515"/>
                    </a:lnTo>
                    <a:lnTo>
                      <a:pt x="2624" y="3564"/>
                    </a:lnTo>
                    <a:lnTo>
                      <a:pt x="2609" y="3609"/>
                    </a:lnTo>
                    <a:lnTo>
                      <a:pt x="2597" y="3648"/>
                    </a:lnTo>
                    <a:lnTo>
                      <a:pt x="2584" y="3680"/>
                    </a:lnTo>
                    <a:lnTo>
                      <a:pt x="2573" y="3704"/>
                    </a:lnTo>
                    <a:lnTo>
                      <a:pt x="2566" y="3722"/>
                    </a:lnTo>
                    <a:lnTo>
                      <a:pt x="2560" y="3733"/>
                    </a:lnTo>
                    <a:lnTo>
                      <a:pt x="2533" y="3764"/>
                    </a:lnTo>
                    <a:lnTo>
                      <a:pt x="2499" y="3789"/>
                    </a:lnTo>
                    <a:lnTo>
                      <a:pt x="2459" y="3811"/>
                    </a:lnTo>
                    <a:lnTo>
                      <a:pt x="2415" y="3829"/>
                    </a:lnTo>
                    <a:lnTo>
                      <a:pt x="2368" y="3844"/>
                    </a:lnTo>
                    <a:lnTo>
                      <a:pt x="2319" y="3855"/>
                    </a:lnTo>
                    <a:lnTo>
                      <a:pt x="2269" y="3862"/>
                    </a:lnTo>
                    <a:lnTo>
                      <a:pt x="2220" y="3868"/>
                    </a:lnTo>
                    <a:lnTo>
                      <a:pt x="2133" y="3873"/>
                    </a:lnTo>
                    <a:lnTo>
                      <a:pt x="2046" y="3873"/>
                    </a:lnTo>
                    <a:lnTo>
                      <a:pt x="1959" y="3868"/>
                    </a:lnTo>
                    <a:lnTo>
                      <a:pt x="1871" y="3855"/>
                    </a:lnTo>
                    <a:lnTo>
                      <a:pt x="1784" y="3838"/>
                    </a:lnTo>
                    <a:lnTo>
                      <a:pt x="1699" y="3818"/>
                    </a:lnTo>
                    <a:lnTo>
                      <a:pt x="1613" y="3795"/>
                    </a:lnTo>
                    <a:lnTo>
                      <a:pt x="1531" y="3768"/>
                    </a:lnTo>
                    <a:lnTo>
                      <a:pt x="1449" y="3737"/>
                    </a:lnTo>
                    <a:lnTo>
                      <a:pt x="1369" y="3704"/>
                    </a:lnTo>
                    <a:lnTo>
                      <a:pt x="1293" y="3669"/>
                    </a:lnTo>
                    <a:lnTo>
                      <a:pt x="1219" y="3635"/>
                    </a:lnTo>
                    <a:lnTo>
                      <a:pt x="1146" y="3597"/>
                    </a:lnTo>
                    <a:lnTo>
                      <a:pt x="1079" y="3560"/>
                    </a:lnTo>
                    <a:lnTo>
                      <a:pt x="1015" y="3524"/>
                    </a:lnTo>
                    <a:lnTo>
                      <a:pt x="953" y="3488"/>
                    </a:lnTo>
                    <a:lnTo>
                      <a:pt x="899" y="3453"/>
                    </a:lnTo>
                    <a:lnTo>
                      <a:pt x="846" y="3420"/>
                    </a:lnTo>
                    <a:lnTo>
                      <a:pt x="800" y="3389"/>
                    </a:lnTo>
                    <a:lnTo>
                      <a:pt x="759" y="3360"/>
                    </a:lnTo>
                    <a:lnTo>
                      <a:pt x="722" y="3335"/>
                    </a:lnTo>
                    <a:lnTo>
                      <a:pt x="693" y="3313"/>
                    </a:lnTo>
                    <a:lnTo>
                      <a:pt x="669" y="3297"/>
                    </a:lnTo>
                    <a:lnTo>
                      <a:pt x="653" y="3284"/>
                    </a:lnTo>
                    <a:lnTo>
                      <a:pt x="642" y="3275"/>
                    </a:lnTo>
                    <a:lnTo>
                      <a:pt x="640" y="3273"/>
                    </a:lnTo>
                    <a:lnTo>
                      <a:pt x="644" y="3277"/>
                    </a:lnTo>
                    <a:lnTo>
                      <a:pt x="562" y="3206"/>
                    </a:lnTo>
                    <a:lnTo>
                      <a:pt x="482" y="3124"/>
                    </a:lnTo>
                    <a:lnTo>
                      <a:pt x="402" y="3033"/>
                    </a:lnTo>
                    <a:lnTo>
                      <a:pt x="326" y="2935"/>
                    </a:lnTo>
                    <a:lnTo>
                      <a:pt x="255" y="2829"/>
                    </a:lnTo>
                    <a:lnTo>
                      <a:pt x="189" y="2718"/>
                    </a:lnTo>
                    <a:lnTo>
                      <a:pt x="131" y="2604"/>
                    </a:lnTo>
                    <a:lnTo>
                      <a:pt x="82" y="2484"/>
                    </a:lnTo>
                    <a:lnTo>
                      <a:pt x="40" y="2362"/>
                    </a:lnTo>
                    <a:lnTo>
                      <a:pt x="11" y="2240"/>
                    </a:lnTo>
                    <a:lnTo>
                      <a:pt x="0" y="2148"/>
                    </a:lnTo>
                    <a:lnTo>
                      <a:pt x="0" y="2057"/>
                    </a:lnTo>
                    <a:lnTo>
                      <a:pt x="9" y="1969"/>
                    </a:lnTo>
                    <a:lnTo>
                      <a:pt x="26" y="1886"/>
                    </a:lnTo>
                    <a:lnTo>
                      <a:pt x="51" y="1804"/>
                    </a:lnTo>
                    <a:lnTo>
                      <a:pt x="79" y="1729"/>
                    </a:lnTo>
                    <a:lnTo>
                      <a:pt x="111" y="1658"/>
                    </a:lnTo>
                    <a:lnTo>
                      <a:pt x="146" y="1595"/>
                    </a:lnTo>
                    <a:lnTo>
                      <a:pt x="180" y="1537"/>
                    </a:lnTo>
                    <a:lnTo>
                      <a:pt x="197" y="1513"/>
                    </a:lnTo>
                    <a:lnTo>
                      <a:pt x="217" y="1491"/>
                    </a:lnTo>
                    <a:lnTo>
                      <a:pt x="237" y="1471"/>
                    </a:lnTo>
                    <a:lnTo>
                      <a:pt x="259" y="1451"/>
                    </a:lnTo>
                    <a:lnTo>
                      <a:pt x="279" y="1429"/>
                    </a:lnTo>
                    <a:lnTo>
                      <a:pt x="300" y="1406"/>
                    </a:lnTo>
                    <a:lnTo>
                      <a:pt x="319" y="1380"/>
                    </a:lnTo>
                    <a:lnTo>
                      <a:pt x="335" y="1349"/>
                    </a:lnTo>
                    <a:lnTo>
                      <a:pt x="349" y="1313"/>
                    </a:lnTo>
                    <a:lnTo>
                      <a:pt x="359" y="1269"/>
                    </a:lnTo>
                    <a:lnTo>
                      <a:pt x="364" y="1220"/>
                    </a:lnTo>
                    <a:lnTo>
                      <a:pt x="368" y="1135"/>
                    </a:lnTo>
                    <a:lnTo>
                      <a:pt x="366" y="1058"/>
                    </a:lnTo>
                    <a:lnTo>
                      <a:pt x="364" y="989"/>
                    </a:lnTo>
                    <a:lnTo>
                      <a:pt x="360" y="929"/>
                    </a:lnTo>
                    <a:lnTo>
                      <a:pt x="357" y="877"/>
                    </a:lnTo>
                    <a:lnTo>
                      <a:pt x="353" y="831"/>
                    </a:lnTo>
                    <a:lnTo>
                      <a:pt x="353" y="789"/>
                    </a:lnTo>
                    <a:lnTo>
                      <a:pt x="355" y="755"/>
                    </a:lnTo>
                    <a:lnTo>
                      <a:pt x="359" y="724"/>
                    </a:lnTo>
                    <a:lnTo>
                      <a:pt x="369" y="698"/>
                    </a:lnTo>
                    <a:lnTo>
                      <a:pt x="384" y="675"/>
                    </a:lnTo>
                    <a:lnTo>
                      <a:pt x="406" y="653"/>
                    </a:lnTo>
                    <a:lnTo>
                      <a:pt x="435" y="635"/>
                    </a:lnTo>
                    <a:lnTo>
                      <a:pt x="473" y="617"/>
                    </a:lnTo>
                    <a:lnTo>
                      <a:pt x="520" y="600"/>
                    </a:lnTo>
                    <a:lnTo>
                      <a:pt x="559" y="591"/>
                    </a:lnTo>
                    <a:lnTo>
                      <a:pt x="593" y="591"/>
                    </a:lnTo>
                    <a:lnTo>
                      <a:pt x="624" y="598"/>
                    </a:lnTo>
                    <a:lnTo>
                      <a:pt x="651" y="615"/>
                    </a:lnTo>
                    <a:lnTo>
                      <a:pt x="677" y="635"/>
                    </a:lnTo>
                    <a:lnTo>
                      <a:pt x="699" y="664"/>
                    </a:lnTo>
                    <a:lnTo>
                      <a:pt x="717" y="697"/>
                    </a:lnTo>
                    <a:lnTo>
                      <a:pt x="733" y="733"/>
                    </a:lnTo>
                    <a:lnTo>
                      <a:pt x="748" y="775"/>
                    </a:lnTo>
                    <a:lnTo>
                      <a:pt x="760" y="818"/>
                    </a:lnTo>
                    <a:lnTo>
                      <a:pt x="769" y="866"/>
                    </a:lnTo>
                    <a:lnTo>
                      <a:pt x="777" y="915"/>
                    </a:lnTo>
                    <a:lnTo>
                      <a:pt x="782" y="964"/>
                    </a:lnTo>
                    <a:lnTo>
                      <a:pt x="788" y="1015"/>
                    </a:lnTo>
                    <a:lnTo>
                      <a:pt x="789" y="1066"/>
                    </a:lnTo>
                    <a:lnTo>
                      <a:pt x="791" y="1115"/>
                    </a:lnTo>
                    <a:lnTo>
                      <a:pt x="791" y="1164"/>
                    </a:lnTo>
                    <a:lnTo>
                      <a:pt x="791" y="1420"/>
                    </a:lnTo>
                    <a:lnTo>
                      <a:pt x="884" y="1224"/>
                    </a:lnTo>
                    <a:lnTo>
                      <a:pt x="942" y="1137"/>
                    </a:lnTo>
                    <a:lnTo>
                      <a:pt x="1008" y="1053"/>
                    </a:lnTo>
                    <a:lnTo>
                      <a:pt x="1080" y="969"/>
                    </a:lnTo>
                    <a:lnTo>
                      <a:pt x="1160" y="893"/>
                    </a:lnTo>
                    <a:lnTo>
                      <a:pt x="1248" y="820"/>
                    </a:lnTo>
                    <a:lnTo>
                      <a:pt x="1339" y="757"/>
                    </a:lnTo>
                    <a:lnTo>
                      <a:pt x="1433" y="700"/>
                    </a:lnTo>
                    <a:lnTo>
                      <a:pt x="1531" y="657"/>
                    </a:lnTo>
                    <a:lnTo>
                      <a:pt x="1573" y="642"/>
                    </a:lnTo>
                    <a:lnTo>
                      <a:pt x="1622" y="628"/>
                    </a:lnTo>
                    <a:lnTo>
                      <a:pt x="1679" y="613"/>
                    </a:lnTo>
                    <a:lnTo>
                      <a:pt x="1737" y="600"/>
                    </a:lnTo>
                    <a:lnTo>
                      <a:pt x="1800" y="588"/>
                    </a:lnTo>
                    <a:lnTo>
                      <a:pt x="1866" y="577"/>
                    </a:lnTo>
                    <a:lnTo>
                      <a:pt x="1931" y="568"/>
                    </a:lnTo>
                    <a:lnTo>
                      <a:pt x="1999" y="562"/>
                    </a:lnTo>
                    <a:lnTo>
                      <a:pt x="2062" y="557"/>
                    </a:lnTo>
                    <a:lnTo>
                      <a:pt x="2122" y="555"/>
                    </a:lnTo>
                    <a:close/>
                    <a:moveTo>
                      <a:pt x="1200" y="0"/>
                    </a:moveTo>
                    <a:lnTo>
                      <a:pt x="1231" y="2"/>
                    </a:lnTo>
                    <a:lnTo>
                      <a:pt x="1257" y="8"/>
                    </a:lnTo>
                    <a:lnTo>
                      <a:pt x="1277" y="18"/>
                    </a:lnTo>
                    <a:lnTo>
                      <a:pt x="1291" y="31"/>
                    </a:lnTo>
                    <a:lnTo>
                      <a:pt x="1300" y="48"/>
                    </a:lnTo>
                    <a:lnTo>
                      <a:pt x="1308" y="68"/>
                    </a:lnTo>
                    <a:lnTo>
                      <a:pt x="1311" y="89"/>
                    </a:lnTo>
                    <a:lnTo>
                      <a:pt x="1315" y="111"/>
                    </a:lnTo>
                    <a:lnTo>
                      <a:pt x="1315" y="137"/>
                    </a:lnTo>
                    <a:lnTo>
                      <a:pt x="1317" y="160"/>
                    </a:lnTo>
                    <a:lnTo>
                      <a:pt x="1320" y="186"/>
                    </a:lnTo>
                    <a:lnTo>
                      <a:pt x="1324" y="208"/>
                    </a:lnTo>
                    <a:lnTo>
                      <a:pt x="1329" y="229"/>
                    </a:lnTo>
                    <a:lnTo>
                      <a:pt x="1339" y="249"/>
                    </a:lnTo>
                    <a:lnTo>
                      <a:pt x="1349" y="266"/>
                    </a:lnTo>
                    <a:lnTo>
                      <a:pt x="1364" y="278"/>
                    </a:lnTo>
                    <a:lnTo>
                      <a:pt x="1375" y="278"/>
                    </a:lnTo>
                    <a:lnTo>
                      <a:pt x="1389" y="278"/>
                    </a:lnTo>
                    <a:lnTo>
                      <a:pt x="1400" y="280"/>
                    </a:lnTo>
                    <a:lnTo>
                      <a:pt x="1420" y="246"/>
                    </a:lnTo>
                    <a:lnTo>
                      <a:pt x="1439" y="209"/>
                    </a:lnTo>
                    <a:lnTo>
                      <a:pt x="1455" y="173"/>
                    </a:lnTo>
                    <a:lnTo>
                      <a:pt x="1471" y="138"/>
                    </a:lnTo>
                    <a:lnTo>
                      <a:pt x="1489" y="104"/>
                    </a:lnTo>
                    <a:lnTo>
                      <a:pt x="1511" y="71"/>
                    </a:lnTo>
                    <a:lnTo>
                      <a:pt x="1537" y="42"/>
                    </a:lnTo>
                    <a:lnTo>
                      <a:pt x="1568" y="18"/>
                    </a:lnTo>
                    <a:lnTo>
                      <a:pt x="1600" y="22"/>
                    </a:lnTo>
                    <a:lnTo>
                      <a:pt x="1626" y="29"/>
                    </a:lnTo>
                    <a:lnTo>
                      <a:pt x="1646" y="44"/>
                    </a:lnTo>
                    <a:lnTo>
                      <a:pt x="1659" y="62"/>
                    </a:lnTo>
                    <a:lnTo>
                      <a:pt x="1668" y="82"/>
                    </a:lnTo>
                    <a:lnTo>
                      <a:pt x="1671" y="108"/>
                    </a:lnTo>
                    <a:lnTo>
                      <a:pt x="1673" y="133"/>
                    </a:lnTo>
                    <a:lnTo>
                      <a:pt x="1669" y="162"/>
                    </a:lnTo>
                    <a:lnTo>
                      <a:pt x="1664" y="191"/>
                    </a:lnTo>
                    <a:lnTo>
                      <a:pt x="1657" y="220"/>
                    </a:lnTo>
                    <a:lnTo>
                      <a:pt x="1649" y="249"/>
                    </a:lnTo>
                    <a:lnTo>
                      <a:pt x="1640" y="278"/>
                    </a:lnTo>
                    <a:lnTo>
                      <a:pt x="1633" y="304"/>
                    </a:lnTo>
                    <a:lnTo>
                      <a:pt x="1626" y="329"/>
                    </a:lnTo>
                    <a:lnTo>
                      <a:pt x="1620" y="349"/>
                    </a:lnTo>
                    <a:lnTo>
                      <a:pt x="1666" y="408"/>
                    </a:lnTo>
                    <a:lnTo>
                      <a:pt x="1717" y="458"/>
                    </a:lnTo>
                    <a:lnTo>
                      <a:pt x="1771" y="502"/>
                    </a:lnTo>
                    <a:lnTo>
                      <a:pt x="1773" y="504"/>
                    </a:lnTo>
                    <a:lnTo>
                      <a:pt x="1773" y="508"/>
                    </a:lnTo>
                    <a:lnTo>
                      <a:pt x="1775" y="511"/>
                    </a:lnTo>
                    <a:lnTo>
                      <a:pt x="1775" y="515"/>
                    </a:lnTo>
                    <a:lnTo>
                      <a:pt x="1777" y="517"/>
                    </a:lnTo>
                    <a:lnTo>
                      <a:pt x="1686" y="535"/>
                    </a:lnTo>
                    <a:lnTo>
                      <a:pt x="1604" y="557"/>
                    </a:lnTo>
                    <a:lnTo>
                      <a:pt x="1529" y="580"/>
                    </a:lnTo>
                    <a:lnTo>
                      <a:pt x="1462" y="606"/>
                    </a:lnTo>
                    <a:lnTo>
                      <a:pt x="1400" y="635"/>
                    </a:lnTo>
                    <a:lnTo>
                      <a:pt x="1342" y="666"/>
                    </a:lnTo>
                    <a:lnTo>
                      <a:pt x="1289" y="700"/>
                    </a:lnTo>
                    <a:lnTo>
                      <a:pt x="1239" y="735"/>
                    </a:lnTo>
                    <a:lnTo>
                      <a:pt x="1189" y="773"/>
                    </a:lnTo>
                    <a:lnTo>
                      <a:pt x="1140" y="813"/>
                    </a:lnTo>
                    <a:lnTo>
                      <a:pt x="1091" y="857"/>
                    </a:lnTo>
                    <a:lnTo>
                      <a:pt x="1039" y="908"/>
                    </a:lnTo>
                    <a:lnTo>
                      <a:pt x="995" y="958"/>
                    </a:lnTo>
                    <a:lnTo>
                      <a:pt x="955" y="1009"/>
                    </a:lnTo>
                    <a:lnTo>
                      <a:pt x="919" y="1060"/>
                    </a:lnTo>
                    <a:lnTo>
                      <a:pt x="880" y="1111"/>
                    </a:lnTo>
                    <a:lnTo>
                      <a:pt x="877" y="1115"/>
                    </a:lnTo>
                    <a:lnTo>
                      <a:pt x="871" y="1124"/>
                    </a:lnTo>
                    <a:lnTo>
                      <a:pt x="866" y="1135"/>
                    </a:lnTo>
                    <a:lnTo>
                      <a:pt x="860" y="1146"/>
                    </a:lnTo>
                    <a:lnTo>
                      <a:pt x="855" y="1153"/>
                    </a:lnTo>
                    <a:lnTo>
                      <a:pt x="851" y="1157"/>
                    </a:lnTo>
                    <a:lnTo>
                      <a:pt x="855" y="1100"/>
                    </a:lnTo>
                    <a:lnTo>
                      <a:pt x="855" y="1038"/>
                    </a:lnTo>
                    <a:lnTo>
                      <a:pt x="851" y="977"/>
                    </a:lnTo>
                    <a:lnTo>
                      <a:pt x="844" y="913"/>
                    </a:lnTo>
                    <a:lnTo>
                      <a:pt x="835" y="853"/>
                    </a:lnTo>
                    <a:lnTo>
                      <a:pt x="826" y="798"/>
                    </a:lnTo>
                    <a:lnTo>
                      <a:pt x="813" y="751"/>
                    </a:lnTo>
                    <a:lnTo>
                      <a:pt x="800" y="713"/>
                    </a:lnTo>
                    <a:lnTo>
                      <a:pt x="809" y="698"/>
                    </a:lnTo>
                    <a:lnTo>
                      <a:pt x="822" y="678"/>
                    </a:lnTo>
                    <a:lnTo>
                      <a:pt x="837" y="658"/>
                    </a:lnTo>
                    <a:lnTo>
                      <a:pt x="853" y="637"/>
                    </a:lnTo>
                    <a:lnTo>
                      <a:pt x="869" y="615"/>
                    </a:lnTo>
                    <a:lnTo>
                      <a:pt x="882" y="593"/>
                    </a:lnTo>
                    <a:lnTo>
                      <a:pt x="891" y="573"/>
                    </a:lnTo>
                    <a:lnTo>
                      <a:pt x="897" y="555"/>
                    </a:lnTo>
                    <a:lnTo>
                      <a:pt x="897" y="540"/>
                    </a:lnTo>
                    <a:lnTo>
                      <a:pt x="840" y="511"/>
                    </a:lnTo>
                    <a:lnTo>
                      <a:pt x="788" y="484"/>
                    </a:lnTo>
                    <a:lnTo>
                      <a:pt x="742" y="460"/>
                    </a:lnTo>
                    <a:lnTo>
                      <a:pt x="704" y="437"/>
                    </a:lnTo>
                    <a:lnTo>
                      <a:pt x="669" y="415"/>
                    </a:lnTo>
                    <a:lnTo>
                      <a:pt x="644" y="393"/>
                    </a:lnTo>
                    <a:lnTo>
                      <a:pt x="624" y="371"/>
                    </a:lnTo>
                    <a:lnTo>
                      <a:pt x="613" y="348"/>
                    </a:lnTo>
                    <a:lnTo>
                      <a:pt x="609" y="320"/>
                    </a:lnTo>
                    <a:lnTo>
                      <a:pt x="615" y="291"/>
                    </a:lnTo>
                    <a:lnTo>
                      <a:pt x="628" y="258"/>
                    </a:lnTo>
                    <a:lnTo>
                      <a:pt x="646" y="233"/>
                    </a:lnTo>
                    <a:lnTo>
                      <a:pt x="666" y="215"/>
                    </a:lnTo>
                    <a:lnTo>
                      <a:pt x="691" y="206"/>
                    </a:lnTo>
                    <a:lnTo>
                      <a:pt x="720" y="202"/>
                    </a:lnTo>
                    <a:lnTo>
                      <a:pt x="755" y="206"/>
                    </a:lnTo>
                    <a:lnTo>
                      <a:pt x="793" y="215"/>
                    </a:lnTo>
                    <a:lnTo>
                      <a:pt x="837" y="231"/>
                    </a:lnTo>
                    <a:lnTo>
                      <a:pt x="886" y="251"/>
                    </a:lnTo>
                    <a:lnTo>
                      <a:pt x="940" y="277"/>
                    </a:lnTo>
                    <a:lnTo>
                      <a:pt x="1000" y="308"/>
                    </a:lnTo>
                    <a:lnTo>
                      <a:pt x="1066" y="340"/>
                    </a:lnTo>
                    <a:lnTo>
                      <a:pt x="1137" y="378"/>
                    </a:lnTo>
                    <a:lnTo>
                      <a:pt x="1144" y="375"/>
                    </a:lnTo>
                    <a:lnTo>
                      <a:pt x="1142" y="338"/>
                    </a:lnTo>
                    <a:lnTo>
                      <a:pt x="1137" y="302"/>
                    </a:lnTo>
                    <a:lnTo>
                      <a:pt x="1129" y="264"/>
                    </a:lnTo>
                    <a:lnTo>
                      <a:pt x="1122" y="228"/>
                    </a:lnTo>
                    <a:lnTo>
                      <a:pt x="1115" y="189"/>
                    </a:lnTo>
                    <a:lnTo>
                      <a:pt x="1109" y="155"/>
                    </a:lnTo>
                    <a:lnTo>
                      <a:pt x="1106" y="120"/>
                    </a:lnTo>
                    <a:lnTo>
                      <a:pt x="1106" y="89"/>
                    </a:lnTo>
                    <a:lnTo>
                      <a:pt x="1111" y="62"/>
                    </a:lnTo>
                    <a:lnTo>
                      <a:pt x="1120" y="38"/>
                    </a:lnTo>
                    <a:lnTo>
                      <a:pt x="1137" y="18"/>
                    </a:lnTo>
                    <a:lnTo>
                      <a:pt x="1160" y="4"/>
                    </a:lnTo>
                    <a:lnTo>
                      <a:pt x="120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49" name="Freeform 18">
                <a:extLst>
                  <a:ext uri="{FF2B5EF4-FFF2-40B4-BE49-F238E27FC236}">
                    <a16:creationId xmlns:a16="http://schemas.microsoft.com/office/drawing/2014/main" id="{0EE4371A-244C-4661-9B2D-F50EB712D9E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793258" y="43425"/>
                <a:ext cx="273901" cy="333043"/>
              </a:xfrm>
              <a:custGeom>
                <a:avLst/>
                <a:gdLst>
                  <a:gd name="T0" fmla="*/ 1033 w 2487"/>
                  <a:gd name="T1" fmla="*/ 2647 h 3024"/>
                  <a:gd name="T2" fmla="*/ 1169 w 2487"/>
                  <a:gd name="T3" fmla="*/ 2318 h 3024"/>
                  <a:gd name="T4" fmla="*/ 1260 w 2487"/>
                  <a:gd name="T5" fmla="*/ 2242 h 3024"/>
                  <a:gd name="T6" fmla="*/ 1367 w 2487"/>
                  <a:gd name="T7" fmla="*/ 2700 h 3024"/>
                  <a:gd name="T8" fmla="*/ 1462 w 2487"/>
                  <a:gd name="T9" fmla="*/ 2265 h 3024"/>
                  <a:gd name="T10" fmla="*/ 1118 w 2487"/>
                  <a:gd name="T11" fmla="*/ 1982 h 3024"/>
                  <a:gd name="T12" fmla="*/ 1140 w 2487"/>
                  <a:gd name="T13" fmla="*/ 2189 h 3024"/>
                  <a:gd name="T14" fmla="*/ 1475 w 2487"/>
                  <a:gd name="T15" fmla="*/ 2080 h 3024"/>
                  <a:gd name="T16" fmla="*/ 1698 w 2487"/>
                  <a:gd name="T17" fmla="*/ 1654 h 3024"/>
                  <a:gd name="T18" fmla="*/ 1509 w 2487"/>
                  <a:gd name="T19" fmla="*/ 1891 h 3024"/>
                  <a:gd name="T20" fmla="*/ 1675 w 2487"/>
                  <a:gd name="T21" fmla="*/ 1876 h 3024"/>
                  <a:gd name="T22" fmla="*/ 1787 w 2487"/>
                  <a:gd name="T23" fmla="*/ 1649 h 3024"/>
                  <a:gd name="T24" fmla="*/ 1784 w 2487"/>
                  <a:gd name="T25" fmla="*/ 1573 h 3024"/>
                  <a:gd name="T26" fmla="*/ 1896 w 2487"/>
                  <a:gd name="T27" fmla="*/ 1634 h 3024"/>
                  <a:gd name="T28" fmla="*/ 1971 w 2487"/>
                  <a:gd name="T29" fmla="*/ 1433 h 3024"/>
                  <a:gd name="T30" fmla="*/ 1380 w 2487"/>
                  <a:gd name="T31" fmla="*/ 1365 h 3024"/>
                  <a:gd name="T32" fmla="*/ 1335 w 2487"/>
                  <a:gd name="T33" fmla="*/ 1805 h 3024"/>
                  <a:gd name="T34" fmla="*/ 1289 w 2487"/>
                  <a:gd name="T35" fmla="*/ 1393 h 3024"/>
                  <a:gd name="T36" fmla="*/ 1171 w 2487"/>
                  <a:gd name="T37" fmla="*/ 1469 h 3024"/>
                  <a:gd name="T38" fmla="*/ 1149 w 2487"/>
                  <a:gd name="T39" fmla="*/ 1791 h 3024"/>
                  <a:gd name="T40" fmla="*/ 1038 w 2487"/>
                  <a:gd name="T41" fmla="*/ 1416 h 3024"/>
                  <a:gd name="T42" fmla="*/ 1033 w 2487"/>
                  <a:gd name="T43" fmla="*/ 1638 h 3024"/>
                  <a:gd name="T44" fmla="*/ 1047 w 2487"/>
                  <a:gd name="T45" fmla="*/ 1831 h 3024"/>
                  <a:gd name="T46" fmla="*/ 904 w 2487"/>
                  <a:gd name="T47" fmla="*/ 1505 h 3024"/>
                  <a:gd name="T48" fmla="*/ 945 w 2487"/>
                  <a:gd name="T49" fmla="*/ 1756 h 3024"/>
                  <a:gd name="T50" fmla="*/ 1316 w 2487"/>
                  <a:gd name="T51" fmla="*/ 1891 h 3024"/>
                  <a:gd name="T52" fmla="*/ 1480 w 2487"/>
                  <a:gd name="T53" fmla="*/ 1520 h 3024"/>
                  <a:gd name="T54" fmla="*/ 622 w 2487"/>
                  <a:gd name="T55" fmla="*/ 1271 h 3024"/>
                  <a:gd name="T56" fmla="*/ 831 w 2487"/>
                  <a:gd name="T57" fmla="*/ 1405 h 3024"/>
                  <a:gd name="T58" fmla="*/ 1925 w 2487"/>
                  <a:gd name="T59" fmla="*/ 1156 h 3024"/>
                  <a:gd name="T60" fmla="*/ 1987 w 2487"/>
                  <a:gd name="T61" fmla="*/ 1218 h 3024"/>
                  <a:gd name="T62" fmla="*/ 878 w 2487"/>
                  <a:gd name="T63" fmla="*/ 1165 h 3024"/>
                  <a:gd name="T64" fmla="*/ 929 w 2487"/>
                  <a:gd name="T65" fmla="*/ 1384 h 3024"/>
                  <a:gd name="T66" fmla="*/ 989 w 2487"/>
                  <a:gd name="T67" fmla="*/ 1282 h 3024"/>
                  <a:gd name="T68" fmla="*/ 913 w 2487"/>
                  <a:gd name="T69" fmla="*/ 1064 h 3024"/>
                  <a:gd name="T70" fmla="*/ 593 w 2487"/>
                  <a:gd name="T71" fmla="*/ 1220 h 3024"/>
                  <a:gd name="T72" fmla="*/ 1429 w 2487"/>
                  <a:gd name="T73" fmla="*/ 976 h 3024"/>
                  <a:gd name="T74" fmla="*/ 1387 w 2487"/>
                  <a:gd name="T75" fmla="*/ 1276 h 3024"/>
                  <a:gd name="T76" fmla="*/ 1518 w 2487"/>
                  <a:gd name="T77" fmla="*/ 1231 h 3024"/>
                  <a:gd name="T78" fmla="*/ 1556 w 2487"/>
                  <a:gd name="T79" fmla="*/ 1002 h 3024"/>
                  <a:gd name="T80" fmla="*/ 1142 w 2487"/>
                  <a:gd name="T81" fmla="*/ 1094 h 3024"/>
                  <a:gd name="T82" fmla="*/ 1165 w 2487"/>
                  <a:gd name="T83" fmla="*/ 1298 h 3024"/>
                  <a:gd name="T84" fmla="*/ 1222 w 2487"/>
                  <a:gd name="T85" fmla="*/ 1136 h 3024"/>
                  <a:gd name="T86" fmla="*/ 489 w 2487"/>
                  <a:gd name="T87" fmla="*/ 916 h 3024"/>
                  <a:gd name="T88" fmla="*/ 540 w 2487"/>
                  <a:gd name="T89" fmla="*/ 902 h 3024"/>
                  <a:gd name="T90" fmla="*/ 798 w 2487"/>
                  <a:gd name="T91" fmla="*/ 938 h 3024"/>
                  <a:gd name="T92" fmla="*/ 855 w 2487"/>
                  <a:gd name="T93" fmla="*/ 927 h 3024"/>
                  <a:gd name="T94" fmla="*/ 1491 w 2487"/>
                  <a:gd name="T95" fmla="*/ 751 h 3024"/>
                  <a:gd name="T96" fmla="*/ 1533 w 2487"/>
                  <a:gd name="T97" fmla="*/ 840 h 3024"/>
                  <a:gd name="T98" fmla="*/ 1125 w 2487"/>
                  <a:gd name="T99" fmla="*/ 814 h 3024"/>
                  <a:gd name="T100" fmla="*/ 1222 w 2487"/>
                  <a:gd name="T101" fmla="*/ 898 h 3024"/>
                  <a:gd name="T102" fmla="*/ 762 w 2487"/>
                  <a:gd name="T103" fmla="*/ 596 h 3024"/>
                  <a:gd name="T104" fmla="*/ 825 w 2487"/>
                  <a:gd name="T105" fmla="*/ 734 h 3024"/>
                  <a:gd name="T106" fmla="*/ 775 w 2487"/>
                  <a:gd name="T107" fmla="*/ 604 h 3024"/>
                  <a:gd name="T108" fmla="*/ 1475 w 2487"/>
                  <a:gd name="T109" fmla="*/ 596 h 3024"/>
                  <a:gd name="T110" fmla="*/ 1535 w 2487"/>
                  <a:gd name="T111" fmla="*/ 433 h 3024"/>
                  <a:gd name="T112" fmla="*/ 1120 w 2487"/>
                  <a:gd name="T113" fmla="*/ 604 h 3024"/>
                  <a:gd name="T114" fmla="*/ 2304 w 2487"/>
                  <a:gd name="T115" fmla="*/ 173 h 3024"/>
                  <a:gd name="T116" fmla="*/ 167 w 2487"/>
                  <a:gd name="T117" fmla="*/ 2829 h 3024"/>
                  <a:gd name="T118" fmla="*/ 95 w 2487"/>
                  <a:gd name="T119" fmla="*/ 2914 h 3024"/>
                  <a:gd name="T120" fmla="*/ 2367 w 2487"/>
                  <a:gd name="T121" fmla="*/ 93 h 3024"/>
                  <a:gd name="T122" fmla="*/ 2464 w 2487"/>
                  <a:gd name="T123" fmla="*/ 3022 h 30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487" h="3024">
                    <a:moveTo>
                      <a:pt x="1073" y="2245"/>
                    </a:moveTo>
                    <a:lnTo>
                      <a:pt x="1058" y="2260"/>
                    </a:lnTo>
                    <a:lnTo>
                      <a:pt x="1047" y="2285"/>
                    </a:lnTo>
                    <a:lnTo>
                      <a:pt x="1038" y="2316"/>
                    </a:lnTo>
                    <a:lnTo>
                      <a:pt x="1031" y="2353"/>
                    </a:lnTo>
                    <a:lnTo>
                      <a:pt x="1027" y="2394"/>
                    </a:lnTo>
                    <a:lnTo>
                      <a:pt x="1025" y="2438"/>
                    </a:lnTo>
                    <a:lnTo>
                      <a:pt x="1025" y="2484"/>
                    </a:lnTo>
                    <a:lnTo>
                      <a:pt x="1025" y="2527"/>
                    </a:lnTo>
                    <a:lnTo>
                      <a:pt x="1027" y="2571"/>
                    </a:lnTo>
                    <a:lnTo>
                      <a:pt x="1031" y="2611"/>
                    </a:lnTo>
                    <a:lnTo>
                      <a:pt x="1033" y="2647"/>
                    </a:lnTo>
                    <a:lnTo>
                      <a:pt x="1035" y="2676"/>
                    </a:lnTo>
                    <a:lnTo>
                      <a:pt x="1036" y="2698"/>
                    </a:lnTo>
                    <a:lnTo>
                      <a:pt x="1149" y="2702"/>
                    </a:lnTo>
                    <a:lnTo>
                      <a:pt x="1153" y="2671"/>
                    </a:lnTo>
                    <a:lnTo>
                      <a:pt x="1160" y="2634"/>
                    </a:lnTo>
                    <a:lnTo>
                      <a:pt x="1165" y="2593"/>
                    </a:lnTo>
                    <a:lnTo>
                      <a:pt x="1171" y="2547"/>
                    </a:lnTo>
                    <a:lnTo>
                      <a:pt x="1175" y="2500"/>
                    </a:lnTo>
                    <a:lnTo>
                      <a:pt x="1176" y="2451"/>
                    </a:lnTo>
                    <a:lnTo>
                      <a:pt x="1178" y="2404"/>
                    </a:lnTo>
                    <a:lnTo>
                      <a:pt x="1175" y="2360"/>
                    </a:lnTo>
                    <a:lnTo>
                      <a:pt x="1169" y="2318"/>
                    </a:lnTo>
                    <a:lnTo>
                      <a:pt x="1160" y="2284"/>
                    </a:lnTo>
                    <a:lnTo>
                      <a:pt x="1147" y="2256"/>
                    </a:lnTo>
                    <a:lnTo>
                      <a:pt x="1131" y="2253"/>
                    </a:lnTo>
                    <a:lnTo>
                      <a:pt x="1115" y="2249"/>
                    </a:lnTo>
                    <a:lnTo>
                      <a:pt x="1096" y="2245"/>
                    </a:lnTo>
                    <a:lnTo>
                      <a:pt x="1073" y="2245"/>
                    </a:lnTo>
                    <a:close/>
                    <a:moveTo>
                      <a:pt x="1398" y="2191"/>
                    </a:moveTo>
                    <a:lnTo>
                      <a:pt x="1371" y="2202"/>
                    </a:lnTo>
                    <a:lnTo>
                      <a:pt x="1342" y="2211"/>
                    </a:lnTo>
                    <a:lnTo>
                      <a:pt x="1313" y="2220"/>
                    </a:lnTo>
                    <a:lnTo>
                      <a:pt x="1285" y="2229"/>
                    </a:lnTo>
                    <a:lnTo>
                      <a:pt x="1260" y="2242"/>
                    </a:lnTo>
                    <a:lnTo>
                      <a:pt x="1240" y="2260"/>
                    </a:lnTo>
                    <a:lnTo>
                      <a:pt x="1235" y="2298"/>
                    </a:lnTo>
                    <a:lnTo>
                      <a:pt x="1236" y="2338"/>
                    </a:lnTo>
                    <a:lnTo>
                      <a:pt x="1242" y="2382"/>
                    </a:lnTo>
                    <a:lnTo>
                      <a:pt x="1253" y="2427"/>
                    </a:lnTo>
                    <a:lnTo>
                      <a:pt x="1267" y="2473"/>
                    </a:lnTo>
                    <a:lnTo>
                      <a:pt x="1285" y="2518"/>
                    </a:lnTo>
                    <a:lnTo>
                      <a:pt x="1302" y="2562"/>
                    </a:lnTo>
                    <a:lnTo>
                      <a:pt x="1322" y="2604"/>
                    </a:lnTo>
                    <a:lnTo>
                      <a:pt x="1338" y="2640"/>
                    </a:lnTo>
                    <a:lnTo>
                      <a:pt x="1355" y="2673"/>
                    </a:lnTo>
                    <a:lnTo>
                      <a:pt x="1367" y="2700"/>
                    </a:lnTo>
                    <a:lnTo>
                      <a:pt x="1467" y="2689"/>
                    </a:lnTo>
                    <a:lnTo>
                      <a:pt x="1469" y="2678"/>
                    </a:lnTo>
                    <a:lnTo>
                      <a:pt x="1471" y="2656"/>
                    </a:lnTo>
                    <a:lnTo>
                      <a:pt x="1471" y="2625"/>
                    </a:lnTo>
                    <a:lnTo>
                      <a:pt x="1473" y="2587"/>
                    </a:lnTo>
                    <a:lnTo>
                      <a:pt x="1473" y="2544"/>
                    </a:lnTo>
                    <a:lnTo>
                      <a:pt x="1473" y="2496"/>
                    </a:lnTo>
                    <a:lnTo>
                      <a:pt x="1471" y="2447"/>
                    </a:lnTo>
                    <a:lnTo>
                      <a:pt x="1471" y="2396"/>
                    </a:lnTo>
                    <a:lnTo>
                      <a:pt x="1469" y="2349"/>
                    </a:lnTo>
                    <a:lnTo>
                      <a:pt x="1465" y="2305"/>
                    </a:lnTo>
                    <a:lnTo>
                      <a:pt x="1462" y="2265"/>
                    </a:lnTo>
                    <a:lnTo>
                      <a:pt x="1458" y="2234"/>
                    </a:lnTo>
                    <a:lnTo>
                      <a:pt x="1453" y="2213"/>
                    </a:lnTo>
                    <a:lnTo>
                      <a:pt x="1447" y="2202"/>
                    </a:lnTo>
                    <a:lnTo>
                      <a:pt x="1435" y="2194"/>
                    </a:lnTo>
                    <a:lnTo>
                      <a:pt x="1418" y="2191"/>
                    </a:lnTo>
                    <a:lnTo>
                      <a:pt x="1398" y="2191"/>
                    </a:lnTo>
                    <a:close/>
                    <a:moveTo>
                      <a:pt x="1282" y="1953"/>
                    </a:moveTo>
                    <a:lnTo>
                      <a:pt x="1231" y="1954"/>
                    </a:lnTo>
                    <a:lnTo>
                      <a:pt x="1205" y="1960"/>
                    </a:lnTo>
                    <a:lnTo>
                      <a:pt x="1176" y="1965"/>
                    </a:lnTo>
                    <a:lnTo>
                      <a:pt x="1147" y="1973"/>
                    </a:lnTo>
                    <a:lnTo>
                      <a:pt x="1118" y="1982"/>
                    </a:lnTo>
                    <a:lnTo>
                      <a:pt x="1089" y="1993"/>
                    </a:lnTo>
                    <a:lnTo>
                      <a:pt x="1064" y="2005"/>
                    </a:lnTo>
                    <a:lnTo>
                      <a:pt x="1040" y="2020"/>
                    </a:lnTo>
                    <a:lnTo>
                      <a:pt x="1020" y="2040"/>
                    </a:lnTo>
                    <a:lnTo>
                      <a:pt x="1005" y="2062"/>
                    </a:lnTo>
                    <a:lnTo>
                      <a:pt x="995" y="2089"/>
                    </a:lnTo>
                    <a:lnTo>
                      <a:pt x="993" y="2120"/>
                    </a:lnTo>
                    <a:lnTo>
                      <a:pt x="1011" y="2144"/>
                    </a:lnTo>
                    <a:lnTo>
                      <a:pt x="1036" y="2162"/>
                    </a:lnTo>
                    <a:lnTo>
                      <a:pt x="1067" y="2174"/>
                    </a:lnTo>
                    <a:lnTo>
                      <a:pt x="1102" y="2184"/>
                    </a:lnTo>
                    <a:lnTo>
                      <a:pt x="1140" y="2189"/>
                    </a:lnTo>
                    <a:lnTo>
                      <a:pt x="1180" y="2189"/>
                    </a:lnTo>
                    <a:lnTo>
                      <a:pt x="1220" y="2187"/>
                    </a:lnTo>
                    <a:lnTo>
                      <a:pt x="1262" y="2182"/>
                    </a:lnTo>
                    <a:lnTo>
                      <a:pt x="1302" y="2174"/>
                    </a:lnTo>
                    <a:lnTo>
                      <a:pt x="1338" y="2165"/>
                    </a:lnTo>
                    <a:lnTo>
                      <a:pt x="1371" y="2153"/>
                    </a:lnTo>
                    <a:lnTo>
                      <a:pt x="1400" y="2140"/>
                    </a:lnTo>
                    <a:lnTo>
                      <a:pt x="1415" y="2133"/>
                    </a:lnTo>
                    <a:lnTo>
                      <a:pt x="1431" y="2122"/>
                    </a:lnTo>
                    <a:lnTo>
                      <a:pt x="1447" y="2111"/>
                    </a:lnTo>
                    <a:lnTo>
                      <a:pt x="1462" y="2096"/>
                    </a:lnTo>
                    <a:lnTo>
                      <a:pt x="1475" y="2080"/>
                    </a:lnTo>
                    <a:lnTo>
                      <a:pt x="1480" y="2064"/>
                    </a:lnTo>
                    <a:lnTo>
                      <a:pt x="1480" y="2045"/>
                    </a:lnTo>
                    <a:lnTo>
                      <a:pt x="1473" y="2024"/>
                    </a:lnTo>
                    <a:lnTo>
                      <a:pt x="1456" y="2002"/>
                    </a:lnTo>
                    <a:lnTo>
                      <a:pt x="1433" y="1982"/>
                    </a:lnTo>
                    <a:lnTo>
                      <a:pt x="1404" y="1969"/>
                    </a:lnTo>
                    <a:lnTo>
                      <a:pt x="1369" y="1958"/>
                    </a:lnTo>
                    <a:lnTo>
                      <a:pt x="1327" y="1953"/>
                    </a:lnTo>
                    <a:lnTo>
                      <a:pt x="1282" y="1953"/>
                    </a:lnTo>
                    <a:close/>
                    <a:moveTo>
                      <a:pt x="1727" y="1634"/>
                    </a:moveTo>
                    <a:lnTo>
                      <a:pt x="1711" y="1642"/>
                    </a:lnTo>
                    <a:lnTo>
                      <a:pt x="1698" y="1654"/>
                    </a:lnTo>
                    <a:lnTo>
                      <a:pt x="1693" y="1669"/>
                    </a:lnTo>
                    <a:lnTo>
                      <a:pt x="1695" y="1685"/>
                    </a:lnTo>
                    <a:lnTo>
                      <a:pt x="1696" y="1702"/>
                    </a:lnTo>
                    <a:lnTo>
                      <a:pt x="1693" y="1722"/>
                    </a:lnTo>
                    <a:lnTo>
                      <a:pt x="1680" y="1747"/>
                    </a:lnTo>
                    <a:lnTo>
                      <a:pt x="1662" y="1774"/>
                    </a:lnTo>
                    <a:lnTo>
                      <a:pt x="1636" y="1802"/>
                    </a:lnTo>
                    <a:lnTo>
                      <a:pt x="1605" y="1829"/>
                    </a:lnTo>
                    <a:lnTo>
                      <a:pt x="1575" y="1853"/>
                    </a:lnTo>
                    <a:lnTo>
                      <a:pt x="1544" y="1869"/>
                    </a:lnTo>
                    <a:lnTo>
                      <a:pt x="1515" y="1880"/>
                    </a:lnTo>
                    <a:lnTo>
                      <a:pt x="1509" y="1891"/>
                    </a:lnTo>
                    <a:lnTo>
                      <a:pt x="1505" y="1900"/>
                    </a:lnTo>
                    <a:lnTo>
                      <a:pt x="1504" y="1909"/>
                    </a:lnTo>
                    <a:lnTo>
                      <a:pt x="1507" y="1922"/>
                    </a:lnTo>
                    <a:lnTo>
                      <a:pt x="1524" y="1949"/>
                    </a:lnTo>
                    <a:lnTo>
                      <a:pt x="1549" y="1971"/>
                    </a:lnTo>
                    <a:lnTo>
                      <a:pt x="1580" y="1985"/>
                    </a:lnTo>
                    <a:lnTo>
                      <a:pt x="1616" y="1989"/>
                    </a:lnTo>
                    <a:lnTo>
                      <a:pt x="1629" y="1971"/>
                    </a:lnTo>
                    <a:lnTo>
                      <a:pt x="1635" y="1953"/>
                    </a:lnTo>
                    <a:lnTo>
                      <a:pt x="1638" y="1933"/>
                    </a:lnTo>
                    <a:lnTo>
                      <a:pt x="1647" y="1911"/>
                    </a:lnTo>
                    <a:lnTo>
                      <a:pt x="1675" y="1876"/>
                    </a:lnTo>
                    <a:lnTo>
                      <a:pt x="1698" y="1844"/>
                    </a:lnTo>
                    <a:lnTo>
                      <a:pt x="1722" y="1811"/>
                    </a:lnTo>
                    <a:lnTo>
                      <a:pt x="1749" y="1776"/>
                    </a:lnTo>
                    <a:lnTo>
                      <a:pt x="1765" y="1764"/>
                    </a:lnTo>
                    <a:lnTo>
                      <a:pt x="1784" y="1754"/>
                    </a:lnTo>
                    <a:lnTo>
                      <a:pt x="1804" y="1747"/>
                    </a:lnTo>
                    <a:lnTo>
                      <a:pt x="1822" y="1738"/>
                    </a:lnTo>
                    <a:lnTo>
                      <a:pt x="1838" y="1725"/>
                    </a:lnTo>
                    <a:lnTo>
                      <a:pt x="1842" y="1707"/>
                    </a:lnTo>
                    <a:lnTo>
                      <a:pt x="1829" y="1684"/>
                    </a:lnTo>
                    <a:lnTo>
                      <a:pt x="1811" y="1665"/>
                    </a:lnTo>
                    <a:lnTo>
                      <a:pt x="1787" y="1649"/>
                    </a:lnTo>
                    <a:lnTo>
                      <a:pt x="1760" y="1638"/>
                    </a:lnTo>
                    <a:lnTo>
                      <a:pt x="1727" y="1634"/>
                    </a:lnTo>
                    <a:close/>
                    <a:moveTo>
                      <a:pt x="1887" y="1344"/>
                    </a:moveTo>
                    <a:lnTo>
                      <a:pt x="1869" y="1358"/>
                    </a:lnTo>
                    <a:lnTo>
                      <a:pt x="1860" y="1373"/>
                    </a:lnTo>
                    <a:lnTo>
                      <a:pt x="1860" y="1387"/>
                    </a:lnTo>
                    <a:lnTo>
                      <a:pt x="1867" y="1405"/>
                    </a:lnTo>
                    <a:lnTo>
                      <a:pt x="1880" y="1424"/>
                    </a:lnTo>
                    <a:lnTo>
                      <a:pt x="1825" y="1549"/>
                    </a:lnTo>
                    <a:lnTo>
                      <a:pt x="1815" y="1558"/>
                    </a:lnTo>
                    <a:lnTo>
                      <a:pt x="1798" y="1565"/>
                    </a:lnTo>
                    <a:lnTo>
                      <a:pt x="1784" y="1573"/>
                    </a:lnTo>
                    <a:lnTo>
                      <a:pt x="1771" y="1584"/>
                    </a:lnTo>
                    <a:lnTo>
                      <a:pt x="1765" y="1594"/>
                    </a:lnTo>
                    <a:lnTo>
                      <a:pt x="1780" y="1609"/>
                    </a:lnTo>
                    <a:lnTo>
                      <a:pt x="1798" y="1622"/>
                    </a:lnTo>
                    <a:lnTo>
                      <a:pt x="1820" y="1633"/>
                    </a:lnTo>
                    <a:lnTo>
                      <a:pt x="1842" y="1642"/>
                    </a:lnTo>
                    <a:lnTo>
                      <a:pt x="1867" y="1644"/>
                    </a:lnTo>
                    <a:lnTo>
                      <a:pt x="1891" y="1638"/>
                    </a:lnTo>
                    <a:lnTo>
                      <a:pt x="1893" y="1636"/>
                    </a:lnTo>
                    <a:lnTo>
                      <a:pt x="1895" y="1634"/>
                    </a:lnTo>
                    <a:lnTo>
                      <a:pt x="1895" y="1634"/>
                    </a:lnTo>
                    <a:lnTo>
                      <a:pt x="1896" y="1634"/>
                    </a:lnTo>
                    <a:lnTo>
                      <a:pt x="1896" y="1634"/>
                    </a:lnTo>
                    <a:lnTo>
                      <a:pt x="1896" y="1633"/>
                    </a:lnTo>
                    <a:lnTo>
                      <a:pt x="1898" y="1629"/>
                    </a:lnTo>
                    <a:lnTo>
                      <a:pt x="1902" y="1613"/>
                    </a:lnTo>
                    <a:lnTo>
                      <a:pt x="1900" y="1598"/>
                    </a:lnTo>
                    <a:lnTo>
                      <a:pt x="1896" y="1585"/>
                    </a:lnTo>
                    <a:lnTo>
                      <a:pt x="1893" y="1571"/>
                    </a:lnTo>
                    <a:lnTo>
                      <a:pt x="1893" y="1556"/>
                    </a:lnTo>
                    <a:lnTo>
                      <a:pt x="1933" y="1462"/>
                    </a:lnTo>
                    <a:lnTo>
                      <a:pt x="1944" y="1449"/>
                    </a:lnTo>
                    <a:lnTo>
                      <a:pt x="1956" y="1440"/>
                    </a:lnTo>
                    <a:lnTo>
                      <a:pt x="1971" y="1433"/>
                    </a:lnTo>
                    <a:lnTo>
                      <a:pt x="1985" y="1425"/>
                    </a:lnTo>
                    <a:lnTo>
                      <a:pt x="1998" y="1414"/>
                    </a:lnTo>
                    <a:lnTo>
                      <a:pt x="2007" y="1400"/>
                    </a:lnTo>
                    <a:lnTo>
                      <a:pt x="2013" y="1387"/>
                    </a:lnTo>
                    <a:lnTo>
                      <a:pt x="1991" y="1371"/>
                    </a:lnTo>
                    <a:lnTo>
                      <a:pt x="1971" y="1360"/>
                    </a:lnTo>
                    <a:lnTo>
                      <a:pt x="1947" y="1351"/>
                    </a:lnTo>
                    <a:lnTo>
                      <a:pt x="1918" y="1345"/>
                    </a:lnTo>
                    <a:lnTo>
                      <a:pt x="1887" y="1344"/>
                    </a:lnTo>
                    <a:close/>
                    <a:moveTo>
                      <a:pt x="1435" y="1336"/>
                    </a:moveTo>
                    <a:lnTo>
                      <a:pt x="1396" y="1353"/>
                    </a:lnTo>
                    <a:lnTo>
                      <a:pt x="1380" y="1365"/>
                    </a:lnTo>
                    <a:lnTo>
                      <a:pt x="1369" y="1384"/>
                    </a:lnTo>
                    <a:lnTo>
                      <a:pt x="1365" y="1407"/>
                    </a:lnTo>
                    <a:lnTo>
                      <a:pt x="1369" y="1434"/>
                    </a:lnTo>
                    <a:lnTo>
                      <a:pt x="1380" y="1484"/>
                    </a:lnTo>
                    <a:lnTo>
                      <a:pt x="1385" y="1527"/>
                    </a:lnTo>
                    <a:lnTo>
                      <a:pt x="1385" y="1567"/>
                    </a:lnTo>
                    <a:lnTo>
                      <a:pt x="1382" y="1605"/>
                    </a:lnTo>
                    <a:lnTo>
                      <a:pt x="1375" y="1644"/>
                    </a:lnTo>
                    <a:lnTo>
                      <a:pt x="1365" y="1680"/>
                    </a:lnTo>
                    <a:lnTo>
                      <a:pt x="1356" y="1720"/>
                    </a:lnTo>
                    <a:lnTo>
                      <a:pt x="1345" y="1762"/>
                    </a:lnTo>
                    <a:lnTo>
                      <a:pt x="1335" y="1805"/>
                    </a:lnTo>
                    <a:lnTo>
                      <a:pt x="1315" y="1818"/>
                    </a:lnTo>
                    <a:lnTo>
                      <a:pt x="1289" y="1784"/>
                    </a:lnTo>
                    <a:lnTo>
                      <a:pt x="1275" y="1747"/>
                    </a:lnTo>
                    <a:lnTo>
                      <a:pt x="1265" y="1709"/>
                    </a:lnTo>
                    <a:lnTo>
                      <a:pt x="1264" y="1669"/>
                    </a:lnTo>
                    <a:lnTo>
                      <a:pt x="1265" y="1627"/>
                    </a:lnTo>
                    <a:lnTo>
                      <a:pt x="1271" y="1585"/>
                    </a:lnTo>
                    <a:lnTo>
                      <a:pt x="1276" y="1544"/>
                    </a:lnTo>
                    <a:lnTo>
                      <a:pt x="1284" y="1504"/>
                    </a:lnTo>
                    <a:lnTo>
                      <a:pt x="1289" y="1465"/>
                    </a:lnTo>
                    <a:lnTo>
                      <a:pt x="1291" y="1427"/>
                    </a:lnTo>
                    <a:lnTo>
                      <a:pt x="1289" y="1393"/>
                    </a:lnTo>
                    <a:lnTo>
                      <a:pt x="1282" y="1360"/>
                    </a:lnTo>
                    <a:lnTo>
                      <a:pt x="1264" y="1351"/>
                    </a:lnTo>
                    <a:lnTo>
                      <a:pt x="1240" y="1345"/>
                    </a:lnTo>
                    <a:lnTo>
                      <a:pt x="1216" y="1344"/>
                    </a:lnTo>
                    <a:lnTo>
                      <a:pt x="1191" y="1347"/>
                    </a:lnTo>
                    <a:lnTo>
                      <a:pt x="1169" y="1356"/>
                    </a:lnTo>
                    <a:lnTo>
                      <a:pt x="1149" y="1371"/>
                    </a:lnTo>
                    <a:lnTo>
                      <a:pt x="1135" y="1391"/>
                    </a:lnTo>
                    <a:lnTo>
                      <a:pt x="1138" y="1418"/>
                    </a:lnTo>
                    <a:lnTo>
                      <a:pt x="1147" y="1440"/>
                    </a:lnTo>
                    <a:lnTo>
                      <a:pt x="1158" y="1454"/>
                    </a:lnTo>
                    <a:lnTo>
                      <a:pt x="1171" y="1469"/>
                    </a:lnTo>
                    <a:lnTo>
                      <a:pt x="1184" y="1484"/>
                    </a:lnTo>
                    <a:lnTo>
                      <a:pt x="1193" y="1502"/>
                    </a:lnTo>
                    <a:lnTo>
                      <a:pt x="1204" y="1534"/>
                    </a:lnTo>
                    <a:lnTo>
                      <a:pt x="1211" y="1574"/>
                    </a:lnTo>
                    <a:lnTo>
                      <a:pt x="1213" y="1616"/>
                    </a:lnTo>
                    <a:lnTo>
                      <a:pt x="1211" y="1660"/>
                    </a:lnTo>
                    <a:lnTo>
                      <a:pt x="1207" y="1704"/>
                    </a:lnTo>
                    <a:lnTo>
                      <a:pt x="1202" y="1744"/>
                    </a:lnTo>
                    <a:lnTo>
                      <a:pt x="1195" y="1780"/>
                    </a:lnTo>
                    <a:lnTo>
                      <a:pt x="1185" y="1809"/>
                    </a:lnTo>
                    <a:lnTo>
                      <a:pt x="1178" y="1813"/>
                    </a:lnTo>
                    <a:lnTo>
                      <a:pt x="1149" y="1791"/>
                    </a:lnTo>
                    <a:lnTo>
                      <a:pt x="1127" y="1764"/>
                    </a:lnTo>
                    <a:lnTo>
                      <a:pt x="1111" y="1734"/>
                    </a:lnTo>
                    <a:lnTo>
                      <a:pt x="1102" y="1700"/>
                    </a:lnTo>
                    <a:lnTo>
                      <a:pt x="1095" y="1665"/>
                    </a:lnTo>
                    <a:lnTo>
                      <a:pt x="1091" y="1627"/>
                    </a:lnTo>
                    <a:lnTo>
                      <a:pt x="1089" y="1587"/>
                    </a:lnTo>
                    <a:lnTo>
                      <a:pt x="1087" y="1547"/>
                    </a:lnTo>
                    <a:lnTo>
                      <a:pt x="1085" y="1507"/>
                    </a:lnTo>
                    <a:lnTo>
                      <a:pt x="1082" y="1467"/>
                    </a:lnTo>
                    <a:lnTo>
                      <a:pt x="1075" y="1427"/>
                    </a:lnTo>
                    <a:lnTo>
                      <a:pt x="1058" y="1420"/>
                    </a:lnTo>
                    <a:lnTo>
                      <a:pt x="1038" y="1416"/>
                    </a:lnTo>
                    <a:lnTo>
                      <a:pt x="1015" y="1420"/>
                    </a:lnTo>
                    <a:lnTo>
                      <a:pt x="991" y="1425"/>
                    </a:lnTo>
                    <a:lnTo>
                      <a:pt x="969" y="1434"/>
                    </a:lnTo>
                    <a:lnTo>
                      <a:pt x="953" y="1444"/>
                    </a:lnTo>
                    <a:lnTo>
                      <a:pt x="947" y="1453"/>
                    </a:lnTo>
                    <a:lnTo>
                      <a:pt x="947" y="1469"/>
                    </a:lnTo>
                    <a:lnTo>
                      <a:pt x="955" y="1491"/>
                    </a:lnTo>
                    <a:lnTo>
                      <a:pt x="965" y="1514"/>
                    </a:lnTo>
                    <a:lnTo>
                      <a:pt x="980" y="1544"/>
                    </a:lnTo>
                    <a:lnTo>
                      <a:pt x="998" y="1573"/>
                    </a:lnTo>
                    <a:lnTo>
                      <a:pt x="1016" y="1605"/>
                    </a:lnTo>
                    <a:lnTo>
                      <a:pt x="1033" y="1638"/>
                    </a:lnTo>
                    <a:lnTo>
                      <a:pt x="1049" y="1673"/>
                    </a:lnTo>
                    <a:lnTo>
                      <a:pt x="1062" y="1705"/>
                    </a:lnTo>
                    <a:lnTo>
                      <a:pt x="1071" y="1738"/>
                    </a:lnTo>
                    <a:lnTo>
                      <a:pt x="1075" y="1769"/>
                    </a:lnTo>
                    <a:lnTo>
                      <a:pt x="1073" y="1796"/>
                    </a:lnTo>
                    <a:lnTo>
                      <a:pt x="1062" y="1822"/>
                    </a:lnTo>
                    <a:lnTo>
                      <a:pt x="1058" y="1825"/>
                    </a:lnTo>
                    <a:lnTo>
                      <a:pt x="1056" y="1827"/>
                    </a:lnTo>
                    <a:lnTo>
                      <a:pt x="1055" y="1829"/>
                    </a:lnTo>
                    <a:lnTo>
                      <a:pt x="1053" y="1829"/>
                    </a:lnTo>
                    <a:lnTo>
                      <a:pt x="1051" y="1831"/>
                    </a:lnTo>
                    <a:lnTo>
                      <a:pt x="1047" y="1831"/>
                    </a:lnTo>
                    <a:lnTo>
                      <a:pt x="1042" y="1833"/>
                    </a:lnTo>
                    <a:lnTo>
                      <a:pt x="1015" y="1814"/>
                    </a:lnTo>
                    <a:lnTo>
                      <a:pt x="995" y="1791"/>
                    </a:lnTo>
                    <a:lnTo>
                      <a:pt x="980" y="1764"/>
                    </a:lnTo>
                    <a:lnTo>
                      <a:pt x="969" y="1733"/>
                    </a:lnTo>
                    <a:lnTo>
                      <a:pt x="960" y="1700"/>
                    </a:lnTo>
                    <a:lnTo>
                      <a:pt x="953" y="1665"/>
                    </a:lnTo>
                    <a:lnTo>
                      <a:pt x="947" y="1631"/>
                    </a:lnTo>
                    <a:lnTo>
                      <a:pt x="940" y="1596"/>
                    </a:lnTo>
                    <a:lnTo>
                      <a:pt x="931" y="1564"/>
                    </a:lnTo>
                    <a:lnTo>
                      <a:pt x="920" y="1533"/>
                    </a:lnTo>
                    <a:lnTo>
                      <a:pt x="904" y="1505"/>
                    </a:lnTo>
                    <a:lnTo>
                      <a:pt x="871" y="1500"/>
                    </a:lnTo>
                    <a:lnTo>
                      <a:pt x="840" y="1502"/>
                    </a:lnTo>
                    <a:lnTo>
                      <a:pt x="807" y="1505"/>
                    </a:lnTo>
                    <a:lnTo>
                      <a:pt x="798" y="1527"/>
                    </a:lnTo>
                    <a:lnTo>
                      <a:pt x="800" y="1549"/>
                    </a:lnTo>
                    <a:lnTo>
                      <a:pt x="807" y="1569"/>
                    </a:lnTo>
                    <a:lnTo>
                      <a:pt x="822" y="1587"/>
                    </a:lnTo>
                    <a:lnTo>
                      <a:pt x="849" y="1618"/>
                    </a:lnTo>
                    <a:lnTo>
                      <a:pt x="876" y="1649"/>
                    </a:lnTo>
                    <a:lnTo>
                      <a:pt x="902" y="1680"/>
                    </a:lnTo>
                    <a:lnTo>
                      <a:pt x="925" y="1716"/>
                    </a:lnTo>
                    <a:lnTo>
                      <a:pt x="945" y="1756"/>
                    </a:lnTo>
                    <a:lnTo>
                      <a:pt x="985" y="1920"/>
                    </a:lnTo>
                    <a:lnTo>
                      <a:pt x="989" y="1925"/>
                    </a:lnTo>
                    <a:lnTo>
                      <a:pt x="995" y="1929"/>
                    </a:lnTo>
                    <a:lnTo>
                      <a:pt x="1000" y="1933"/>
                    </a:lnTo>
                    <a:lnTo>
                      <a:pt x="1005" y="1934"/>
                    </a:lnTo>
                    <a:lnTo>
                      <a:pt x="1013" y="1938"/>
                    </a:lnTo>
                    <a:lnTo>
                      <a:pt x="1064" y="1925"/>
                    </a:lnTo>
                    <a:lnTo>
                      <a:pt x="1115" y="1913"/>
                    </a:lnTo>
                    <a:lnTo>
                      <a:pt x="1169" y="1900"/>
                    </a:lnTo>
                    <a:lnTo>
                      <a:pt x="1216" y="1894"/>
                    </a:lnTo>
                    <a:lnTo>
                      <a:pt x="1267" y="1893"/>
                    </a:lnTo>
                    <a:lnTo>
                      <a:pt x="1316" y="1891"/>
                    </a:lnTo>
                    <a:lnTo>
                      <a:pt x="1365" y="1889"/>
                    </a:lnTo>
                    <a:lnTo>
                      <a:pt x="1409" y="1884"/>
                    </a:lnTo>
                    <a:lnTo>
                      <a:pt x="1451" y="1874"/>
                    </a:lnTo>
                    <a:lnTo>
                      <a:pt x="1453" y="1836"/>
                    </a:lnTo>
                    <a:lnTo>
                      <a:pt x="1451" y="1796"/>
                    </a:lnTo>
                    <a:lnTo>
                      <a:pt x="1444" y="1754"/>
                    </a:lnTo>
                    <a:lnTo>
                      <a:pt x="1438" y="1709"/>
                    </a:lnTo>
                    <a:lnTo>
                      <a:pt x="1438" y="1662"/>
                    </a:lnTo>
                    <a:lnTo>
                      <a:pt x="1444" y="1611"/>
                    </a:lnTo>
                    <a:lnTo>
                      <a:pt x="1453" y="1582"/>
                    </a:lnTo>
                    <a:lnTo>
                      <a:pt x="1465" y="1551"/>
                    </a:lnTo>
                    <a:lnTo>
                      <a:pt x="1480" y="1520"/>
                    </a:lnTo>
                    <a:lnTo>
                      <a:pt x="1495" y="1487"/>
                    </a:lnTo>
                    <a:lnTo>
                      <a:pt x="1507" y="1456"/>
                    </a:lnTo>
                    <a:lnTo>
                      <a:pt x="1516" y="1424"/>
                    </a:lnTo>
                    <a:lnTo>
                      <a:pt x="1522" y="1393"/>
                    </a:lnTo>
                    <a:lnTo>
                      <a:pt x="1518" y="1364"/>
                    </a:lnTo>
                    <a:lnTo>
                      <a:pt x="1505" y="1344"/>
                    </a:lnTo>
                    <a:lnTo>
                      <a:pt x="1435" y="1336"/>
                    </a:lnTo>
                    <a:close/>
                    <a:moveTo>
                      <a:pt x="695" y="1220"/>
                    </a:moveTo>
                    <a:lnTo>
                      <a:pt x="675" y="1233"/>
                    </a:lnTo>
                    <a:lnTo>
                      <a:pt x="655" y="1244"/>
                    </a:lnTo>
                    <a:lnTo>
                      <a:pt x="638" y="1256"/>
                    </a:lnTo>
                    <a:lnTo>
                      <a:pt x="622" y="1271"/>
                    </a:lnTo>
                    <a:lnTo>
                      <a:pt x="611" y="1293"/>
                    </a:lnTo>
                    <a:lnTo>
                      <a:pt x="689" y="1353"/>
                    </a:lnTo>
                    <a:lnTo>
                      <a:pt x="745" y="1420"/>
                    </a:lnTo>
                    <a:lnTo>
                      <a:pt x="740" y="1478"/>
                    </a:lnTo>
                    <a:lnTo>
                      <a:pt x="762" y="1485"/>
                    </a:lnTo>
                    <a:lnTo>
                      <a:pt x="785" y="1484"/>
                    </a:lnTo>
                    <a:lnTo>
                      <a:pt x="807" y="1474"/>
                    </a:lnTo>
                    <a:lnTo>
                      <a:pt x="827" y="1462"/>
                    </a:lnTo>
                    <a:lnTo>
                      <a:pt x="844" y="1444"/>
                    </a:lnTo>
                    <a:lnTo>
                      <a:pt x="856" y="1427"/>
                    </a:lnTo>
                    <a:lnTo>
                      <a:pt x="844" y="1413"/>
                    </a:lnTo>
                    <a:lnTo>
                      <a:pt x="831" y="1405"/>
                    </a:lnTo>
                    <a:lnTo>
                      <a:pt x="816" y="1398"/>
                    </a:lnTo>
                    <a:lnTo>
                      <a:pt x="800" y="1393"/>
                    </a:lnTo>
                    <a:lnTo>
                      <a:pt x="784" y="1384"/>
                    </a:lnTo>
                    <a:lnTo>
                      <a:pt x="765" y="1365"/>
                    </a:lnTo>
                    <a:lnTo>
                      <a:pt x="751" y="1342"/>
                    </a:lnTo>
                    <a:lnTo>
                      <a:pt x="742" y="1316"/>
                    </a:lnTo>
                    <a:lnTo>
                      <a:pt x="736" y="1287"/>
                    </a:lnTo>
                    <a:lnTo>
                      <a:pt x="731" y="1258"/>
                    </a:lnTo>
                    <a:lnTo>
                      <a:pt x="725" y="1233"/>
                    </a:lnTo>
                    <a:lnTo>
                      <a:pt x="695" y="1220"/>
                    </a:lnTo>
                    <a:close/>
                    <a:moveTo>
                      <a:pt x="1940" y="1136"/>
                    </a:moveTo>
                    <a:lnTo>
                      <a:pt x="1925" y="1156"/>
                    </a:lnTo>
                    <a:lnTo>
                      <a:pt x="1915" y="1184"/>
                    </a:lnTo>
                    <a:lnTo>
                      <a:pt x="1909" y="1214"/>
                    </a:lnTo>
                    <a:lnTo>
                      <a:pt x="1905" y="1244"/>
                    </a:lnTo>
                    <a:lnTo>
                      <a:pt x="1904" y="1274"/>
                    </a:lnTo>
                    <a:lnTo>
                      <a:pt x="1905" y="1300"/>
                    </a:lnTo>
                    <a:lnTo>
                      <a:pt x="1925" y="1316"/>
                    </a:lnTo>
                    <a:lnTo>
                      <a:pt x="1964" y="1316"/>
                    </a:lnTo>
                    <a:lnTo>
                      <a:pt x="1978" y="1304"/>
                    </a:lnTo>
                    <a:lnTo>
                      <a:pt x="1987" y="1285"/>
                    </a:lnTo>
                    <a:lnTo>
                      <a:pt x="1991" y="1265"/>
                    </a:lnTo>
                    <a:lnTo>
                      <a:pt x="1991" y="1242"/>
                    </a:lnTo>
                    <a:lnTo>
                      <a:pt x="1987" y="1218"/>
                    </a:lnTo>
                    <a:lnTo>
                      <a:pt x="1984" y="1194"/>
                    </a:lnTo>
                    <a:lnTo>
                      <a:pt x="1978" y="1173"/>
                    </a:lnTo>
                    <a:lnTo>
                      <a:pt x="1973" y="1153"/>
                    </a:lnTo>
                    <a:lnTo>
                      <a:pt x="1940" y="1136"/>
                    </a:lnTo>
                    <a:close/>
                    <a:moveTo>
                      <a:pt x="887" y="1062"/>
                    </a:moveTo>
                    <a:lnTo>
                      <a:pt x="865" y="1078"/>
                    </a:lnTo>
                    <a:lnTo>
                      <a:pt x="853" y="1094"/>
                    </a:lnTo>
                    <a:lnTo>
                      <a:pt x="847" y="1109"/>
                    </a:lnTo>
                    <a:lnTo>
                      <a:pt x="849" y="1122"/>
                    </a:lnTo>
                    <a:lnTo>
                      <a:pt x="856" y="1136"/>
                    </a:lnTo>
                    <a:lnTo>
                      <a:pt x="865" y="1151"/>
                    </a:lnTo>
                    <a:lnTo>
                      <a:pt x="878" y="1165"/>
                    </a:lnTo>
                    <a:lnTo>
                      <a:pt x="893" y="1182"/>
                    </a:lnTo>
                    <a:lnTo>
                      <a:pt x="905" y="1200"/>
                    </a:lnTo>
                    <a:lnTo>
                      <a:pt x="916" y="1220"/>
                    </a:lnTo>
                    <a:lnTo>
                      <a:pt x="925" y="1240"/>
                    </a:lnTo>
                    <a:lnTo>
                      <a:pt x="927" y="1267"/>
                    </a:lnTo>
                    <a:lnTo>
                      <a:pt x="925" y="1293"/>
                    </a:lnTo>
                    <a:lnTo>
                      <a:pt x="920" y="1316"/>
                    </a:lnTo>
                    <a:lnTo>
                      <a:pt x="916" y="1338"/>
                    </a:lnTo>
                    <a:lnTo>
                      <a:pt x="916" y="1358"/>
                    </a:lnTo>
                    <a:lnTo>
                      <a:pt x="922" y="1376"/>
                    </a:lnTo>
                    <a:lnTo>
                      <a:pt x="925" y="1380"/>
                    </a:lnTo>
                    <a:lnTo>
                      <a:pt x="929" y="1384"/>
                    </a:lnTo>
                    <a:lnTo>
                      <a:pt x="933" y="1387"/>
                    </a:lnTo>
                    <a:lnTo>
                      <a:pt x="936" y="1389"/>
                    </a:lnTo>
                    <a:lnTo>
                      <a:pt x="940" y="1389"/>
                    </a:lnTo>
                    <a:lnTo>
                      <a:pt x="947" y="1391"/>
                    </a:lnTo>
                    <a:lnTo>
                      <a:pt x="971" y="1393"/>
                    </a:lnTo>
                    <a:lnTo>
                      <a:pt x="993" y="1387"/>
                    </a:lnTo>
                    <a:lnTo>
                      <a:pt x="1011" y="1374"/>
                    </a:lnTo>
                    <a:lnTo>
                      <a:pt x="1025" y="1358"/>
                    </a:lnTo>
                    <a:lnTo>
                      <a:pt x="1036" y="1340"/>
                    </a:lnTo>
                    <a:lnTo>
                      <a:pt x="1020" y="1318"/>
                    </a:lnTo>
                    <a:lnTo>
                      <a:pt x="1005" y="1300"/>
                    </a:lnTo>
                    <a:lnTo>
                      <a:pt x="989" y="1282"/>
                    </a:lnTo>
                    <a:lnTo>
                      <a:pt x="976" y="1260"/>
                    </a:lnTo>
                    <a:lnTo>
                      <a:pt x="964" y="1236"/>
                    </a:lnTo>
                    <a:lnTo>
                      <a:pt x="955" y="1204"/>
                    </a:lnTo>
                    <a:lnTo>
                      <a:pt x="951" y="1180"/>
                    </a:lnTo>
                    <a:lnTo>
                      <a:pt x="955" y="1158"/>
                    </a:lnTo>
                    <a:lnTo>
                      <a:pt x="958" y="1140"/>
                    </a:lnTo>
                    <a:lnTo>
                      <a:pt x="964" y="1122"/>
                    </a:lnTo>
                    <a:lnTo>
                      <a:pt x="965" y="1105"/>
                    </a:lnTo>
                    <a:lnTo>
                      <a:pt x="960" y="1087"/>
                    </a:lnTo>
                    <a:lnTo>
                      <a:pt x="949" y="1074"/>
                    </a:lnTo>
                    <a:lnTo>
                      <a:pt x="933" y="1065"/>
                    </a:lnTo>
                    <a:lnTo>
                      <a:pt x="913" y="1064"/>
                    </a:lnTo>
                    <a:lnTo>
                      <a:pt x="887" y="1062"/>
                    </a:lnTo>
                    <a:close/>
                    <a:moveTo>
                      <a:pt x="560" y="1009"/>
                    </a:moveTo>
                    <a:lnTo>
                      <a:pt x="544" y="1018"/>
                    </a:lnTo>
                    <a:lnTo>
                      <a:pt x="529" y="1027"/>
                    </a:lnTo>
                    <a:lnTo>
                      <a:pt x="516" y="1036"/>
                    </a:lnTo>
                    <a:lnTo>
                      <a:pt x="505" y="1051"/>
                    </a:lnTo>
                    <a:lnTo>
                      <a:pt x="591" y="1156"/>
                    </a:lnTo>
                    <a:lnTo>
                      <a:pt x="593" y="1171"/>
                    </a:lnTo>
                    <a:lnTo>
                      <a:pt x="593" y="1184"/>
                    </a:lnTo>
                    <a:lnTo>
                      <a:pt x="591" y="1196"/>
                    </a:lnTo>
                    <a:lnTo>
                      <a:pt x="589" y="1207"/>
                    </a:lnTo>
                    <a:lnTo>
                      <a:pt x="593" y="1220"/>
                    </a:lnTo>
                    <a:lnTo>
                      <a:pt x="656" y="1204"/>
                    </a:lnTo>
                    <a:lnTo>
                      <a:pt x="673" y="1173"/>
                    </a:lnTo>
                    <a:lnTo>
                      <a:pt x="647" y="1154"/>
                    </a:lnTo>
                    <a:lnTo>
                      <a:pt x="627" y="1136"/>
                    </a:lnTo>
                    <a:lnTo>
                      <a:pt x="615" y="1114"/>
                    </a:lnTo>
                    <a:lnTo>
                      <a:pt x="605" y="1091"/>
                    </a:lnTo>
                    <a:lnTo>
                      <a:pt x="600" y="1060"/>
                    </a:lnTo>
                    <a:lnTo>
                      <a:pt x="598" y="1022"/>
                    </a:lnTo>
                    <a:lnTo>
                      <a:pt x="585" y="1014"/>
                    </a:lnTo>
                    <a:lnTo>
                      <a:pt x="560" y="1009"/>
                    </a:lnTo>
                    <a:close/>
                    <a:moveTo>
                      <a:pt x="1445" y="969"/>
                    </a:moveTo>
                    <a:lnTo>
                      <a:pt x="1429" y="976"/>
                    </a:lnTo>
                    <a:lnTo>
                      <a:pt x="1416" y="980"/>
                    </a:lnTo>
                    <a:lnTo>
                      <a:pt x="1416" y="1016"/>
                    </a:lnTo>
                    <a:lnTo>
                      <a:pt x="1420" y="1045"/>
                    </a:lnTo>
                    <a:lnTo>
                      <a:pt x="1424" y="1073"/>
                    </a:lnTo>
                    <a:lnTo>
                      <a:pt x="1427" y="1096"/>
                    </a:lnTo>
                    <a:lnTo>
                      <a:pt x="1429" y="1118"/>
                    </a:lnTo>
                    <a:lnTo>
                      <a:pt x="1429" y="1142"/>
                    </a:lnTo>
                    <a:lnTo>
                      <a:pt x="1425" y="1165"/>
                    </a:lnTo>
                    <a:lnTo>
                      <a:pt x="1418" y="1191"/>
                    </a:lnTo>
                    <a:lnTo>
                      <a:pt x="1405" y="1220"/>
                    </a:lnTo>
                    <a:lnTo>
                      <a:pt x="1387" y="1253"/>
                    </a:lnTo>
                    <a:lnTo>
                      <a:pt x="1387" y="1276"/>
                    </a:lnTo>
                    <a:lnTo>
                      <a:pt x="1398" y="1285"/>
                    </a:lnTo>
                    <a:lnTo>
                      <a:pt x="1415" y="1294"/>
                    </a:lnTo>
                    <a:lnTo>
                      <a:pt x="1435" y="1302"/>
                    </a:lnTo>
                    <a:lnTo>
                      <a:pt x="1458" y="1305"/>
                    </a:lnTo>
                    <a:lnTo>
                      <a:pt x="1482" y="1309"/>
                    </a:lnTo>
                    <a:lnTo>
                      <a:pt x="1504" y="1309"/>
                    </a:lnTo>
                    <a:lnTo>
                      <a:pt x="1520" y="1305"/>
                    </a:lnTo>
                    <a:lnTo>
                      <a:pt x="1533" y="1296"/>
                    </a:lnTo>
                    <a:lnTo>
                      <a:pt x="1536" y="1282"/>
                    </a:lnTo>
                    <a:lnTo>
                      <a:pt x="1535" y="1265"/>
                    </a:lnTo>
                    <a:lnTo>
                      <a:pt x="1527" y="1249"/>
                    </a:lnTo>
                    <a:lnTo>
                      <a:pt x="1518" y="1231"/>
                    </a:lnTo>
                    <a:lnTo>
                      <a:pt x="1509" y="1213"/>
                    </a:lnTo>
                    <a:lnTo>
                      <a:pt x="1502" y="1196"/>
                    </a:lnTo>
                    <a:lnTo>
                      <a:pt x="1498" y="1180"/>
                    </a:lnTo>
                    <a:lnTo>
                      <a:pt x="1502" y="1160"/>
                    </a:lnTo>
                    <a:lnTo>
                      <a:pt x="1509" y="1136"/>
                    </a:lnTo>
                    <a:lnTo>
                      <a:pt x="1518" y="1111"/>
                    </a:lnTo>
                    <a:lnTo>
                      <a:pt x="1527" y="1087"/>
                    </a:lnTo>
                    <a:lnTo>
                      <a:pt x="1536" y="1062"/>
                    </a:lnTo>
                    <a:lnTo>
                      <a:pt x="1545" y="1040"/>
                    </a:lnTo>
                    <a:lnTo>
                      <a:pt x="1553" y="1022"/>
                    </a:lnTo>
                    <a:lnTo>
                      <a:pt x="1556" y="1009"/>
                    </a:lnTo>
                    <a:lnTo>
                      <a:pt x="1556" y="1002"/>
                    </a:lnTo>
                    <a:lnTo>
                      <a:pt x="1544" y="987"/>
                    </a:lnTo>
                    <a:lnTo>
                      <a:pt x="1524" y="978"/>
                    </a:lnTo>
                    <a:lnTo>
                      <a:pt x="1498" y="973"/>
                    </a:lnTo>
                    <a:lnTo>
                      <a:pt x="1471" y="971"/>
                    </a:lnTo>
                    <a:lnTo>
                      <a:pt x="1445" y="969"/>
                    </a:lnTo>
                    <a:close/>
                    <a:moveTo>
                      <a:pt x="1178" y="964"/>
                    </a:moveTo>
                    <a:lnTo>
                      <a:pt x="1127" y="976"/>
                    </a:lnTo>
                    <a:lnTo>
                      <a:pt x="1122" y="993"/>
                    </a:lnTo>
                    <a:lnTo>
                      <a:pt x="1122" y="1014"/>
                    </a:lnTo>
                    <a:lnTo>
                      <a:pt x="1125" y="1040"/>
                    </a:lnTo>
                    <a:lnTo>
                      <a:pt x="1133" y="1067"/>
                    </a:lnTo>
                    <a:lnTo>
                      <a:pt x="1142" y="1094"/>
                    </a:lnTo>
                    <a:lnTo>
                      <a:pt x="1149" y="1124"/>
                    </a:lnTo>
                    <a:lnTo>
                      <a:pt x="1156" y="1151"/>
                    </a:lnTo>
                    <a:lnTo>
                      <a:pt x="1162" y="1178"/>
                    </a:lnTo>
                    <a:lnTo>
                      <a:pt x="1162" y="1200"/>
                    </a:lnTo>
                    <a:lnTo>
                      <a:pt x="1160" y="1216"/>
                    </a:lnTo>
                    <a:lnTo>
                      <a:pt x="1153" y="1229"/>
                    </a:lnTo>
                    <a:lnTo>
                      <a:pt x="1144" y="1240"/>
                    </a:lnTo>
                    <a:lnTo>
                      <a:pt x="1135" y="1251"/>
                    </a:lnTo>
                    <a:lnTo>
                      <a:pt x="1127" y="1264"/>
                    </a:lnTo>
                    <a:lnTo>
                      <a:pt x="1125" y="1284"/>
                    </a:lnTo>
                    <a:lnTo>
                      <a:pt x="1144" y="1293"/>
                    </a:lnTo>
                    <a:lnTo>
                      <a:pt x="1165" y="1298"/>
                    </a:lnTo>
                    <a:lnTo>
                      <a:pt x="1191" y="1302"/>
                    </a:lnTo>
                    <a:lnTo>
                      <a:pt x="1216" y="1304"/>
                    </a:lnTo>
                    <a:lnTo>
                      <a:pt x="1240" y="1300"/>
                    </a:lnTo>
                    <a:lnTo>
                      <a:pt x="1260" y="1293"/>
                    </a:lnTo>
                    <a:lnTo>
                      <a:pt x="1273" y="1284"/>
                    </a:lnTo>
                    <a:lnTo>
                      <a:pt x="1269" y="1260"/>
                    </a:lnTo>
                    <a:lnTo>
                      <a:pt x="1262" y="1242"/>
                    </a:lnTo>
                    <a:lnTo>
                      <a:pt x="1253" y="1224"/>
                    </a:lnTo>
                    <a:lnTo>
                      <a:pt x="1242" y="1207"/>
                    </a:lnTo>
                    <a:lnTo>
                      <a:pt x="1233" y="1189"/>
                    </a:lnTo>
                    <a:lnTo>
                      <a:pt x="1227" y="1167"/>
                    </a:lnTo>
                    <a:lnTo>
                      <a:pt x="1222" y="1136"/>
                    </a:lnTo>
                    <a:lnTo>
                      <a:pt x="1224" y="1107"/>
                    </a:lnTo>
                    <a:lnTo>
                      <a:pt x="1229" y="1082"/>
                    </a:lnTo>
                    <a:lnTo>
                      <a:pt x="1238" y="1058"/>
                    </a:lnTo>
                    <a:lnTo>
                      <a:pt x="1247" y="1036"/>
                    </a:lnTo>
                    <a:lnTo>
                      <a:pt x="1258" y="1014"/>
                    </a:lnTo>
                    <a:lnTo>
                      <a:pt x="1265" y="993"/>
                    </a:lnTo>
                    <a:lnTo>
                      <a:pt x="1260" y="985"/>
                    </a:lnTo>
                    <a:lnTo>
                      <a:pt x="1178" y="964"/>
                    </a:lnTo>
                    <a:close/>
                    <a:moveTo>
                      <a:pt x="493" y="804"/>
                    </a:moveTo>
                    <a:lnTo>
                      <a:pt x="480" y="820"/>
                    </a:lnTo>
                    <a:lnTo>
                      <a:pt x="491" y="902"/>
                    </a:lnTo>
                    <a:lnTo>
                      <a:pt x="489" y="916"/>
                    </a:lnTo>
                    <a:lnTo>
                      <a:pt x="484" y="927"/>
                    </a:lnTo>
                    <a:lnTo>
                      <a:pt x="480" y="940"/>
                    </a:lnTo>
                    <a:lnTo>
                      <a:pt x="480" y="956"/>
                    </a:lnTo>
                    <a:lnTo>
                      <a:pt x="507" y="967"/>
                    </a:lnTo>
                    <a:lnTo>
                      <a:pt x="533" y="969"/>
                    </a:lnTo>
                    <a:lnTo>
                      <a:pt x="564" y="964"/>
                    </a:lnTo>
                    <a:lnTo>
                      <a:pt x="575" y="947"/>
                    </a:lnTo>
                    <a:lnTo>
                      <a:pt x="569" y="934"/>
                    </a:lnTo>
                    <a:lnTo>
                      <a:pt x="562" y="925"/>
                    </a:lnTo>
                    <a:lnTo>
                      <a:pt x="555" y="918"/>
                    </a:lnTo>
                    <a:lnTo>
                      <a:pt x="545" y="911"/>
                    </a:lnTo>
                    <a:lnTo>
                      <a:pt x="540" y="902"/>
                    </a:lnTo>
                    <a:lnTo>
                      <a:pt x="527" y="811"/>
                    </a:lnTo>
                    <a:lnTo>
                      <a:pt x="518" y="807"/>
                    </a:lnTo>
                    <a:lnTo>
                      <a:pt x="507" y="804"/>
                    </a:lnTo>
                    <a:lnTo>
                      <a:pt x="493" y="804"/>
                    </a:lnTo>
                    <a:close/>
                    <a:moveTo>
                      <a:pt x="822" y="798"/>
                    </a:moveTo>
                    <a:lnTo>
                      <a:pt x="765" y="814"/>
                    </a:lnTo>
                    <a:lnTo>
                      <a:pt x="758" y="820"/>
                    </a:lnTo>
                    <a:lnTo>
                      <a:pt x="764" y="847"/>
                    </a:lnTo>
                    <a:lnTo>
                      <a:pt x="773" y="871"/>
                    </a:lnTo>
                    <a:lnTo>
                      <a:pt x="782" y="894"/>
                    </a:lnTo>
                    <a:lnTo>
                      <a:pt x="791" y="916"/>
                    </a:lnTo>
                    <a:lnTo>
                      <a:pt x="798" y="938"/>
                    </a:lnTo>
                    <a:lnTo>
                      <a:pt x="804" y="962"/>
                    </a:lnTo>
                    <a:lnTo>
                      <a:pt x="804" y="987"/>
                    </a:lnTo>
                    <a:lnTo>
                      <a:pt x="796" y="1018"/>
                    </a:lnTo>
                    <a:lnTo>
                      <a:pt x="796" y="1022"/>
                    </a:lnTo>
                    <a:lnTo>
                      <a:pt x="824" y="1029"/>
                    </a:lnTo>
                    <a:lnTo>
                      <a:pt x="849" y="1025"/>
                    </a:lnTo>
                    <a:lnTo>
                      <a:pt x="875" y="1016"/>
                    </a:lnTo>
                    <a:lnTo>
                      <a:pt x="895" y="1005"/>
                    </a:lnTo>
                    <a:lnTo>
                      <a:pt x="895" y="998"/>
                    </a:lnTo>
                    <a:lnTo>
                      <a:pt x="876" y="971"/>
                    </a:lnTo>
                    <a:lnTo>
                      <a:pt x="864" y="949"/>
                    </a:lnTo>
                    <a:lnTo>
                      <a:pt x="855" y="927"/>
                    </a:lnTo>
                    <a:lnTo>
                      <a:pt x="851" y="905"/>
                    </a:lnTo>
                    <a:lnTo>
                      <a:pt x="851" y="880"/>
                    </a:lnTo>
                    <a:lnTo>
                      <a:pt x="851" y="849"/>
                    </a:lnTo>
                    <a:lnTo>
                      <a:pt x="853" y="811"/>
                    </a:lnTo>
                    <a:lnTo>
                      <a:pt x="822" y="798"/>
                    </a:lnTo>
                    <a:close/>
                    <a:moveTo>
                      <a:pt x="1515" y="644"/>
                    </a:moveTo>
                    <a:lnTo>
                      <a:pt x="1480" y="651"/>
                    </a:lnTo>
                    <a:lnTo>
                      <a:pt x="1475" y="669"/>
                    </a:lnTo>
                    <a:lnTo>
                      <a:pt x="1475" y="682"/>
                    </a:lnTo>
                    <a:lnTo>
                      <a:pt x="1478" y="696"/>
                    </a:lnTo>
                    <a:lnTo>
                      <a:pt x="1484" y="711"/>
                    </a:lnTo>
                    <a:lnTo>
                      <a:pt x="1491" y="751"/>
                    </a:lnTo>
                    <a:lnTo>
                      <a:pt x="1491" y="787"/>
                    </a:lnTo>
                    <a:lnTo>
                      <a:pt x="1485" y="822"/>
                    </a:lnTo>
                    <a:lnTo>
                      <a:pt x="1476" y="853"/>
                    </a:lnTo>
                    <a:lnTo>
                      <a:pt x="1462" y="880"/>
                    </a:lnTo>
                    <a:lnTo>
                      <a:pt x="1445" y="907"/>
                    </a:lnTo>
                    <a:lnTo>
                      <a:pt x="1445" y="927"/>
                    </a:lnTo>
                    <a:lnTo>
                      <a:pt x="1465" y="936"/>
                    </a:lnTo>
                    <a:lnTo>
                      <a:pt x="1489" y="942"/>
                    </a:lnTo>
                    <a:lnTo>
                      <a:pt x="1515" y="944"/>
                    </a:lnTo>
                    <a:lnTo>
                      <a:pt x="1540" y="940"/>
                    </a:lnTo>
                    <a:lnTo>
                      <a:pt x="1562" y="927"/>
                    </a:lnTo>
                    <a:lnTo>
                      <a:pt x="1533" y="840"/>
                    </a:lnTo>
                    <a:lnTo>
                      <a:pt x="1533" y="809"/>
                    </a:lnTo>
                    <a:lnTo>
                      <a:pt x="1538" y="778"/>
                    </a:lnTo>
                    <a:lnTo>
                      <a:pt x="1551" y="751"/>
                    </a:lnTo>
                    <a:lnTo>
                      <a:pt x="1564" y="724"/>
                    </a:lnTo>
                    <a:lnTo>
                      <a:pt x="1576" y="696"/>
                    </a:lnTo>
                    <a:lnTo>
                      <a:pt x="1587" y="673"/>
                    </a:lnTo>
                    <a:lnTo>
                      <a:pt x="1580" y="656"/>
                    </a:lnTo>
                    <a:lnTo>
                      <a:pt x="1515" y="644"/>
                    </a:lnTo>
                    <a:close/>
                    <a:moveTo>
                      <a:pt x="1107" y="622"/>
                    </a:moveTo>
                    <a:lnTo>
                      <a:pt x="1091" y="625"/>
                    </a:lnTo>
                    <a:lnTo>
                      <a:pt x="1064" y="656"/>
                    </a:lnTo>
                    <a:lnTo>
                      <a:pt x="1125" y="814"/>
                    </a:lnTo>
                    <a:lnTo>
                      <a:pt x="1129" y="840"/>
                    </a:lnTo>
                    <a:lnTo>
                      <a:pt x="1127" y="860"/>
                    </a:lnTo>
                    <a:lnTo>
                      <a:pt x="1122" y="874"/>
                    </a:lnTo>
                    <a:lnTo>
                      <a:pt x="1118" y="891"/>
                    </a:lnTo>
                    <a:lnTo>
                      <a:pt x="1116" y="907"/>
                    </a:lnTo>
                    <a:lnTo>
                      <a:pt x="1118" y="927"/>
                    </a:lnTo>
                    <a:lnTo>
                      <a:pt x="1142" y="927"/>
                    </a:lnTo>
                    <a:lnTo>
                      <a:pt x="1162" y="924"/>
                    </a:lnTo>
                    <a:lnTo>
                      <a:pt x="1180" y="920"/>
                    </a:lnTo>
                    <a:lnTo>
                      <a:pt x="1196" y="913"/>
                    </a:lnTo>
                    <a:lnTo>
                      <a:pt x="1218" y="907"/>
                    </a:lnTo>
                    <a:lnTo>
                      <a:pt x="1222" y="898"/>
                    </a:lnTo>
                    <a:lnTo>
                      <a:pt x="1225" y="887"/>
                    </a:lnTo>
                    <a:lnTo>
                      <a:pt x="1225" y="873"/>
                    </a:lnTo>
                    <a:lnTo>
                      <a:pt x="1202" y="842"/>
                    </a:lnTo>
                    <a:lnTo>
                      <a:pt x="1185" y="813"/>
                    </a:lnTo>
                    <a:lnTo>
                      <a:pt x="1175" y="784"/>
                    </a:lnTo>
                    <a:lnTo>
                      <a:pt x="1169" y="754"/>
                    </a:lnTo>
                    <a:lnTo>
                      <a:pt x="1169" y="722"/>
                    </a:lnTo>
                    <a:lnTo>
                      <a:pt x="1173" y="685"/>
                    </a:lnTo>
                    <a:lnTo>
                      <a:pt x="1182" y="644"/>
                    </a:lnTo>
                    <a:lnTo>
                      <a:pt x="1160" y="625"/>
                    </a:lnTo>
                    <a:lnTo>
                      <a:pt x="1107" y="622"/>
                    </a:lnTo>
                    <a:close/>
                    <a:moveTo>
                      <a:pt x="762" y="596"/>
                    </a:moveTo>
                    <a:lnTo>
                      <a:pt x="751" y="611"/>
                    </a:lnTo>
                    <a:lnTo>
                      <a:pt x="744" y="633"/>
                    </a:lnTo>
                    <a:lnTo>
                      <a:pt x="738" y="658"/>
                    </a:lnTo>
                    <a:lnTo>
                      <a:pt x="735" y="689"/>
                    </a:lnTo>
                    <a:lnTo>
                      <a:pt x="733" y="718"/>
                    </a:lnTo>
                    <a:lnTo>
                      <a:pt x="735" y="744"/>
                    </a:lnTo>
                    <a:lnTo>
                      <a:pt x="738" y="765"/>
                    </a:lnTo>
                    <a:lnTo>
                      <a:pt x="767" y="769"/>
                    </a:lnTo>
                    <a:lnTo>
                      <a:pt x="793" y="769"/>
                    </a:lnTo>
                    <a:lnTo>
                      <a:pt x="822" y="765"/>
                    </a:lnTo>
                    <a:lnTo>
                      <a:pt x="831" y="753"/>
                    </a:lnTo>
                    <a:lnTo>
                      <a:pt x="825" y="734"/>
                    </a:lnTo>
                    <a:lnTo>
                      <a:pt x="818" y="724"/>
                    </a:lnTo>
                    <a:lnTo>
                      <a:pt x="809" y="716"/>
                    </a:lnTo>
                    <a:lnTo>
                      <a:pt x="802" y="709"/>
                    </a:lnTo>
                    <a:lnTo>
                      <a:pt x="795" y="698"/>
                    </a:lnTo>
                    <a:lnTo>
                      <a:pt x="789" y="680"/>
                    </a:lnTo>
                    <a:lnTo>
                      <a:pt x="791" y="664"/>
                    </a:lnTo>
                    <a:lnTo>
                      <a:pt x="791" y="647"/>
                    </a:lnTo>
                    <a:lnTo>
                      <a:pt x="791" y="631"/>
                    </a:lnTo>
                    <a:lnTo>
                      <a:pt x="784" y="613"/>
                    </a:lnTo>
                    <a:lnTo>
                      <a:pt x="780" y="609"/>
                    </a:lnTo>
                    <a:lnTo>
                      <a:pt x="778" y="605"/>
                    </a:lnTo>
                    <a:lnTo>
                      <a:pt x="775" y="604"/>
                    </a:lnTo>
                    <a:lnTo>
                      <a:pt x="771" y="600"/>
                    </a:lnTo>
                    <a:lnTo>
                      <a:pt x="767" y="598"/>
                    </a:lnTo>
                    <a:lnTo>
                      <a:pt x="762" y="596"/>
                    </a:lnTo>
                    <a:close/>
                    <a:moveTo>
                      <a:pt x="1535" y="433"/>
                    </a:moveTo>
                    <a:lnTo>
                      <a:pt x="1524" y="447"/>
                    </a:lnTo>
                    <a:lnTo>
                      <a:pt x="1520" y="462"/>
                    </a:lnTo>
                    <a:lnTo>
                      <a:pt x="1518" y="476"/>
                    </a:lnTo>
                    <a:lnTo>
                      <a:pt x="1518" y="493"/>
                    </a:lnTo>
                    <a:lnTo>
                      <a:pt x="1516" y="511"/>
                    </a:lnTo>
                    <a:lnTo>
                      <a:pt x="1511" y="533"/>
                    </a:lnTo>
                    <a:lnTo>
                      <a:pt x="1476" y="574"/>
                    </a:lnTo>
                    <a:lnTo>
                      <a:pt x="1475" y="596"/>
                    </a:lnTo>
                    <a:lnTo>
                      <a:pt x="1500" y="607"/>
                    </a:lnTo>
                    <a:lnTo>
                      <a:pt x="1531" y="613"/>
                    </a:lnTo>
                    <a:lnTo>
                      <a:pt x="1564" y="609"/>
                    </a:lnTo>
                    <a:lnTo>
                      <a:pt x="1571" y="609"/>
                    </a:lnTo>
                    <a:lnTo>
                      <a:pt x="1578" y="593"/>
                    </a:lnTo>
                    <a:lnTo>
                      <a:pt x="1580" y="582"/>
                    </a:lnTo>
                    <a:lnTo>
                      <a:pt x="1576" y="573"/>
                    </a:lnTo>
                    <a:lnTo>
                      <a:pt x="1571" y="564"/>
                    </a:lnTo>
                    <a:lnTo>
                      <a:pt x="1564" y="554"/>
                    </a:lnTo>
                    <a:lnTo>
                      <a:pt x="1560" y="540"/>
                    </a:lnTo>
                    <a:lnTo>
                      <a:pt x="1569" y="447"/>
                    </a:lnTo>
                    <a:lnTo>
                      <a:pt x="1535" y="433"/>
                    </a:lnTo>
                    <a:close/>
                    <a:moveTo>
                      <a:pt x="1089" y="416"/>
                    </a:moveTo>
                    <a:lnTo>
                      <a:pt x="1080" y="420"/>
                    </a:lnTo>
                    <a:lnTo>
                      <a:pt x="1071" y="442"/>
                    </a:lnTo>
                    <a:lnTo>
                      <a:pt x="1067" y="465"/>
                    </a:lnTo>
                    <a:lnTo>
                      <a:pt x="1067" y="493"/>
                    </a:lnTo>
                    <a:lnTo>
                      <a:pt x="1065" y="518"/>
                    </a:lnTo>
                    <a:lnTo>
                      <a:pt x="1064" y="544"/>
                    </a:lnTo>
                    <a:lnTo>
                      <a:pt x="1058" y="567"/>
                    </a:lnTo>
                    <a:lnTo>
                      <a:pt x="1069" y="584"/>
                    </a:lnTo>
                    <a:lnTo>
                      <a:pt x="1082" y="596"/>
                    </a:lnTo>
                    <a:lnTo>
                      <a:pt x="1100" y="604"/>
                    </a:lnTo>
                    <a:lnTo>
                      <a:pt x="1120" y="604"/>
                    </a:lnTo>
                    <a:lnTo>
                      <a:pt x="1142" y="596"/>
                    </a:lnTo>
                    <a:lnTo>
                      <a:pt x="1149" y="593"/>
                    </a:lnTo>
                    <a:lnTo>
                      <a:pt x="1153" y="589"/>
                    </a:lnTo>
                    <a:lnTo>
                      <a:pt x="1156" y="585"/>
                    </a:lnTo>
                    <a:lnTo>
                      <a:pt x="1160" y="580"/>
                    </a:lnTo>
                    <a:lnTo>
                      <a:pt x="1164" y="574"/>
                    </a:lnTo>
                    <a:lnTo>
                      <a:pt x="1115" y="420"/>
                    </a:lnTo>
                    <a:lnTo>
                      <a:pt x="1089" y="416"/>
                    </a:lnTo>
                    <a:close/>
                    <a:moveTo>
                      <a:pt x="207" y="160"/>
                    </a:moveTo>
                    <a:lnTo>
                      <a:pt x="2276" y="160"/>
                    </a:lnTo>
                    <a:lnTo>
                      <a:pt x="2291" y="164"/>
                    </a:lnTo>
                    <a:lnTo>
                      <a:pt x="2304" y="173"/>
                    </a:lnTo>
                    <a:lnTo>
                      <a:pt x="2313" y="185"/>
                    </a:lnTo>
                    <a:lnTo>
                      <a:pt x="2316" y="200"/>
                    </a:lnTo>
                    <a:lnTo>
                      <a:pt x="2316" y="2829"/>
                    </a:lnTo>
                    <a:lnTo>
                      <a:pt x="2313" y="2844"/>
                    </a:lnTo>
                    <a:lnTo>
                      <a:pt x="2304" y="2856"/>
                    </a:lnTo>
                    <a:lnTo>
                      <a:pt x="2291" y="2865"/>
                    </a:lnTo>
                    <a:lnTo>
                      <a:pt x="2276" y="2869"/>
                    </a:lnTo>
                    <a:lnTo>
                      <a:pt x="207" y="2869"/>
                    </a:lnTo>
                    <a:lnTo>
                      <a:pt x="193" y="2865"/>
                    </a:lnTo>
                    <a:lnTo>
                      <a:pt x="180" y="2856"/>
                    </a:lnTo>
                    <a:lnTo>
                      <a:pt x="171" y="2844"/>
                    </a:lnTo>
                    <a:lnTo>
                      <a:pt x="167" y="2829"/>
                    </a:lnTo>
                    <a:lnTo>
                      <a:pt x="167" y="200"/>
                    </a:lnTo>
                    <a:lnTo>
                      <a:pt x="171" y="185"/>
                    </a:lnTo>
                    <a:lnTo>
                      <a:pt x="180" y="173"/>
                    </a:lnTo>
                    <a:lnTo>
                      <a:pt x="193" y="164"/>
                    </a:lnTo>
                    <a:lnTo>
                      <a:pt x="207" y="160"/>
                    </a:lnTo>
                    <a:close/>
                    <a:moveTo>
                      <a:pt x="131" y="89"/>
                    </a:moveTo>
                    <a:lnTo>
                      <a:pt x="116" y="93"/>
                    </a:lnTo>
                    <a:lnTo>
                      <a:pt x="104" y="102"/>
                    </a:lnTo>
                    <a:lnTo>
                      <a:pt x="95" y="114"/>
                    </a:lnTo>
                    <a:lnTo>
                      <a:pt x="91" y="129"/>
                    </a:lnTo>
                    <a:lnTo>
                      <a:pt x="91" y="2900"/>
                    </a:lnTo>
                    <a:lnTo>
                      <a:pt x="95" y="2914"/>
                    </a:lnTo>
                    <a:lnTo>
                      <a:pt x="104" y="2927"/>
                    </a:lnTo>
                    <a:lnTo>
                      <a:pt x="116" y="2936"/>
                    </a:lnTo>
                    <a:lnTo>
                      <a:pt x="131" y="2940"/>
                    </a:lnTo>
                    <a:lnTo>
                      <a:pt x="2353" y="2940"/>
                    </a:lnTo>
                    <a:lnTo>
                      <a:pt x="2367" y="2936"/>
                    </a:lnTo>
                    <a:lnTo>
                      <a:pt x="2380" y="2927"/>
                    </a:lnTo>
                    <a:lnTo>
                      <a:pt x="2389" y="2914"/>
                    </a:lnTo>
                    <a:lnTo>
                      <a:pt x="2393" y="2900"/>
                    </a:lnTo>
                    <a:lnTo>
                      <a:pt x="2393" y="129"/>
                    </a:lnTo>
                    <a:lnTo>
                      <a:pt x="2389" y="114"/>
                    </a:lnTo>
                    <a:lnTo>
                      <a:pt x="2380" y="102"/>
                    </a:lnTo>
                    <a:lnTo>
                      <a:pt x="2367" y="93"/>
                    </a:lnTo>
                    <a:lnTo>
                      <a:pt x="2353" y="89"/>
                    </a:lnTo>
                    <a:lnTo>
                      <a:pt x="131" y="89"/>
                    </a:lnTo>
                    <a:close/>
                    <a:moveTo>
                      <a:pt x="40" y="0"/>
                    </a:moveTo>
                    <a:lnTo>
                      <a:pt x="2447" y="0"/>
                    </a:lnTo>
                    <a:lnTo>
                      <a:pt x="2464" y="4"/>
                    </a:lnTo>
                    <a:lnTo>
                      <a:pt x="2476" y="13"/>
                    </a:lnTo>
                    <a:lnTo>
                      <a:pt x="2485" y="25"/>
                    </a:lnTo>
                    <a:lnTo>
                      <a:pt x="2487" y="40"/>
                    </a:lnTo>
                    <a:lnTo>
                      <a:pt x="2487" y="2984"/>
                    </a:lnTo>
                    <a:lnTo>
                      <a:pt x="2485" y="3000"/>
                    </a:lnTo>
                    <a:lnTo>
                      <a:pt x="2476" y="3013"/>
                    </a:lnTo>
                    <a:lnTo>
                      <a:pt x="2464" y="3022"/>
                    </a:lnTo>
                    <a:lnTo>
                      <a:pt x="2447" y="3024"/>
                    </a:lnTo>
                    <a:lnTo>
                      <a:pt x="40" y="3024"/>
                    </a:lnTo>
                    <a:lnTo>
                      <a:pt x="24" y="3022"/>
                    </a:lnTo>
                    <a:lnTo>
                      <a:pt x="11" y="3013"/>
                    </a:lnTo>
                    <a:lnTo>
                      <a:pt x="4" y="3000"/>
                    </a:lnTo>
                    <a:lnTo>
                      <a:pt x="0" y="2984"/>
                    </a:lnTo>
                    <a:lnTo>
                      <a:pt x="0" y="40"/>
                    </a:lnTo>
                    <a:lnTo>
                      <a:pt x="4" y="25"/>
                    </a:lnTo>
                    <a:lnTo>
                      <a:pt x="11" y="13"/>
                    </a:lnTo>
                    <a:lnTo>
                      <a:pt x="24" y="4"/>
                    </a:lnTo>
                    <a:lnTo>
                      <a:pt x="4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50" name="Freeform 9">
                <a:extLst>
                  <a:ext uri="{FF2B5EF4-FFF2-40B4-BE49-F238E27FC236}">
                    <a16:creationId xmlns:a16="http://schemas.microsoft.com/office/drawing/2014/main" id="{FD4AB851-35AA-4452-8C27-D535F49B4E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5764" y="147954"/>
                <a:ext cx="309009" cy="316438"/>
              </a:xfrm>
              <a:custGeom>
                <a:avLst/>
                <a:gdLst>
                  <a:gd name="T0" fmla="*/ 1754 w 3785"/>
                  <a:gd name="T1" fmla="*/ 114 h 3876"/>
                  <a:gd name="T2" fmla="*/ 1771 w 3785"/>
                  <a:gd name="T3" fmla="*/ 367 h 3876"/>
                  <a:gd name="T4" fmla="*/ 1818 w 3785"/>
                  <a:gd name="T5" fmla="*/ 614 h 3876"/>
                  <a:gd name="T6" fmla="*/ 1902 w 3785"/>
                  <a:gd name="T7" fmla="*/ 796 h 3876"/>
                  <a:gd name="T8" fmla="*/ 2038 w 3785"/>
                  <a:gd name="T9" fmla="*/ 858 h 3876"/>
                  <a:gd name="T10" fmla="*/ 2180 w 3785"/>
                  <a:gd name="T11" fmla="*/ 802 h 3876"/>
                  <a:gd name="T12" fmla="*/ 2320 w 3785"/>
                  <a:gd name="T13" fmla="*/ 722 h 3876"/>
                  <a:gd name="T14" fmla="*/ 2609 w 3785"/>
                  <a:gd name="T15" fmla="*/ 640 h 3876"/>
                  <a:gd name="T16" fmla="*/ 2954 w 3785"/>
                  <a:gd name="T17" fmla="*/ 674 h 3876"/>
                  <a:gd name="T18" fmla="*/ 3298 w 3785"/>
                  <a:gd name="T19" fmla="*/ 856 h 3876"/>
                  <a:gd name="T20" fmla="*/ 3556 w 3785"/>
                  <a:gd name="T21" fmla="*/ 1133 h 3876"/>
                  <a:gd name="T22" fmla="*/ 3704 w 3785"/>
                  <a:gd name="T23" fmla="*/ 1473 h 3876"/>
                  <a:gd name="T24" fmla="*/ 3776 w 3785"/>
                  <a:gd name="T25" fmla="*/ 1871 h 3876"/>
                  <a:gd name="T26" fmla="*/ 3771 w 3785"/>
                  <a:gd name="T27" fmla="*/ 2284 h 3876"/>
                  <a:gd name="T28" fmla="*/ 3674 w 3785"/>
                  <a:gd name="T29" fmla="*/ 2671 h 3876"/>
                  <a:gd name="T30" fmla="*/ 3467 w 3785"/>
                  <a:gd name="T31" fmla="*/ 3049 h 3876"/>
                  <a:gd name="T32" fmla="*/ 3198 w 3785"/>
                  <a:gd name="T33" fmla="*/ 3334 h 3876"/>
                  <a:gd name="T34" fmla="*/ 2900 w 3785"/>
                  <a:gd name="T35" fmla="*/ 3536 h 3876"/>
                  <a:gd name="T36" fmla="*/ 2609 w 3785"/>
                  <a:gd name="T37" fmla="*/ 3667 h 3876"/>
                  <a:gd name="T38" fmla="*/ 2300 w 3785"/>
                  <a:gd name="T39" fmla="*/ 3738 h 3876"/>
                  <a:gd name="T40" fmla="*/ 1933 w 3785"/>
                  <a:gd name="T41" fmla="*/ 3720 h 3876"/>
                  <a:gd name="T42" fmla="*/ 1602 w 3785"/>
                  <a:gd name="T43" fmla="*/ 3634 h 3876"/>
                  <a:gd name="T44" fmla="*/ 1262 w 3785"/>
                  <a:gd name="T45" fmla="*/ 3469 h 3876"/>
                  <a:gd name="T46" fmla="*/ 913 w 3785"/>
                  <a:gd name="T47" fmla="*/ 3256 h 3876"/>
                  <a:gd name="T48" fmla="*/ 842 w 3785"/>
                  <a:gd name="T49" fmla="*/ 3214 h 3876"/>
                  <a:gd name="T50" fmla="*/ 753 w 3785"/>
                  <a:gd name="T51" fmla="*/ 3174 h 3876"/>
                  <a:gd name="T52" fmla="*/ 658 w 3785"/>
                  <a:gd name="T53" fmla="*/ 3164 h 3876"/>
                  <a:gd name="T54" fmla="*/ 571 w 3785"/>
                  <a:gd name="T55" fmla="*/ 3213 h 3876"/>
                  <a:gd name="T56" fmla="*/ 504 w 3785"/>
                  <a:gd name="T57" fmla="*/ 3347 h 3876"/>
                  <a:gd name="T58" fmla="*/ 467 w 3785"/>
                  <a:gd name="T59" fmla="*/ 3596 h 3876"/>
                  <a:gd name="T60" fmla="*/ 382 w 3785"/>
                  <a:gd name="T61" fmla="*/ 3873 h 3876"/>
                  <a:gd name="T62" fmla="*/ 16 w 3785"/>
                  <a:gd name="T63" fmla="*/ 3869 h 3876"/>
                  <a:gd name="T64" fmla="*/ 2 w 3785"/>
                  <a:gd name="T65" fmla="*/ 3682 h 3876"/>
                  <a:gd name="T66" fmla="*/ 9 w 3785"/>
                  <a:gd name="T67" fmla="*/ 3413 h 3876"/>
                  <a:gd name="T68" fmla="*/ 64 w 3785"/>
                  <a:gd name="T69" fmla="*/ 3125 h 3876"/>
                  <a:gd name="T70" fmla="*/ 182 w 3785"/>
                  <a:gd name="T71" fmla="*/ 2867 h 3876"/>
                  <a:gd name="T72" fmla="*/ 382 w 3785"/>
                  <a:gd name="T73" fmla="*/ 2689 h 3876"/>
                  <a:gd name="T74" fmla="*/ 556 w 3785"/>
                  <a:gd name="T75" fmla="*/ 2647 h 3876"/>
                  <a:gd name="T76" fmla="*/ 714 w 3785"/>
                  <a:gd name="T77" fmla="*/ 2684 h 3876"/>
                  <a:gd name="T78" fmla="*/ 971 w 3785"/>
                  <a:gd name="T79" fmla="*/ 2734 h 3876"/>
                  <a:gd name="T80" fmla="*/ 1387 w 3785"/>
                  <a:gd name="T81" fmla="*/ 2694 h 3876"/>
                  <a:gd name="T82" fmla="*/ 1711 w 3785"/>
                  <a:gd name="T83" fmla="*/ 2527 h 3876"/>
                  <a:gd name="T84" fmla="*/ 1909 w 3785"/>
                  <a:gd name="T85" fmla="*/ 2273 h 3876"/>
                  <a:gd name="T86" fmla="*/ 1973 w 3785"/>
                  <a:gd name="T87" fmla="*/ 1993 h 3876"/>
                  <a:gd name="T88" fmla="*/ 1916 w 3785"/>
                  <a:gd name="T89" fmla="*/ 1658 h 3876"/>
                  <a:gd name="T90" fmla="*/ 1760 w 3785"/>
                  <a:gd name="T91" fmla="*/ 1404 h 3876"/>
                  <a:gd name="T92" fmla="*/ 1564 w 3785"/>
                  <a:gd name="T93" fmla="*/ 1238 h 3876"/>
                  <a:gd name="T94" fmla="*/ 1387 w 3785"/>
                  <a:gd name="T95" fmla="*/ 1056 h 3876"/>
                  <a:gd name="T96" fmla="*/ 1300 w 3785"/>
                  <a:gd name="T97" fmla="*/ 807 h 3876"/>
                  <a:gd name="T98" fmla="*/ 1260 w 3785"/>
                  <a:gd name="T99" fmla="*/ 585 h 3876"/>
                  <a:gd name="T100" fmla="*/ 1251 w 3785"/>
                  <a:gd name="T101" fmla="*/ 485 h 3876"/>
                  <a:gd name="T102" fmla="*/ 1236 w 3785"/>
                  <a:gd name="T103" fmla="*/ 293 h 3876"/>
                  <a:gd name="T104" fmla="*/ 1236 w 3785"/>
                  <a:gd name="T105" fmla="*/ 85 h 38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785" h="3876">
                    <a:moveTo>
                      <a:pt x="1245" y="0"/>
                    </a:moveTo>
                    <a:lnTo>
                      <a:pt x="1753" y="4"/>
                    </a:lnTo>
                    <a:lnTo>
                      <a:pt x="1753" y="56"/>
                    </a:lnTo>
                    <a:lnTo>
                      <a:pt x="1754" y="114"/>
                    </a:lnTo>
                    <a:lnTo>
                      <a:pt x="1756" y="174"/>
                    </a:lnTo>
                    <a:lnTo>
                      <a:pt x="1760" y="238"/>
                    </a:lnTo>
                    <a:lnTo>
                      <a:pt x="1765" y="302"/>
                    </a:lnTo>
                    <a:lnTo>
                      <a:pt x="1771" y="367"/>
                    </a:lnTo>
                    <a:lnTo>
                      <a:pt x="1780" y="433"/>
                    </a:lnTo>
                    <a:lnTo>
                      <a:pt x="1791" y="494"/>
                    </a:lnTo>
                    <a:lnTo>
                      <a:pt x="1804" y="556"/>
                    </a:lnTo>
                    <a:lnTo>
                      <a:pt x="1818" y="614"/>
                    </a:lnTo>
                    <a:lnTo>
                      <a:pt x="1836" y="669"/>
                    </a:lnTo>
                    <a:lnTo>
                      <a:pt x="1854" y="718"/>
                    </a:lnTo>
                    <a:lnTo>
                      <a:pt x="1878" y="760"/>
                    </a:lnTo>
                    <a:lnTo>
                      <a:pt x="1902" y="796"/>
                    </a:lnTo>
                    <a:lnTo>
                      <a:pt x="1931" y="825"/>
                    </a:lnTo>
                    <a:lnTo>
                      <a:pt x="1962" y="844"/>
                    </a:lnTo>
                    <a:lnTo>
                      <a:pt x="2000" y="856"/>
                    </a:lnTo>
                    <a:lnTo>
                      <a:pt x="2038" y="858"/>
                    </a:lnTo>
                    <a:lnTo>
                      <a:pt x="2076" y="851"/>
                    </a:lnTo>
                    <a:lnTo>
                      <a:pt x="2113" y="838"/>
                    </a:lnTo>
                    <a:lnTo>
                      <a:pt x="2147" y="822"/>
                    </a:lnTo>
                    <a:lnTo>
                      <a:pt x="2180" y="802"/>
                    </a:lnTo>
                    <a:lnTo>
                      <a:pt x="2211" y="782"/>
                    </a:lnTo>
                    <a:lnTo>
                      <a:pt x="2240" y="764"/>
                    </a:lnTo>
                    <a:lnTo>
                      <a:pt x="2265" y="747"/>
                    </a:lnTo>
                    <a:lnTo>
                      <a:pt x="2320" y="722"/>
                    </a:lnTo>
                    <a:lnTo>
                      <a:pt x="2384" y="696"/>
                    </a:lnTo>
                    <a:lnTo>
                      <a:pt x="2454" y="673"/>
                    </a:lnTo>
                    <a:lnTo>
                      <a:pt x="2531" y="653"/>
                    </a:lnTo>
                    <a:lnTo>
                      <a:pt x="2609" y="640"/>
                    </a:lnTo>
                    <a:lnTo>
                      <a:pt x="2693" y="633"/>
                    </a:lnTo>
                    <a:lnTo>
                      <a:pt x="2774" y="636"/>
                    </a:lnTo>
                    <a:lnTo>
                      <a:pt x="2856" y="649"/>
                    </a:lnTo>
                    <a:lnTo>
                      <a:pt x="2954" y="674"/>
                    </a:lnTo>
                    <a:lnTo>
                      <a:pt x="3047" y="709"/>
                    </a:lnTo>
                    <a:lnTo>
                      <a:pt x="3136" y="751"/>
                    </a:lnTo>
                    <a:lnTo>
                      <a:pt x="3220" y="800"/>
                    </a:lnTo>
                    <a:lnTo>
                      <a:pt x="3298" y="856"/>
                    </a:lnTo>
                    <a:lnTo>
                      <a:pt x="3373" y="918"/>
                    </a:lnTo>
                    <a:lnTo>
                      <a:pt x="3440" y="985"/>
                    </a:lnTo>
                    <a:lnTo>
                      <a:pt x="3502" y="1056"/>
                    </a:lnTo>
                    <a:lnTo>
                      <a:pt x="3556" y="1133"/>
                    </a:lnTo>
                    <a:lnTo>
                      <a:pt x="3604" y="1213"/>
                    </a:lnTo>
                    <a:lnTo>
                      <a:pt x="3645" y="1296"/>
                    </a:lnTo>
                    <a:lnTo>
                      <a:pt x="3678" y="1384"/>
                    </a:lnTo>
                    <a:lnTo>
                      <a:pt x="3704" y="1473"/>
                    </a:lnTo>
                    <a:lnTo>
                      <a:pt x="3724" y="1567"/>
                    </a:lnTo>
                    <a:lnTo>
                      <a:pt x="3744" y="1665"/>
                    </a:lnTo>
                    <a:lnTo>
                      <a:pt x="3762" y="1769"/>
                    </a:lnTo>
                    <a:lnTo>
                      <a:pt x="3776" y="1871"/>
                    </a:lnTo>
                    <a:lnTo>
                      <a:pt x="3784" y="1974"/>
                    </a:lnTo>
                    <a:lnTo>
                      <a:pt x="3785" y="2078"/>
                    </a:lnTo>
                    <a:lnTo>
                      <a:pt x="3780" y="2182"/>
                    </a:lnTo>
                    <a:lnTo>
                      <a:pt x="3771" y="2284"/>
                    </a:lnTo>
                    <a:lnTo>
                      <a:pt x="3756" y="2380"/>
                    </a:lnTo>
                    <a:lnTo>
                      <a:pt x="3736" y="2473"/>
                    </a:lnTo>
                    <a:lnTo>
                      <a:pt x="3713" y="2560"/>
                    </a:lnTo>
                    <a:lnTo>
                      <a:pt x="3674" y="2671"/>
                    </a:lnTo>
                    <a:lnTo>
                      <a:pt x="3631" y="2774"/>
                    </a:lnTo>
                    <a:lnTo>
                      <a:pt x="3582" y="2873"/>
                    </a:lnTo>
                    <a:lnTo>
                      <a:pt x="3527" y="2964"/>
                    </a:lnTo>
                    <a:lnTo>
                      <a:pt x="3467" y="3049"/>
                    </a:lnTo>
                    <a:lnTo>
                      <a:pt x="3404" y="3129"/>
                    </a:lnTo>
                    <a:lnTo>
                      <a:pt x="3338" y="3204"/>
                    </a:lnTo>
                    <a:lnTo>
                      <a:pt x="3269" y="3271"/>
                    </a:lnTo>
                    <a:lnTo>
                      <a:pt x="3198" y="3334"/>
                    </a:lnTo>
                    <a:lnTo>
                      <a:pt x="3124" y="3393"/>
                    </a:lnTo>
                    <a:lnTo>
                      <a:pt x="3049" y="3445"/>
                    </a:lnTo>
                    <a:lnTo>
                      <a:pt x="2974" y="3493"/>
                    </a:lnTo>
                    <a:lnTo>
                      <a:pt x="2900" y="3536"/>
                    </a:lnTo>
                    <a:lnTo>
                      <a:pt x="2825" y="3576"/>
                    </a:lnTo>
                    <a:lnTo>
                      <a:pt x="2751" y="3611"/>
                    </a:lnTo>
                    <a:lnTo>
                      <a:pt x="2680" y="3640"/>
                    </a:lnTo>
                    <a:lnTo>
                      <a:pt x="2609" y="3667"/>
                    </a:lnTo>
                    <a:lnTo>
                      <a:pt x="2542" y="3689"/>
                    </a:lnTo>
                    <a:lnTo>
                      <a:pt x="2476" y="3709"/>
                    </a:lnTo>
                    <a:lnTo>
                      <a:pt x="2391" y="3727"/>
                    </a:lnTo>
                    <a:lnTo>
                      <a:pt x="2300" y="3738"/>
                    </a:lnTo>
                    <a:lnTo>
                      <a:pt x="2209" y="3742"/>
                    </a:lnTo>
                    <a:lnTo>
                      <a:pt x="2116" y="3740"/>
                    </a:lnTo>
                    <a:lnTo>
                      <a:pt x="2025" y="3733"/>
                    </a:lnTo>
                    <a:lnTo>
                      <a:pt x="1933" y="3720"/>
                    </a:lnTo>
                    <a:lnTo>
                      <a:pt x="1845" y="3704"/>
                    </a:lnTo>
                    <a:lnTo>
                      <a:pt x="1760" y="3682"/>
                    </a:lnTo>
                    <a:lnTo>
                      <a:pt x="1678" y="3660"/>
                    </a:lnTo>
                    <a:lnTo>
                      <a:pt x="1602" y="3634"/>
                    </a:lnTo>
                    <a:lnTo>
                      <a:pt x="1533" y="3607"/>
                    </a:lnTo>
                    <a:lnTo>
                      <a:pt x="1438" y="3565"/>
                    </a:lnTo>
                    <a:lnTo>
                      <a:pt x="1347" y="3518"/>
                    </a:lnTo>
                    <a:lnTo>
                      <a:pt x="1262" y="3469"/>
                    </a:lnTo>
                    <a:lnTo>
                      <a:pt x="1176" y="3416"/>
                    </a:lnTo>
                    <a:lnTo>
                      <a:pt x="1093" y="3364"/>
                    </a:lnTo>
                    <a:lnTo>
                      <a:pt x="1005" y="3309"/>
                    </a:lnTo>
                    <a:lnTo>
                      <a:pt x="913" y="3256"/>
                    </a:lnTo>
                    <a:lnTo>
                      <a:pt x="898" y="3247"/>
                    </a:lnTo>
                    <a:lnTo>
                      <a:pt x="880" y="3236"/>
                    </a:lnTo>
                    <a:lnTo>
                      <a:pt x="862" y="3225"/>
                    </a:lnTo>
                    <a:lnTo>
                      <a:pt x="842" y="3214"/>
                    </a:lnTo>
                    <a:lnTo>
                      <a:pt x="820" y="3204"/>
                    </a:lnTo>
                    <a:lnTo>
                      <a:pt x="798" y="3193"/>
                    </a:lnTo>
                    <a:lnTo>
                      <a:pt x="776" y="3184"/>
                    </a:lnTo>
                    <a:lnTo>
                      <a:pt x="753" y="3174"/>
                    </a:lnTo>
                    <a:lnTo>
                      <a:pt x="729" y="3167"/>
                    </a:lnTo>
                    <a:lnTo>
                      <a:pt x="705" y="3164"/>
                    </a:lnTo>
                    <a:lnTo>
                      <a:pt x="682" y="3162"/>
                    </a:lnTo>
                    <a:lnTo>
                      <a:pt x="658" y="3164"/>
                    </a:lnTo>
                    <a:lnTo>
                      <a:pt x="636" y="3169"/>
                    </a:lnTo>
                    <a:lnTo>
                      <a:pt x="613" y="3178"/>
                    </a:lnTo>
                    <a:lnTo>
                      <a:pt x="591" y="3193"/>
                    </a:lnTo>
                    <a:lnTo>
                      <a:pt x="571" y="3213"/>
                    </a:lnTo>
                    <a:lnTo>
                      <a:pt x="553" y="3236"/>
                    </a:lnTo>
                    <a:lnTo>
                      <a:pt x="534" y="3267"/>
                    </a:lnTo>
                    <a:lnTo>
                      <a:pt x="518" y="3304"/>
                    </a:lnTo>
                    <a:lnTo>
                      <a:pt x="504" y="3347"/>
                    </a:lnTo>
                    <a:lnTo>
                      <a:pt x="491" y="3396"/>
                    </a:lnTo>
                    <a:lnTo>
                      <a:pt x="482" y="3454"/>
                    </a:lnTo>
                    <a:lnTo>
                      <a:pt x="473" y="3522"/>
                    </a:lnTo>
                    <a:lnTo>
                      <a:pt x="467" y="3596"/>
                    </a:lnTo>
                    <a:lnTo>
                      <a:pt x="465" y="3680"/>
                    </a:lnTo>
                    <a:lnTo>
                      <a:pt x="465" y="3773"/>
                    </a:lnTo>
                    <a:lnTo>
                      <a:pt x="469" y="3876"/>
                    </a:lnTo>
                    <a:lnTo>
                      <a:pt x="382" y="3873"/>
                    </a:lnTo>
                    <a:lnTo>
                      <a:pt x="291" y="3865"/>
                    </a:lnTo>
                    <a:lnTo>
                      <a:pt x="200" y="3862"/>
                    </a:lnTo>
                    <a:lnTo>
                      <a:pt x="107" y="3862"/>
                    </a:lnTo>
                    <a:lnTo>
                      <a:pt x="16" y="3869"/>
                    </a:lnTo>
                    <a:lnTo>
                      <a:pt x="16" y="3840"/>
                    </a:lnTo>
                    <a:lnTo>
                      <a:pt x="11" y="3793"/>
                    </a:lnTo>
                    <a:lnTo>
                      <a:pt x="5" y="3740"/>
                    </a:lnTo>
                    <a:lnTo>
                      <a:pt x="2" y="3682"/>
                    </a:lnTo>
                    <a:lnTo>
                      <a:pt x="0" y="3618"/>
                    </a:lnTo>
                    <a:lnTo>
                      <a:pt x="0" y="3553"/>
                    </a:lnTo>
                    <a:lnTo>
                      <a:pt x="4" y="3484"/>
                    </a:lnTo>
                    <a:lnTo>
                      <a:pt x="9" y="3413"/>
                    </a:lnTo>
                    <a:lnTo>
                      <a:pt x="16" y="3342"/>
                    </a:lnTo>
                    <a:lnTo>
                      <a:pt x="29" y="3269"/>
                    </a:lnTo>
                    <a:lnTo>
                      <a:pt x="44" y="3196"/>
                    </a:lnTo>
                    <a:lnTo>
                      <a:pt x="64" y="3125"/>
                    </a:lnTo>
                    <a:lnTo>
                      <a:pt x="85" y="3056"/>
                    </a:lnTo>
                    <a:lnTo>
                      <a:pt x="113" y="2989"/>
                    </a:lnTo>
                    <a:lnTo>
                      <a:pt x="145" y="2925"/>
                    </a:lnTo>
                    <a:lnTo>
                      <a:pt x="182" y="2867"/>
                    </a:lnTo>
                    <a:lnTo>
                      <a:pt x="224" y="2813"/>
                    </a:lnTo>
                    <a:lnTo>
                      <a:pt x="271" y="2765"/>
                    </a:lnTo>
                    <a:lnTo>
                      <a:pt x="324" y="2724"/>
                    </a:lnTo>
                    <a:lnTo>
                      <a:pt x="382" y="2689"/>
                    </a:lnTo>
                    <a:lnTo>
                      <a:pt x="429" y="2667"/>
                    </a:lnTo>
                    <a:lnTo>
                      <a:pt x="474" y="2654"/>
                    </a:lnTo>
                    <a:lnTo>
                      <a:pt x="516" y="2649"/>
                    </a:lnTo>
                    <a:lnTo>
                      <a:pt x="556" y="2647"/>
                    </a:lnTo>
                    <a:lnTo>
                      <a:pt x="594" y="2653"/>
                    </a:lnTo>
                    <a:lnTo>
                      <a:pt x="633" y="2662"/>
                    </a:lnTo>
                    <a:lnTo>
                      <a:pt x="673" y="2673"/>
                    </a:lnTo>
                    <a:lnTo>
                      <a:pt x="714" y="2684"/>
                    </a:lnTo>
                    <a:lnTo>
                      <a:pt x="758" y="2698"/>
                    </a:lnTo>
                    <a:lnTo>
                      <a:pt x="805" y="2709"/>
                    </a:lnTo>
                    <a:lnTo>
                      <a:pt x="856" y="2720"/>
                    </a:lnTo>
                    <a:lnTo>
                      <a:pt x="971" y="2734"/>
                    </a:lnTo>
                    <a:lnTo>
                      <a:pt x="1082" y="2738"/>
                    </a:lnTo>
                    <a:lnTo>
                      <a:pt x="1189" y="2733"/>
                    </a:lnTo>
                    <a:lnTo>
                      <a:pt x="1291" y="2718"/>
                    </a:lnTo>
                    <a:lnTo>
                      <a:pt x="1387" y="2694"/>
                    </a:lnTo>
                    <a:lnTo>
                      <a:pt x="1478" y="2664"/>
                    </a:lnTo>
                    <a:lnTo>
                      <a:pt x="1562" y="2625"/>
                    </a:lnTo>
                    <a:lnTo>
                      <a:pt x="1640" y="2580"/>
                    </a:lnTo>
                    <a:lnTo>
                      <a:pt x="1711" y="2527"/>
                    </a:lnTo>
                    <a:lnTo>
                      <a:pt x="1773" y="2471"/>
                    </a:lnTo>
                    <a:lnTo>
                      <a:pt x="1827" y="2409"/>
                    </a:lnTo>
                    <a:lnTo>
                      <a:pt x="1873" y="2342"/>
                    </a:lnTo>
                    <a:lnTo>
                      <a:pt x="1909" y="2273"/>
                    </a:lnTo>
                    <a:lnTo>
                      <a:pt x="1931" y="2213"/>
                    </a:lnTo>
                    <a:lnTo>
                      <a:pt x="1947" y="2149"/>
                    </a:lnTo>
                    <a:lnTo>
                      <a:pt x="1962" y="2084"/>
                    </a:lnTo>
                    <a:lnTo>
                      <a:pt x="1973" y="1993"/>
                    </a:lnTo>
                    <a:lnTo>
                      <a:pt x="1971" y="1904"/>
                    </a:lnTo>
                    <a:lnTo>
                      <a:pt x="1962" y="1818"/>
                    </a:lnTo>
                    <a:lnTo>
                      <a:pt x="1942" y="1736"/>
                    </a:lnTo>
                    <a:lnTo>
                      <a:pt x="1916" y="1658"/>
                    </a:lnTo>
                    <a:lnTo>
                      <a:pt x="1884" y="1585"/>
                    </a:lnTo>
                    <a:lnTo>
                      <a:pt x="1845" y="1518"/>
                    </a:lnTo>
                    <a:lnTo>
                      <a:pt x="1804" y="1458"/>
                    </a:lnTo>
                    <a:lnTo>
                      <a:pt x="1760" y="1404"/>
                    </a:lnTo>
                    <a:lnTo>
                      <a:pt x="1714" y="1356"/>
                    </a:lnTo>
                    <a:lnTo>
                      <a:pt x="1669" y="1316"/>
                    </a:lnTo>
                    <a:lnTo>
                      <a:pt x="1618" y="1278"/>
                    </a:lnTo>
                    <a:lnTo>
                      <a:pt x="1564" y="1238"/>
                    </a:lnTo>
                    <a:lnTo>
                      <a:pt x="1513" y="1198"/>
                    </a:lnTo>
                    <a:lnTo>
                      <a:pt x="1464" y="1156"/>
                    </a:lnTo>
                    <a:lnTo>
                      <a:pt x="1422" y="1107"/>
                    </a:lnTo>
                    <a:lnTo>
                      <a:pt x="1387" y="1056"/>
                    </a:lnTo>
                    <a:lnTo>
                      <a:pt x="1358" y="1000"/>
                    </a:lnTo>
                    <a:lnTo>
                      <a:pt x="1334" y="938"/>
                    </a:lnTo>
                    <a:lnTo>
                      <a:pt x="1316" y="874"/>
                    </a:lnTo>
                    <a:lnTo>
                      <a:pt x="1300" y="807"/>
                    </a:lnTo>
                    <a:lnTo>
                      <a:pt x="1285" y="736"/>
                    </a:lnTo>
                    <a:lnTo>
                      <a:pt x="1273" y="664"/>
                    </a:lnTo>
                    <a:lnTo>
                      <a:pt x="1262" y="589"/>
                    </a:lnTo>
                    <a:lnTo>
                      <a:pt x="1260" y="585"/>
                    </a:lnTo>
                    <a:lnTo>
                      <a:pt x="1258" y="574"/>
                    </a:lnTo>
                    <a:lnTo>
                      <a:pt x="1256" y="553"/>
                    </a:lnTo>
                    <a:lnTo>
                      <a:pt x="1253" y="522"/>
                    </a:lnTo>
                    <a:lnTo>
                      <a:pt x="1251" y="485"/>
                    </a:lnTo>
                    <a:lnTo>
                      <a:pt x="1247" y="442"/>
                    </a:lnTo>
                    <a:lnTo>
                      <a:pt x="1244" y="394"/>
                    </a:lnTo>
                    <a:lnTo>
                      <a:pt x="1240" y="345"/>
                    </a:lnTo>
                    <a:lnTo>
                      <a:pt x="1236" y="293"/>
                    </a:lnTo>
                    <a:lnTo>
                      <a:pt x="1234" y="238"/>
                    </a:lnTo>
                    <a:lnTo>
                      <a:pt x="1234" y="185"/>
                    </a:lnTo>
                    <a:lnTo>
                      <a:pt x="1234" y="134"/>
                    </a:lnTo>
                    <a:lnTo>
                      <a:pt x="1236" y="85"/>
                    </a:lnTo>
                    <a:lnTo>
                      <a:pt x="1240" y="40"/>
                    </a:lnTo>
                    <a:lnTo>
                      <a:pt x="1245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51" name="Rounded Rectangle 3">
                <a:extLst>
                  <a:ext uri="{FF2B5EF4-FFF2-40B4-BE49-F238E27FC236}">
                    <a16:creationId xmlns:a16="http://schemas.microsoft.com/office/drawing/2014/main" id="{66FCE2A8-A5B1-4B94-9A82-AF7BD83367C8}"/>
                  </a:ext>
                </a:extLst>
              </p:cNvPr>
              <p:cNvSpPr/>
              <p:nvPr/>
            </p:nvSpPr>
            <p:spPr>
              <a:xfrm>
                <a:off x="5325086" y="675294"/>
                <a:ext cx="196879" cy="277574"/>
              </a:xfrm>
              <a:custGeom>
                <a:avLst/>
                <a:gdLst/>
                <a:ahLst/>
                <a:cxnLst/>
                <a:rect l="l" t="t" r="r" b="b"/>
                <a:pathLst>
                  <a:path w="2808312" h="3959361">
                    <a:moveTo>
                      <a:pt x="1738109" y="1502623"/>
                    </a:moveTo>
                    <a:cubicBezTo>
                      <a:pt x="1698494" y="1505955"/>
                      <a:pt x="1662802" y="1532425"/>
                      <a:pt x="1649662" y="1572585"/>
                    </a:cubicBezTo>
                    <a:lnTo>
                      <a:pt x="1336420" y="2529999"/>
                    </a:lnTo>
                    <a:lnTo>
                      <a:pt x="1170819" y="1967482"/>
                    </a:lnTo>
                    <a:cubicBezTo>
                      <a:pt x="1169810" y="1964053"/>
                      <a:pt x="1168637" y="1960718"/>
                      <a:pt x="1165857" y="1958078"/>
                    </a:cubicBezTo>
                    <a:cubicBezTo>
                      <a:pt x="1162466" y="1917013"/>
                      <a:pt x="1133587" y="1880907"/>
                      <a:pt x="1091436" y="1869613"/>
                    </a:cubicBezTo>
                    <a:cubicBezTo>
                      <a:pt x="1037014" y="1855031"/>
                      <a:pt x="981075" y="1887327"/>
                      <a:pt x="966493" y="1941749"/>
                    </a:cubicBezTo>
                    <a:lnTo>
                      <a:pt x="813486" y="2512780"/>
                    </a:lnTo>
                    <a:lnTo>
                      <a:pt x="510833" y="2512781"/>
                    </a:lnTo>
                    <a:cubicBezTo>
                      <a:pt x="454492" y="2512781"/>
                      <a:pt x="408818" y="2558454"/>
                      <a:pt x="408818" y="2614795"/>
                    </a:cubicBezTo>
                    <a:cubicBezTo>
                      <a:pt x="408818" y="2671137"/>
                      <a:pt x="454492" y="2716811"/>
                      <a:pt x="510833" y="2716811"/>
                    </a:cubicBezTo>
                    <a:lnTo>
                      <a:pt x="844268" y="2716810"/>
                    </a:lnTo>
                    <a:cubicBezTo>
                      <a:pt x="869730" y="2716810"/>
                      <a:pt x="893013" y="2707482"/>
                      <a:pt x="910119" y="2691168"/>
                    </a:cubicBezTo>
                    <a:cubicBezTo>
                      <a:pt x="950467" y="2686878"/>
                      <a:pt x="985744" y="2658215"/>
                      <a:pt x="996885" y="2616640"/>
                    </a:cubicBezTo>
                    <a:lnTo>
                      <a:pt x="1069480" y="2345710"/>
                    </a:lnTo>
                    <a:lnTo>
                      <a:pt x="1221708" y="2862804"/>
                    </a:lnTo>
                    <a:cubicBezTo>
                      <a:pt x="1237619" y="2916852"/>
                      <a:pt x="1294332" y="2947769"/>
                      <a:pt x="1348381" y="2931857"/>
                    </a:cubicBezTo>
                    <a:cubicBezTo>
                      <a:pt x="1377289" y="2923346"/>
                      <a:pt x="1399580" y="2903162"/>
                      <a:pt x="1410808" y="2877564"/>
                    </a:cubicBezTo>
                    <a:cubicBezTo>
                      <a:pt x="1431400" y="2866427"/>
                      <a:pt x="1447266" y="2847340"/>
                      <a:pt x="1455104" y="2823380"/>
                    </a:cubicBezTo>
                    <a:lnTo>
                      <a:pt x="1737413" y="1960519"/>
                    </a:lnTo>
                    <a:lnTo>
                      <a:pt x="1896950" y="2555918"/>
                    </a:lnTo>
                    <a:cubicBezTo>
                      <a:pt x="1898423" y="2561416"/>
                      <a:pt x="1900318" y="2566688"/>
                      <a:pt x="1904388" y="2570895"/>
                    </a:cubicBezTo>
                    <a:lnTo>
                      <a:pt x="1902338" y="2581051"/>
                    </a:lnTo>
                    <a:cubicBezTo>
                      <a:pt x="1902338" y="2637392"/>
                      <a:pt x="1948013" y="2683065"/>
                      <a:pt x="2004353" y="2683065"/>
                    </a:cubicBezTo>
                    <a:lnTo>
                      <a:pt x="2360148" y="2683065"/>
                    </a:lnTo>
                    <a:cubicBezTo>
                      <a:pt x="2416490" y="2683066"/>
                      <a:pt x="2462164" y="2637391"/>
                      <a:pt x="2462164" y="2581050"/>
                    </a:cubicBezTo>
                    <a:cubicBezTo>
                      <a:pt x="2462163" y="2524710"/>
                      <a:pt x="2416489" y="2479036"/>
                      <a:pt x="2360148" y="2479036"/>
                    </a:cubicBezTo>
                    <a:lnTo>
                      <a:pt x="2087576" y="2479036"/>
                    </a:lnTo>
                    <a:lnTo>
                      <a:pt x="1853652" y="1606016"/>
                    </a:lnTo>
                    <a:cubicBezTo>
                      <a:pt x="1852530" y="1601831"/>
                      <a:pt x="1851164" y="1597776"/>
                      <a:pt x="1847944" y="1594527"/>
                    </a:cubicBezTo>
                    <a:cubicBezTo>
                      <a:pt x="1844394" y="1555407"/>
                      <a:pt x="1818065" y="1520347"/>
                      <a:pt x="1778342" y="1507351"/>
                    </a:cubicBezTo>
                    <a:cubicBezTo>
                      <a:pt x="1764955" y="1502970"/>
                      <a:pt x="1751315" y="1501511"/>
                      <a:pt x="1738109" y="1502623"/>
                    </a:cubicBezTo>
                    <a:close/>
                    <a:moveTo>
                      <a:pt x="526301" y="856060"/>
                    </a:moveTo>
                    <a:lnTo>
                      <a:pt x="2300267" y="856060"/>
                    </a:lnTo>
                    <a:cubicBezTo>
                      <a:pt x="2414458" y="856060"/>
                      <a:pt x="2507029" y="948631"/>
                      <a:pt x="2507029" y="1062822"/>
                    </a:cubicBezTo>
                    <a:lnTo>
                      <a:pt x="2507029" y="3433376"/>
                    </a:lnTo>
                    <a:cubicBezTo>
                      <a:pt x="2507029" y="3547567"/>
                      <a:pt x="2414458" y="3640138"/>
                      <a:pt x="2300267" y="3640138"/>
                    </a:cubicBezTo>
                    <a:lnTo>
                      <a:pt x="526301" y="3640138"/>
                    </a:lnTo>
                    <a:cubicBezTo>
                      <a:pt x="412110" y="3640138"/>
                      <a:pt x="319539" y="3547567"/>
                      <a:pt x="319539" y="3433376"/>
                    </a:cubicBezTo>
                    <a:lnTo>
                      <a:pt x="319539" y="1062822"/>
                    </a:lnTo>
                    <a:cubicBezTo>
                      <a:pt x="319539" y="948631"/>
                      <a:pt x="412110" y="856060"/>
                      <a:pt x="526301" y="856060"/>
                    </a:cubicBezTo>
                    <a:close/>
                    <a:moveTo>
                      <a:pt x="449756" y="735931"/>
                    </a:moveTo>
                    <a:cubicBezTo>
                      <a:pt x="325711" y="735931"/>
                      <a:pt x="225152" y="836490"/>
                      <a:pt x="225152" y="960535"/>
                    </a:cubicBezTo>
                    <a:lnTo>
                      <a:pt x="225152" y="3535663"/>
                    </a:lnTo>
                    <a:cubicBezTo>
                      <a:pt x="225152" y="3659708"/>
                      <a:pt x="325711" y="3760267"/>
                      <a:pt x="449756" y="3760267"/>
                    </a:cubicBezTo>
                    <a:lnTo>
                      <a:pt x="2376812" y="3760267"/>
                    </a:lnTo>
                    <a:cubicBezTo>
                      <a:pt x="2500857" y="3760267"/>
                      <a:pt x="2601416" y="3659708"/>
                      <a:pt x="2601416" y="3535663"/>
                    </a:cubicBezTo>
                    <a:lnTo>
                      <a:pt x="2601416" y="960535"/>
                    </a:lnTo>
                    <a:cubicBezTo>
                      <a:pt x="2601416" y="836490"/>
                      <a:pt x="2500857" y="735931"/>
                      <a:pt x="2376812" y="735931"/>
                    </a:cubicBezTo>
                    <a:close/>
                    <a:moveTo>
                      <a:pt x="1318649" y="0"/>
                    </a:moveTo>
                    <a:lnTo>
                      <a:pt x="1489663" y="0"/>
                    </a:lnTo>
                    <a:cubicBezTo>
                      <a:pt x="1561746" y="0"/>
                      <a:pt x="1620180" y="58434"/>
                      <a:pt x="1620180" y="130517"/>
                    </a:cubicBezTo>
                    <a:lnTo>
                      <a:pt x="1620180" y="344214"/>
                    </a:lnTo>
                    <a:lnTo>
                      <a:pt x="1795633" y="344214"/>
                    </a:lnTo>
                    <a:cubicBezTo>
                      <a:pt x="1809834" y="344214"/>
                      <a:pt x="1821347" y="355727"/>
                      <a:pt x="1821347" y="369928"/>
                    </a:cubicBezTo>
                    <a:lnTo>
                      <a:pt x="1821347" y="523106"/>
                    </a:lnTo>
                    <a:lnTo>
                      <a:pt x="1872208" y="523106"/>
                    </a:lnTo>
                    <a:lnTo>
                      <a:pt x="1872208" y="522399"/>
                    </a:lnTo>
                    <a:lnTo>
                      <a:pt x="2597408" y="522399"/>
                    </a:lnTo>
                    <a:cubicBezTo>
                      <a:pt x="2713887" y="522399"/>
                      <a:pt x="2808312" y="614377"/>
                      <a:pt x="2808312" y="727838"/>
                    </a:cubicBezTo>
                    <a:lnTo>
                      <a:pt x="2808312" y="3753922"/>
                    </a:lnTo>
                    <a:cubicBezTo>
                      <a:pt x="2808312" y="3867383"/>
                      <a:pt x="2713887" y="3959361"/>
                      <a:pt x="2597408" y="3959361"/>
                    </a:cubicBezTo>
                    <a:lnTo>
                      <a:pt x="210904" y="3959361"/>
                    </a:lnTo>
                    <a:cubicBezTo>
                      <a:pt x="94425" y="3959361"/>
                      <a:pt x="0" y="3867383"/>
                      <a:pt x="0" y="3753922"/>
                    </a:cubicBezTo>
                    <a:lnTo>
                      <a:pt x="0" y="727838"/>
                    </a:lnTo>
                    <a:cubicBezTo>
                      <a:pt x="0" y="614377"/>
                      <a:pt x="94425" y="522399"/>
                      <a:pt x="210904" y="522399"/>
                    </a:cubicBezTo>
                    <a:lnTo>
                      <a:pt x="936104" y="522399"/>
                    </a:lnTo>
                    <a:lnTo>
                      <a:pt x="936104" y="523106"/>
                    </a:lnTo>
                    <a:lnTo>
                      <a:pt x="986965" y="523106"/>
                    </a:lnTo>
                    <a:lnTo>
                      <a:pt x="986965" y="369928"/>
                    </a:lnTo>
                    <a:cubicBezTo>
                      <a:pt x="986965" y="355727"/>
                      <a:pt x="998478" y="344214"/>
                      <a:pt x="1012679" y="344214"/>
                    </a:cubicBezTo>
                    <a:lnTo>
                      <a:pt x="1188132" y="344214"/>
                    </a:lnTo>
                    <a:lnTo>
                      <a:pt x="1188132" y="130517"/>
                    </a:lnTo>
                    <a:cubicBezTo>
                      <a:pt x="1188132" y="58434"/>
                      <a:pt x="1246566" y="0"/>
                      <a:pt x="131864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52" name="Oval 3">
                <a:extLst>
                  <a:ext uri="{FF2B5EF4-FFF2-40B4-BE49-F238E27FC236}">
                    <a16:creationId xmlns:a16="http://schemas.microsoft.com/office/drawing/2014/main" id="{92280605-E5B1-416C-BD5A-602C3E406B07}"/>
                  </a:ext>
                </a:extLst>
              </p:cNvPr>
              <p:cNvSpPr/>
              <p:nvPr/>
            </p:nvSpPr>
            <p:spPr>
              <a:xfrm>
                <a:off x="6107312" y="43425"/>
                <a:ext cx="305387" cy="305387"/>
              </a:xfrm>
              <a:custGeom>
                <a:avLst/>
                <a:gdLst/>
                <a:ahLst/>
                <a:cxnLst/>
                <a:rect l="l" t="t" r="r" b="b"/>
                <a:pathLst>
                  <a:path w="3888432" h="3888432">
                    <a:moveTo>
                      <a:pt x="2250798" y="578107"/>
                    </a:moveTo>
                    <a:lnTo>
                      <a:pt x="1637760" y="578107"/>
                    </a:lnTo>
                    <a:lnTo>
                      <a:pt x="1637760" y="1311063"/>
                    </a:lnTo>
                    <a:lnTo>
                      <a:pt x="1042560" y="895535"/>
                    </a:lnTo>
                    <a:lnTo>
                      <a:pt x="691636" y="1398197"/>
                    </a:lnTo>
                    <a:lnTo>
                      <a:pt x="1405184" y="1896345"/>
                    </a:lnTo>
                    <a:lnTo>
                      <a:pt x="665257" y="2393266"/>
                    </a:lnTo>
                    <a:lnTo>
                      <a:pt x="1007039" y="2902187"/>
                    </a:lnTo>
                    <a:lnTo>
                      <a:pt x="1637760" y="2478608"/>
                    </a:lnTo>
                    <a:lnTo>
                      <a:pt x="1637760" y="3234607"/>
                    </a:lnTo>
                    <a:lnTo>
                      <a:pt x="2250799" y="3234607"/>
                    </a:lnTo>
                    <a:lnTo>
                      <a:pt x="2250798" y="2486693"/>
                    </a:lnTo>
                    <a:lnTo>
                      <a:pt x="2869840" y="2918864"/>
                    </a:lnTo>
                    <a:lnTo>
                      <a:pt x="3220762" y="2416201"/>
                    </a:lnTo>
                    <a:lnTo>
                      <a:pt x="2490164" y="1906150"/>
                    </a:lnTo>
                    <a:lnTo>
                      <a:pt x="3212367" y="1421133"/>
                    </a:lnTo>
                    <a:lnTo>
                      <a:pt x="2870585" y="912211"/>
                    </a:lnTo>
                    <a:lnTo>
                      <a:pt x="2250798" y="1328447"/>
                    </a:lnTo>
                    <a:close/>
                    <a:moveTo>
                      <a:pt x="1944216" y="0"/>
                    </a:moveTo>
                    <a:cubicBezTo>
                      <a:pt x="3017977" y="0"/>
                      <a:pt x="3888432" y="870455"/>
                      <a:pt x="3888432" y="1944216"/>
                    </a:cubicBezTo>
                    <a:cubicBezTo>
                      <a:pt x="3888432" y="3017977"/>
                      <a:pt x="3017977" y="3888432"/>
                      <a:pt x="1944216" y="3888432"/>
                    </a:cubicBezTo>
                    <a:cubicBezTo>
                      <a:pt x="870455" y="3888432"/>
                      <a:pt x="0" y="3017977"/>
                      <a:pt x="0" y="1944216"/>
                    </a:cubicBezTo>
                    <a:cubicBezTo>
                      <a:pt x="0" y="870455"/>
                      <a:pt x="870455" y="0"/>
                      <a:pt x="194421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53" name="Freeform 9">
                <a:extLst>
                  <a:ext uri="{FF2B5EF4-FFF2-40B4-BE49-F238E27FC236}">
                    <a16:creationId xmlns:a16="http://schemas.microsoft.com/office/drawing/2014/main" id="{347230CE-2DEE-4CF8-BD59-20E3127CE7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115" y="14216"/>
                <a:ext cx="286470" cy="291957"/>
              </a:xfrm>
              <a:custGeom>
                <a:avLst/>
                <a:gdLst>
                  <a:gd name="T0" fmla="*/ 987 w 1776"/>
                  <a:gd name="T1" fmla="*/ 23 h 1881"/>
                  <a:gd name="T2" fmla="*/ 994 w 1776"/>
                  <a:gd name="T3" fmla="*/ 296 h 1881"/>
                  <a:gd name="T4" fmla="*/ 994 w 1776"/>
                  <a:gd name="T5" fmla="*/ 612 h 1881"/>
                  <a:gd name="T6" fmla="*/ 1071 w 1776"/>
                  <a:gd name="T7" fmla="*/ 663 h 1881"/>
                  <a:gd name="T8" fmla="*/ 1145 w 1776"/>
                  <a:gd name="T9" fmla="*/ 580 h 1881"/>
                  <a:gd name="T10" fmla="*/ 1252 w 1776"/>
                  <a:gd name="T11" fmla="*/ 490 h 1881"/>
                  <a:gd name="T12" fmla="*/ 1380 w 1776"/>
                  <a:gd name="T13" fmla="*/ 556 h 1881"/>
                  <a:gd name="T14" fmla="*/ 1527 w 1776"/>
                  <a:gd name="T15" fmla="*/ 729 h 1881"/>
                  <a:gd name="T16" fmla="*/ 1634 w 1776"/>
                  <a:gd name="T17" fmla="*/ 956 h 1881"/>
                  <a:gd name="T18" fmla="*/ 1722 w 1776"/>
                  <a:gd name="T19" fmla="*/ 1294 h 1881"/>
                  <a:gd name="T20" fmla="*/ 1771 w 1776"/>
                  <a:gd name="T21" fmla="*/ 1549 h 1881"/>
                  <a:gd name="T22" fmla="*/ 1767 w 1776"/>
                  <a:gd name="T23" fmla="*/ 1734 h 1881"/>
                  <a:gd name="T24" fmla="*/ 1694 w 1776"/>
                  <a:gd name="T25" fmla="*/ 1860 h 1881"/>
                  <a:gd name="T26" fmla="*/ 1591 w 1776"/>
                  <a:gd name="T27" fmla="*/ 1854 h 1881"/>
                  <a:gd name="T28" fmla="*/ 1462 w 1776"/>
                  <a:gd name="T29" fmla="*/ 1781 h 1881"/>
                  <a:gd name="T30" fmla="*/ 1362 w 1776"/>
                  <a:gd name="T31" fmla="*/ 1707 h 1881"/>
                  <a:gd name="T32" fmla="*/ 1212 w 1776"/>
                  <a:gd name="T33" fmla="*/ 1605 h 1881"/>
                  <a:gd name="T34" fmla="*/ 1031 w 1776"/>
                  <a:gd name="T35" fmla="*/ 1500 h 1881"/>
                  <a:gd name="T36" fmla="*/ 989 w 1776"/>
                  <a:gd name="T37" fmla="*/ 1327 h 1881"/>
                  <a:gd name="T38" fmla="*/ 1014 w 1776"/>
                  <a:gd name="T39" fmla="*/ 1176 h 1881"/>
                  <a:gd name="T40" fmla="*/ 989 w 1776"/>
                  <a:gd name="T41" fmla="*/ 1036 h 1881"/>
                  <a:gd name="T42" fmla="*/ 1034 w 1776"/>
                  <a:gd name="T43" fmla="*/ 858 h 1881"/>
                  <a:gd name="T44" fmla="*/ 1009 w 1776"/>
                  <a:gd name="T45" fmla="*/ 776 h 1881"/>
                  <a:gd name="T46" fmla="*/ 891 w 1776"/>
                  <a:gd name="T47" fmla="*/ 720 h 1881"/>
                  <a:gd name="T48" fmla="*/ 787 w 1776"/>
                  <a:gd name="T49" fmla="*/ 770 h 1881"/>
                  <a:gd name="T50" fmla="*/ 740 w 1776"/>
                  <a:gd name="T51" fmla="*/ 874 h 1881"/>
                  <a:gd name="T52" fmla="*/ 778 w 1776"/>
                  <a:gd name="T53" fmla="*/ 1021 h 1881"/>
                  <a:gd name="T54" fmla="*/ 754 w 1776"/>
                  <a:gd name="T55" fmla="*/ 1149 h 1881"/>
                  <a:gd name="T56" fmla="*/ 767 w 1776"/>
                  <a:gd name="T57" fmla="*/ 1292 h 1881"/>
                  <a:gd name="T58" fmla="*/ 783 w 1776"/>
                  <a:gd name="T59" fmla="*/ 1432 h 1881"/>
                  <a:gd name="T60" fmla="*/ 540 w 1776"/>
                  <a:gd name="T61" fmla="*/ 1621 h 1881"/>
                  <a:gd name="T62" fmla="*/ 371 w 1776"/>
                  <a:gd name="T63" fmla="*/ 1736 h 1881"/>
                  <a:gd name="T64" fmla="*/ 252 w 1776"/>
                  <a:gd name="T65" fmla="*/ 1827 h 1881"/>
                  <a:gd name="T66" fmla="*/ 143 w 1776"/>
                  <a:gd name="T67" fmla="*/ 1881 h 1881"/>
                  <a:gd name="T68" fmla="*/ 47 w 1776"/>
                  <a:gd name="T69" fmla="*/ 1832 h 1881"/>
                  <a:gd name="T70" fmla="*/ 3 w 1776"/>
                  <a:gd name="T71" fmla="*/ 1690 h 1881"/>
                  <a:gd name="T72" fmla="*/ 5 w 1776"/>
                  <a:gd name="T73" fmla="*/ 1512 h 1881"/>
                  <a:gd name="T74" fmla="*/ 47 w 1776"/>
                  <a:gd name="T75" fmla="*/ 1285 h 1881"/>
                  <a:gd name="T76" fmla="*/ 162 w 1776"/>
                  <a:gd name="T77" fmla="*/ 912 h 1881"/>
                  <a:gd name="T78" fmla="*/ 311 w 1776"/>
                  <a:gd name="T79" fmla="*/ 656 h 1881"/>
                  <a:gd name="T80" fmla="*/ 378 w 1776"/>
                  <a:gd name="T81" fmla="*/ 563 h 1881"/>
                  <a:gd name="T82" fmla="*/ 471 w 1776"/>
                  <a:gd name="T83" fmla="*/ 492 h 1881"/>
                  <a:gd name="T84" fmla="*/ 582 w 1776"/>
                  <a:gd name="T85" fmla="*/ 538 h 1881"/>
                  <a:gd name="T86" fmla="*/ 638 w 1776"/>
                  <a:gd name="T87" fmla="*/ 660 h 1881"/>
                  <a:gd name="T88" fmla="*/ 674 w 1776"/>
                  <a:gd name="T89" fmla="*/ 716 h 1881"/>
                  <a:gd name="T90" fmla="*/ 694 w 1776"/>
                  <a:gd name="T91" fmla="*/ 690 h 1881"/>
                  <a:gd name="T92" fmla="*/ 774 w 1776"/>
                  <a:gd name="T93" fmla="*/ 632 h 1881"/>
                  <a:gd name="T94" fmla="*/ 816 w 1776"/>
                  <a:gd name="T95" fmla="*/ 461 h 1881"/>
                  <a:gd name="T96" fmla="*/ 811 w 1776"/>
                  <a:gd name="T97" fmla="*/ 185 h 1881"/>
                  <a:gd name="T98" fmla="*/ 829 w 1776"/>
                  <a:gd name="T99" fmla="*/ 16 h 1881"/>
                  <a:gd name="T100" fmla="*/ 914 w 1776"/>
                  <a:gd name="T101" fmla="*/ 0 h 18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776" h="1881">
                    <a:moveTo>
                      <a:pt x="914" y="0"/>
                    </a:moveTo>
                    <a:lnTo>
                      <a:pt x="940" y="3"/>
                    </a:lnTo>
                    <a:lnTo>
                      <a:pt x="965" y="10"/>
                    </a:lnTo>
                    <a:lnTo>
                      <a:pt x="987" y="23"/>
                    </a:lnTo>
                    <a:lnTo>
                      <a:pt x="991" y="81"/>
                    </a:lnTo>
                    <a:lnTo>
                      <a:pt x="994" y="147"/>
                    </a:lnTo>
                    <a:lnTo>
                      <a:pt x="994" y="220"/>
                    </a:lnTo>
                    <a:lnTo>
                      <a:pt x="994" y="296"/>
                    </a:lnTo>
                    <a:lnTo>
                      <a:pt x="994" y="376"/>
                    </a:lnTo>
                    <a:lnTo>
                      <a:pt x="994" y="458"/>
                    </a:lnTo>
                    <a:lnTo>
                      <a:pt x="994" y="536"/>
                    </a:lnTo>
                    <a:lnTo>
                      <a:pt x="994" y="612"/>
                    </a:lnTo>
                    <a:lnTo>
                      <a:pt x="1020" y="629"/>
                    </a:lnTo>
                    <a:lnTo>
                      <a:pt x="1040" y="641"/>
                    </a:lnTo>
                    <a:lnTo>
                      <a:pt x="1056" y="652"/>
                    </a:lnTo>
                    <a:lnTo>
                      <a:pt x="1071" y="663"/>
                    </a:lnTo>
                    <a:lnTo>
                      <a:pt x="1085" y="674"/>
                    </a:lnTo>
                    <a:lnTo>
                      <a:pt x="1100" y="689"/>
                    </a:lnTo>
                    <a:lnTo>
                      <a:pt x="1122" y="629"/>
                    </a:lnTo>
                    <a:lnTo>
                      <a:pt x="1145" y="580"/>
                    </a:lnTo>
                    <a:lnTo>
                      <a:pt x="1171" y="543"/>
                    </a:lnTo>
                    <a:lnTo>
                      <a:pt x="1196" y="516"/>
                    </a:lnTo>
                    <a:lnTo>
                      <a:pt x="1223" y="498"/>
                    </a:lnTo>
                    <a:lnTo>
                      <a:pt x="1252" y="490"/>
                    </a:lnTo>
                    <a:lnTo>
                      <a:pt x="1282" y="494"/>
                    </a:lnTo>
                    <a:lnTo>
                      <a:pt x="1314" y="505"/>
                    </a:lnTo>
                    <a:lnTo>
                      <a:pt x="1345" y="525"/>
                    </a:lnTo>
                    <a:lnTo>
                      <a:pt x="1380" y="556"/>
                    </a:lnTo>
                    <a:lnTo>
                      <a:pt x="1414" y="594"/>
                    </a:lnTo>
                    <a:lnTo>
                      <a:pt x="1451" y="640"/>
                    </a:lnTo>
                    <a:lnTo>
                      <a:pt x="1491" y="683"/>
                    </a:lnTo>
                    <a:lnTo>
                      <a:pt x="1527" y="729"/>
                    </a:lnTo>
                    <a:lnTo>
                      <a:pt x="1558" y="778"/>
                    </a:lnTo>
                    <a:lnTo>
                      <a:pt x="1585" y="832"/>
                    </a:lnTo>
                    <a:lnTo>
                      <a:pt x="1611" y="890"/>
                    </a:lnTo>
                    <a:lnTo>
                      <a:pt x="1634" y="956"/>
                    </a:lnTo>
                    <a:lnTo>
                      <a:pt x="1656" y="1027"/>
                    </a:lnTo>
                    <a:lnTo>
                      <a:pt x="1678" y="1107"/>
                    </a:lnTo>
                    <a:lnTo>
                      <a:pt x="1700" y="1196"/>
                    </a:lnTo>
                    <a:lnTo>
                      <a:pt x="1722" y="1294"/>
                    </a:lnTo>
                    <a:lnTo>
                      <a:pt x="1747" y="1403"/>
                    </a:lnTo>
                    <a:lnTo>
                      <a:pt x="1756" y="1450"/>
                    </a:lnTo>
                    <a:lnTo>
                      <a:pt x="1765" y="1500"/>
                    </a:lnTo>
                    <a:lnTo>
                      <a:pt x="1771" y="1549"/>
                    </a:lnTo>
                    <a:lnTo>
                      <a:pt x="1774" y="1598"/>
                    </a:lnTo>
                    <a:lnTo>
                      <a:pt x="1776" y="1645"/>
                    </a:lnTo>
                    <a:lnTo>
                      <a:pt x="1774" y="1690"/>
                    </a:lnTo>
                    <a:lnTo>
                      <a:pt x="1767" y="1734"/>
                    </a:lnTo>
                    <a:lnTo>
                      <a:pt x="1756" y="1774"/>
                    </a:lnTo>
                    <a:lnTo>
                      <a:pt x="1742" y="1809"/>
                    </a:lnTo>
                    <a:lnTo>
                      <a:pt x="1722" y="1838"/>
                    </a:lnTo>
                    <a:lnTo>
                      <a:pt x="1694" y="1860"/>
                    </a:lnTo>
                    <a:lnTo>
                      <a:pt x="1674" y="1869"/>
                    </a:lnTo>
                    <a:lnTo>
                      <a:pt x="1649" y="1869"/>
                    </a:lnTo>
                    <a:lnTo>
                      <a:pt x="1622" y="1863"/>
                    </a:lnTo>
                    <a:lnTo>
                      <a:pt x="1591" y="1854"/>
                    </a:lnTo>
                    <a:lnTo>
                      <a:pt x="1558" y="1840"/>
                    </a:lnTo>
                    <a:lnTo>
                      <a:pt x="1527" y="1821"/>
                    </a:lnTo>
                    <a:lnTo>
                      <a:pt x="1494" y="1801"/>
                    </a:lnTo>
                    <a:lnTo>
                      <a:pt x="1462" y="1781"/>
                    </a:lnTo>
                    <a:lnTo>
                      <a:pt x="1432" y="1760"/>
                    </a:lnTo>
                    <a:lnTo>
                      <a:pt x="1405" y="1740"/>
                    </a:lnTo>
                    <a:lnTo>
                      <a:pt x="1382" y="1723"/>
                    </a:lnTo>
                    <a:lnTo>
                      <a:pt x="1362" y="1707"/>
                    </a:lnTo>
                    <a:lnTo>
                      <a:pt x="1347" y="1696"/>
                    </a:lnTo>
                    <a:lnTo>
                      <a:pt x="1305" y="1663"/>
                    </a:lnTo>
                    <a:lnTo>
                      <a:pt x="1260" y="1632"/>
                    </a:lnTo>
                    <a:lnTo>
                      <a:pt x="1212" y="1605"/>
                    </a:lnTo>
                    <a:lnTo>
                      <a:pt x="1163" y="1580"/>
                    </a:lnTo>
                    <a:lnTo>
                      <a:pt x="1114" y="1554"/>
                    </a:lnTo>
                    <a:lnTo>
                      <a:pt x="1071" y="1527"/>
                    </a:lnTo>
                    <a:lnTo>
                      <a:pt x="1031" y="1500"/>
                    </a:lnTo>
                    <a:lnTo>
                      <a:pt x="1000" y="1469"/>
                    </a:lnTo>
                    <a:lnTo>
                      <a:pt x="987" y="1420"/>
                    </a:lnTo>
                    <a:lnTo>
                      <a:pt x="985" y="1372"/>
                    </a:lnTo>
                    <a:lnTo>
                      <a:pt x="989" y="1327"/>
                    </a:lnTo>
                    <a:lnTo>
                      <a:pt x="996" y="1285"/>
                    </a:lnTo>
                    <a:lnTo>
                      <a:pt x="1003" y="1247"/>
                    </a:lnTo>
                    <a:lnTo>
                      <a:pt x="1011" y="1212"/>
                    </a:lnTo>
                    <a:lnTo>
                      <a:pt x="1014" y="1176"/>
                    </a:lnTo>
                    <a:lnTo>
                      <a:pt x="1009" y="1143"/>
                    </a:lnTo>
                    <a:lnTo>
                      <a:pt x="1002" y="1114"/>
                    </a:lnTo>
                    <a:lnTo>
                      <a:pt x="994" y="1089"/>
                    </a:lnTo>
                    <a:lnTo>
                      <a:pt x="989" y="1036"/>
                    </a:lnTo>
                    <a:lnTo>
                      <a:pt x="992" y="985"/>
                    </a:lnTo>
                    <a:lnTo>
                      <a:pt x="1003" y="938"/>
                    </a:lnTo>
                    <a:lnTo>
                      <a:pt x="1018" y="896"/>
                    </a:lnTo>
                    <a:lnTo>
                      <a:pt x="1034" y="858"/>
                    </a:lnTo>
                    <a:lnTo>
                      <a:pt x="1051" y="825"/>
                    </a:lnTo>
                    <a:lnTo>
                      <a:pt x="1040" y="810"/>
                    </a:lnTo>
                    <a:lnTo>
                      <a:pt x="1025" y="794"/>
                    </a:lnTo>
                    <a:lnTo>
                      <a:pt x="1009" y="776"/>
                    </a:lnTo>
                    <a:lnTo>
                      <a:pt x="989" y="758"/>
                    </a:lnTo>
                    <a:lnTo>
                      <a:pt x="963" y="743"/>
                    </a:lnTo>
                    <a:lnTo>
                      <a:pt x="931" y="729"/>
                    </a:lnTo>
                    <a:lnTo>
                      <a:pt x="891" y="720"/>
                    </a:lnTo>
                    <a:lnTo>
                      <a:pt x="856" y="732"/>
                    </a:lnTo>
                    <a:lnTo>
                      <a:pt x="829" y="743"/>
                    </a:lnTo>
                    <a:lnTo>
                      <a:pt x="805" y="756"/>
                    </a:lnTo>
                    <a:lnTo>
                      <a:pt x="787" y="770"/>
                    </a:lnTo>
                    <a:lnTo>
                      <a:pt x="769" y="789"/>
                    </a:lnTo>
                    <a:lnTo>
                      <a:pt x="751" y="810"/>
                    </a:lnTo>
                    <a:lnTo>
                      <a:pt x="727" y="840"/>
                    </a:lnTo>
                    <a:lnTo>
                      <a:pt x="740" y="874"/>
                    </a:lnTo>
                    <a:lnTo>
                      <a:pt x="752" y="909"/>
                    </a:lnTo>
                    <a:lnTo>
                      <a:pt x="765" y="945"/>
                    </a:lnTo>
                    <a:lnTo>
                      <a:pt x="774" y="983"/>
                    </a:lnTo>
                    <a:lnTo>
                      <a:pt x="778" y="1021"/>
                    </a:lnTo>
                    <a:lnTo>
                      <a:pt x="776" y="1056"/>
                    </a:lnTo>
                    <a:lnTo>
                      <a:pt x="769" y="1089"/>
                    </a:lnTo>
                    <a:lnTo>
                      <a:pt x="762" y="1120"/>
                    </a:lnTo>
                    <a:lnTo>
                      <a:pt x="754" y="1149"/>
                    </a:lnTo>
                    <a:lnTo>
                      <a:pt x="752" y="1183"/>
                    </a:lnTo>
                    <a:lnTo>
                      <a:pt x="754" y="1220"/>
                    </a:lnTo>
                    <a:lnTo>
                      <a:pt x="760" y="1256"/>
                    </a:lnTo>
                    <a:lnTo>
                      <a:pt x="767" y="1292"/>
                    </a:lnTo>
                    <a:lnTo>
                      <a:pt x="774" y="1330"/>
                    </a:lnTo>
                    <a:lnTo>
                      <a:pt x="782" y="1365"/>
                    </a:lnTo>
                    <a:lnTo>
                      <a:pt x="785" y="1400"/>
                    </a:lnTo>
                    <a:lnTo>
                      <a:pt x="783" y="1432"/>
                    </a:lnTo>
                    <a:lnTo>
                      <a:pt x="774" y="1461"/>
                    </a:lnTo>
                    <a:lnTo>
                      <a:pt x="760" y="1489"/>
                    </a:lnTo>
                    <a:lnTo>
                      <a:pt x="651" y="1556"/>
                    </a:lnTo>
                    <a:lnTo>
                      <a:pt x="540" y="1621"/>
                    </a:lnTo>
                    <a:lnTo>
                      <a:pt x="431" y="1689"/>
                    </a:lnTo>
                    <a:lnTo>
                      <a:pt x="416" y="1700"/>
                    </a:lnTo>
                    <a:lnTo>
                      <a:pt x="396" y="1716"/>
                    </a:lnTo>
                    <a:lnTo>
                      <a:pt x="371" y="1736"/>
                    </a:lnTo>
                    <a:lnTo>
                      <a:pt x="343" y="1758"/>
                    </a:lnTo>
                    <a:lnTo>
                      <a:pt x="314" y="1781"/>
                    </a:lnTo>
                    <a:lnTo>
                      <a:pt x="283" y="1805"/>
                    </a:lnTo>
                    <a:lnTo>
                      <a:pt x="252" y="1827"/>
                    </a:lnTo>
                    <a:lnTo>
                      <a:pt x="222" y="1847"/>
                    </a:lnTo>
                    <a:lnTo>
                      <a:pt x="192" y="1863"/>
                    </a:lnTo>
                    <a:lnTo>
                      <a:pt x="167" y="1874"/>
                    </a:lnTo>
                    <a:lnTo>
                      <a:pt x="143" y="1881"/>
                    </a:lnTo>
                    <a:lnTo>
                      <a:pt x="123" y="1880"/>
                    </a:lnTo>
                    <a:lnTo>
                      <a:pt x="92" y="1872"/>
                    </a:lnTo>
                    <a:lnTo>
                      <a:pt x="69" y="1856"/>
                    </a:lnTo>
                    <a:lnTo>
                      <a:pt x="47" y="1832"/>
                    </a:lnTo>
                    <a:lnTo>
                      <a:pt x="31" y="1803"/>
                    </a:lnTo>
                    <a:lnTo>
                      <a:pt x="18" y="1769"/>
                    </a:lnTo>
                    <a:lnTo>
                      <a:pt x="9" y="1730"/>
                    </a:lnTo>
                    <a:lnTo>
                      <a:pt x="3" y="1690"/>
                    </a:lnTo>
                    <a:lnTo>
                      <a:pt x="0" y="1647"/>
                    </a:lnTo>
                    <a:lnTo>
                      <a:pt x="0" y="1601"/>
                    </a:lnTo>
                    <a:lnTo>
                      <a:pt x="2" y="1558"/>
                    </a:lnTo>
                    <a:lnTo>
                      <a:pt x="5" y="1512"/>
                    </a:lnTo>
                    <a:lnTo>
                      <a:pt x="9" y="1470"/>
                    </a:lnTo>
                    <a:lnTo>
                      <a:pt x="16" y="1429"/>
                    </a:lnTo>
                    <a:lnTo>
                      <a:pt x="23" y="1392"/>
                    </a:lnTo>
                    <a:lnTo>
                      <a:pt x="47" y="1285"/>
                    </a:lnTo>
                    <a:lnTo>
                      <a:pt x="72" y="1183"/>
                    </a:lnTo>
                    <a:lnTo>
                      <a:pt x="100" y="1087"/>
                    </a:lnTo>
                    <a:lnTo>
                      <a:pt x="129" y="996"/>
                    </a:lnTo>
                    <a:lnTo>
                      <a:pt x="162" y="912"/>
                    </a:lnTo>
                    <a:lnTo>
                      <a:pt x="194" y="834"/>
                    </a:lnTo>
                    <a:lnTo>
                      <a:pt x="231" y="767"/>
                    </a:lnTo>
                    <a:lnTo>
                      <a:pt x="269" y="707"/>
                    </a:lnTo>
                    <a:lnTo>
                      <a:pt x="311" y="656"/>
                    </a:lnTo>
                    <a:lnTo>
                      <a:pt x="327" y="634"/>
                    </a:lnTo>
                    <a:lnTo>
                      <a:pt x="343" y="610"/>
                    </a:lnTo>
                    <a:lnTo>
                      <a:pt x="360" y="587"/>
                    </a:lnTo>
                    <a:lnTo>
                      <a:pt x="378" y="563"/>
                    </a:lnTo>
                    <a:lnTo>
                      <a:pt x="398" y="541"/>
                    </a:lnTo>
                    <a:lnTo>
                      <a:pt x="420" y="521"/>
                    </a:lnTo>
                    <a:lnTo>
                      <a:pt x="443" y="505"/>
                    </a:lnTo>
                    <a:lnTo>
                      <a:pt x="471" y="492"/>
                    </a:lnTo>
                    <a:lnTo>
                      <a:pt x="502" y="487"/>
                    </a:lnTo>
                    <a:lnTo>
                      <a:pt x="534" y="489"/>
                    </a:lnTo>
                    <a:lnTo>
                      <a:pt x="562" y="510"/>
                    </a:lnTo>
                    <a:lnTo>
                      <a:pt x="582" y="538"/>
                    </a:lnTo>
                    <a:lnTo>
                      <a:pt x="596" y="567"/>
                    </a:lnTo>
                    <a:lnTo>
                      <a:pt x="611" y="598"/>
                    </a:lnTo>
                    <a:lnTo>
                      <a:pt x="623" y="629"/>
                    </a:lnTo>
                    <a:lnTo>
                      <a:pt x="638" y="660"/>
                    </a:lnTo>
                    <a:lnTo>
                      <a:pt x="654" y="689"/>
                    </a:lnTo>
                    <a:lnTo>
                      <a:pt x="672" y="712"/>
                    </a:lnTo>
                    <a:lnTo>
                      <a:pt x="671" y="716"/>
                    </a:lnTo>
                    <a:lnTo>
                      <a:pt x="674" y="716"/>
                    </a:lnTo>
                    <a:lnTo>
                      <a:pt x="672" y="712"/>
                    </a:lnTo>
                    <a:lnTo>
                      <a:pt x="672" y="710"/>
                    </a:lnTo>
                    <a:lnTo>
                      <a:pt x="682" y="701"/>
                    </a:lnTo>
                    <a:lnTo>
                      <a:pt x="694" y="690"/>
                    </a:lnTo>
                    <a:lnTo>
                      <a:pt x="711" y="676"/>
                    </a:lnTo>
                    <a:lnTo>
                      <a:pt x="731" y="661"/>
                    </a:lnTo>
                    <a:lnTo>
                      <a:pt x="752" y="645"/>
                    </a:lnTo>
                    <a:lnTo>
                      <a:pt x="774" y="632"/>
                    </a:lnTo>
                    <a:lnTo>
                      <a:pt x="796" y="620"/>
                    </a:lnTo>
                    <a:lnTo>
                      <a:pt x="814" y="612"/>
                    </a:lnTo>
                    <a:lnTo>
                      <a:pt x="816" y="534"/>
                    </a:lnTo>
                    <a:lnTo>
                      <a:pt x="816" y="461"/>
                    </a:lnTo>
                    <a:lnTo>
                      <a:pt x="814" y="394"/>
                    </a:lnTo>
                    <a:lnTo>
                      <a:pt x="812" y="327"/>
                    </a:lnTo>
                    <a:lnTo>
                      <a:pt x="812" y="258"/>
                    </a:lnTo>
                    <a:lnTo>
                      <a:pt x="811" y="185"/>
                    </a:lnTo>
                    <a:lnTo>
                      <a:pt x="812" y="107"/>
                    </a:lnTo>
                    <a:lnTo>
                      <a:pt x="814" y="20"/>
                    </a:lnTo>
                    <a:lnTo>
                      <a:pt x="818" y="20"/>
                    </a:lnTo>
                    <a:lnTo>
                      <a:pt x="829" y="16"/>
                    </a:lnTo>
                    <a:lnTo>
                      <a:pt x="845" y="10"/>
                    </a:lnTo>
                    <a:lnTo>
                      <a:pt x="865" y="5"/>
                    </a:lnTo>
                    <a:lnTo>
                      <a:pt x="889" y="1"/>
                    </a:lnTo>
                    <a:lnTo>
                      <a:pt x="91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54" name="Freeform 19">
                <a:extLst>
                  <a:ext uri="{FF2B5EF4-FFF2-40B4-BE49-F238E27FC236}">
                    <a16:creationId xmlns:a16="http://schemas.microsoft.com/office/drawing/2014/main" id="{7E74DCC0-CB27-4B09-8E4C-9EC8183558F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80997" y="166898"/>
                <a:ext cx="295509" cy="149725"/>
              </a:xfrm>
              <a:custGeom>
                <a:avLst/>
                <a:gdLst>
                  <a:gd name="T0" fmla="*/ 1865 w 3600"/>
                  <a:gd name="T1" fmla="*/ 593 h 1824"/>
                  <a:gd name="T2" fmla="*/ 1911 w 3600"/>
                  <a:gd name="T3" fmla="*/ 800 h 1824"/>
                  <a:gd name="T4" fmla="*/ 2124 w 3600"/>
                  <a:gd name="T5" fmla="*/ 800 h 1824"/>
                  <a:gd name="T6" fmla="*/ 2171 w 3600"/>
                  <a:gd name="T7" fmla="*/ 593 h 1824"/>
                  <a:gd name="T8" fmla="*/ 1800 w 3600"/>
                  <a:gd name="T9" fmla="*/ 406 h 1824"/>
                  <a:gd name="T10" fmla="*/ 2184 w 3600"/>
                  <a:gd name="T11" fmla="*/ 580 h 1824"/>
                  <a:gd name="T12" fmla="*/ 2302 w 3600"/>
                  <a:gd name="T13" fmla="*/ 987 h 1824"/>
                  <a:gd name="T14" fmla="*/ 2076 w 3600"/>
                  <a:gd name="T15" fmla="*/ 1338 h 1824"/>
                  <a:gd name="T16" fmla="*/ 1653 w 3600"/>
                  <a:gd name="T17" fmla="*/ 1400 h 1824"/>
                  <a:gd name="T18" fmla="*/ 1340 w 3600"/>
                  <a:gd name="T19" fmla="*/ 1127 h 1824"/>
                  <a:gd name="T20" fmla="*/ 1340 w 3600"/>
                  <a:gd name="T21" fmla="*/ 698 h 1824"/>
                  <a:gd name="T22" fmla="*/ 1653 w 3600"/>
                  <a:gd name="T23" fmla="*/ 427 h 1824"/>
                  <a:gd name="T24" fmla="*/ 2513 w 3600"/>
                  <a:gd name="T25" fmla="*/ 437 h 1824"/>
                  <a:gd name="T26" fmla="*/ 2645 w 3600"/>
                  <a:gd name="T27" fmla="*/ 847 h 1824"/>
                  <a:gd name="T28" fmla="*/ 2575 w 3600"/>
                  <a:gd name="T29" fmla="*/ 1255 h 1824"/>
                  <a:gd name="T30" fmla="*/ 2402 w 3600"/>
                  <a:gd name="T31" fmla="*/ 1507 h 1824"/>
                  <a:gd name="T32" fmla="*/ 2780 w 3600"/>
                  <a:gd name="T33" fmla="*/ 1369 h 1824"/>
                  <a:gd name="T34" fmla="*/ 3244 w 3600"/>
                  <a:gd name="T35" fmla="*/ 1060 h 1824"/>
                  <a:gd name="T36" fmla="*/ 3382 w 3600"/>
                  <a:gd name="T37" fmla="*/ 927 h 1824"/>
                  <a:gd name="T38" fmla="*/ 3329 w 3600"/>
                  <a:gd name="T39" fmla="*/ 831 h 1824"/>
                  <a:gd name="T40" fmla="*/ 3160 w 3600"/>
                  <a:gd name="T41" fmla="*/ 686 h 1824"/>
                  <a:gd name="T42" fmla="*/ 2580 w 3600"/>
                  <a:gd name="T43" fmla="*/ 335 h 1824"/>
                  <a:gd name="T44" fmla="*/ 636 w 3600"/>
                  <a:gd name="T45" fmla="*/ 540 h 1824"/>
                  <a:gd name="T46" fmla="*/ 293 w 3600"/>
                  <a:gd name="T47" fmla="*/ 800 h 1824"/>
                  <a:gd name="T48" fmla="*/ 209 w 3600"/>
                  <a:gd name="T49" fmla="*/ 884 h 1824"/>
                  <a:gd name="T50" fmla="*/ 271 w 3600"/>
                  <a:gd name="T51" fmla="*/ 1004 h 1824"/>
                  <a:gd name="T52" fmla="*/ 404 w 3600"/>
                  <a:gd name="T53" fmla="*/ 1109 h 1824"/>
                  <a:gd name="T54" fmla="*/ 767 w 3600"/>
                  <a:gd name="T55" fmla="*/ 1357 h 1824"/>
                  <a:gd name="T56" fmla="*/ 1240 w 3600"/>
                  <a:gd name="T57" fmla="*/ 1562 h 1824"/>
                  <a:gd name="T58" fmla="*/ 1015 w 3600"/>
                  <a:gd name="T59" fmla="*/ 1227 h 1824"/>
                  <a:gd name="T60" fmla="*/ 951 w 3600"/>
                  <a:gd name="T61" fmla="*/ 802 h 1824"/>
                  <a:gd name="T62" fmla="*/ 1115 w 3600"/>
                  <a:gd name="T63" fmla="*/ 395 h 1824"/>
                  <a:gd name="T64" fmla="*/ 1567 w 3600"/>
                  <a:gd name="T65" fmla="*/ 249 h 1824"/>
                  <a:gd name="T66" fmla="*/ 1225 w 3600"/>
                  <a:gd name="T67" fmla="*/ 507 h 1824"/>
                  <a:gd name="T68" fmla="*/ 1104 w 3600"/>
                  <a:gd name="T69" fmla="*/ 947 h 1824"/>
                  <a:gd name="T70" fmla="*/ 1289 w 3600"/>
                  <a:gd name="T71" fmla="*/ 1384 h 1824"/>
                  <a:gd name="T72" fmla="*/ 1689 w 3600"/>
                  <a:gd name="T73" fmla="*/ 1607 h 1824"/>
                  <a:gd name="T74" fmla="*/ 2176 w 3600"/>
                  <a:gd name="T75" fmla="*/ 1491 h 1824"/>
                  <a:gd name="T76" fmla="*/ 2465 w 3600"/>
                  <a:gd name="T77" fmla="*/ 1113 h 1824"/>
                  <a:gd name="T78" fmla="*/ 2433 w 3600"/>
                  <a:gd name="T79" fmla="*/ 633 h 1824"/>
                  <a:gd name="T80" fmla="*/ 2144 w 3600"/>
                  <a:gd name="T81" fmla="*/ 304 h 1824"/>
                  <a:gd name="T82" fmla="*/ 1733 w 3600"/>
                  <a:gd name="T83" fmla="*/ 213 h 1824"/>
                  <a:gd name="T84" fmla="*/ 2087 w 3600"/>
                  <a:gd name="T85" fmla="*/ 18 h 1824"/>
                  <a:gd name="T86" fmla="*/ 2680 w 3600"/>
                  <a:gd name="T87" fmla="*/ 215 h 1824"/>
                  <a:gd name="T88" fmla="*/ 3331 w 3600"/>
                  <a:gd name="T89" fmla="*/ 615 h 1824"/>
                  <a:gd name="T90" fmla="*/ 3584 w 3600"/>
                  <a:gd name="T91" fmla="*/ 855 h 1824"/>
                  <a:gd name="T92" fmla="*/ 3542 w 3600"/>
                  <a:gd name="T93" fmla="*/ 1015 h 1824"/>
                  <a:gd name="T94" fmla="*/ 3236 w 3600"/>
                  <a:gd name="T95" fmla="*/ 1273 h 1824"/>
                  <a:gd name="T96" fmla="*/ 2613 w 3600"/>
                  <a:gd name="T97" fmla="*/ 1638 h 1824"/>
                  <a:gd name="T98" fmla="*/ 1844 w 3600"/>
                  <a:gd name="T99" fmla="*/ 1824 h 1824"/>
                  <a:gd name="T100" fmla="*/ 1113 w 3600"/>
                  <a:gd name="T101" fmla="*/ 1693 h 1824"/>
                  <a:gd name="T102" fmla="*/ 533 w 3600"/>
                  <a:gd name="T103" fmla="*/ 1397 h 1824"/>
                  <a:gd name="T104" fmla="*/ 58 w 3600"/>
                  <a:gd name="T105" fmla="*/ 1020 h 1824"/>
                  <a:gd name="T106" fmla="*/ 24 w 3600"/>
                  <a:gd name="T107" fmla="*/ 851 h 1824"/>
                  <a:gd name="T108" fmla="*/ 191 w 3600"/>
                  <a:gd name="T109" fmla="*/ 677 h 1824"/>
                  <a:gd name="T110" fmla="*/ 431 w 3600"/>
                  <a:gd name="T111" fmla="*/ 491 h 1824"/>
                  <a:gd name="T112" fmla="*/ 1047 w 3600"/>
                  <a:gd name="T113" fmla="*/ 149 h 1824"/>
                  <a:gd name="T114" fmla="*/ 1464 w 3600"/>
                  <a:gd name="T115" fmla="*/ 24 h 1824"/>
                  <a:gd name="T116" fmla="*/ 1624 w 3600"/>
                  <a:gd name="T117" fmla="*/ 6 h 1824"/>
                  <a:gd name="T118" fmla="*/ 1747 w 3600"/>
                  <a:gd name="T119" fmla="*/ 0 h 1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600" h="1824">
                    <a:moveTo>
                      <a:pt x="2018" y="497"/>
                    </a:moveTo>
                    <a:lnTo>
                      <a:pt x="1978" y="502"/>
                    </a:lnTo>
                    <a:lnTo>
                      <a:pt x="1944" y="515"/>
                    </a:lnTo>
                    <a:lnTo>
                      <a:pt x="1911" y="535"/>
                    </a:lnTo>
                    <a:lnTo>
                      <a:pt x="1885" y="560"/>
                    </a:lnTo>
                    <a:lnTo>
                      <a:pt x="1865" y="593"/>
                    </a:lnTo>
                    <a:lnTo>
                      <a:pt x="1853" y="627"/>
                    </a:lnTo>
                    <a:lnTo>
                      <a:pt x="1847" y="667"/>
                    </a:lnTo>
                    <a:lnTo>
                      <a:pt x="1853" y="706"/>
                    </a:lnTo>
                    <a:lnTo>
                      <a:pt x="1865" y="742"/>
                    </a:lnTo>
                    <a:lnTo>
                      <a:pt x="1885" y="773"/>
                    </a:lnTo>
                    <a:lnTo>
                      <a:pt x="1911" y="800"/>
                    </a:lnTo>
                    <a:lnTo>
                      <a:pt x="1944" y="820"/>
                    </a:lnTo>
                    <a:lnTo>
                      <a:pt x="1978" y="833"/>
                    </a:lnTo>
                    <a:lnTo>
                      <a:pt x="2018" y="837"/>
                    </a:lnTo>
                    <a:lnTo>
                      <a:pt x="2056" y="833"/>
                    </a:lnTo>
                    <a:lnTo>
                      <a:pt x="2093" y="820"/>
                    </a:lnTo>
                    <a:lnTo>
                      <a:pt x="2124" y="800"/>
                    </a:lnTo>
                    <a:lnTo>
                      <a:pt x="2151" y="773"/>
                    </a:lnTo>
                    <a:lnTo>
                      <a:pt x="2171" y="742"/>
                    </a:lnTo>
                    <a:lnTo>
                      <a:pt x="2184" y="706"/>
                    </a:lnTo>
                    <a:lnTo>
                      <a:pt x="2187" y="667"/>
                    </a:lnTo>
                    <a:lnTo>
                      <a:pt x="2184" y="627"/>
                    </a:lnTo>
                    <a:lnTo>
                      <a:pt x="2171" y="593"/>
                    </a:lnTo>
                    <a:lnTo>
                      <a:pt x="2151" y="560"/>
                    </a:lnTo>
                    <a:lnTo>
                      <a:pt x="2124" y="535"/>
                    </a:lnTo>
                    <a:lnTo>
                      <a:pt x="2093" y="515"/>
                    </a:lnTo>
                    <a:lnTo>
                      <a:pt x="2056" y="502"/>
                    </a:lnTo>
                    <a:lnTo>
                      <a:pt x="2018" y="497"/>
                    </a:lnTo>
                    <a:close/>
                    <a:moveTo>
                      <a:pt x="1800" y="406"/>
                    </a:moveTo>
                    <a:lnTo>
                      <a:pt x="1875" y="411"/>
                    </a:lnTo>
                    <a:lnTo>
                      <a:pt x="1947" y="427"/>
                    </a:lnTo>
                    <a:lnTo>
                      <a:pt x="2015" y="453"/>
                    </a:lnTo>
                    <a:lnTo>
                      <a:pt x="2076" y="487"/>
                    </a:lnTo>
                    <a:lnTo>
                      <a:pt x="2133" y="529"/>
                    </a:lnTo>
                    <a:lnTo>
                      <a:pt x="2184" y="580"/>
                    </a:lnTo>
                    <a:lnTo>
                      <a:pt x="2225" y="637"/>
                    </a:lnTo>
                    <a:lnTo>
                      <a:pt x="2260" y="698"/>
                    </a:lnTo>
                    <a:lnTo>
                      <a:pt x="2287" y="766"/>
                    </a:lnTo>
                    <a:lnTo>
                      <a:pt x="2302" y="838"/>
                    </a:lnTo>
                    <a:lnTo>
                      <a:pt x="2307" y="913"/>
                    </a:lnTo>
                    <a:lnTo>
                      <a:pt x="2302" y="987"/>
                    </a:lnTo>
                    <a:lnTo>
                      <a:pt x="2287" y="1060"/>
                    </a:lnTo>
                    <a:lnTo>
                      <a:pt x="2260" y="1127"/>
                    </a:lnTo>
                    <a:lnTo>
                      <a:pt x="2225" y="1189"/>
                    </a:lnTo>
                    <a:lnTo>
                      <a:pt x="2184" y="1246"/>
                    </a:lnTo>
                    <a:lnTo>
                      <a:pt x="2133" y="1297"/>
                    </a:lnTo>
                    <a:lnTo>
                      <a:pt x="2076" y="1338"/>
                    </a:lnTo>
                    <a:lnTo>
                      <a:pt x="2015" y="1375"/>
                    </a:lnTo>
                    <a:lnTo>
                      <a:pt x="1947" y="1400"/>
                    </a:lnTo>
                    <a:lnTo>
                      <a:pt x="1875" y="1415"/>
                    </a:lnTo>
                    <a:lnTo>
                      <a:pt x="1800" y="1422"/>
                    </a:lnTo>
                    <a:lnTo>
                      <a:pt x="1725" y="1415"/>
                    </a:lnTo>
                    <a:lnTo>
                      <a:pt x="1653" y="1400"/>
                    </a:lnTo>
                    <a:lnTo>
                      <a:pt x="1585" y="1375"/>
                    </a:lnTo>
                    <a:lnTo>
                      <a:pt x="1524" y="1338"/>
                    </a:lnTo>
                    <a:lnTo>
                      <a:pt x="1467" y="1297"/>
                    </a:lnTo>
                    <a:lnTo>
                      <a:pt x="1416" y="1246"/>
                    </a:lnTo>
                    <a:lnTo>
                      <a:pt x="1375" y="1189"/>
                    </a:lnTo>
                    <a:lnTo>
                      <a:pt x="1340" y="1127"/>
                    </a:lnTo>
                    <a:lnTo>
                      <a:pt x="1313" y="1060"/>
                    </a:lnTo>
                    <a:lnTo>
                      <a:pt x="1298" y="987"/>
                    </a:lnTo>
                    <a:lnTo>
                      <a:pt x="1293" y="913"/>
                    </a:lnTo>
                    <a:lnTo>
                      <a:pt x="1298" y="838"/>
                    </a:lnTo>
                    <a:lnTo>
                      <a:pt x="1313" y="766"/>
                    </a:lnTo>
                    <a:lnTo>
                      <a:pt x="1340" y="698"/>
                    </a:lnTo>
                    <a:lnTo>
                      <a:pt x="1375" y="637"/>
                    </a:lnTo>
                    <a:lnTo>
                      <a:pt x="1416" y="580"/>
                    </a:lnTo>
                    <a:lnTo>
                      <a:pt x="1467" y="529"/>
                    </a:lnTo>
                    <a:lnTo>
                      <a:pt x="1524" y="487"/>
                    </a:lnTo>
                    <a:lnTo>
                      <a:pt x="1585" y="453"/>
                    </a:lnTo>
                    <a:lnTo>
                      <a:pt x="1653" y="427"/>
                    </a:lnTo>
                    <a:lnTo>
                      <a:pt x="1725" y="411"/>
                    </a:lnTo>
                    <a:lnTo>
                      <a:pt x="1800" y="406"/>
                    </a:lnTo>
                    <a:close/>
                    <a:moveTo>
                      <a:pt x="2356" y="257"/>
                    </a:moveTo>
                    <a:lnTo>
                      <a:pt x="2444" y="349"/>
                    </a:lnTo>
                    <a:lnTo>
                      <a:pt x="2478" y="391"/>
                    </a:lnTo>
                    <a:lnTo>
                      <a:pt x="2513" y="437"/>
                    </a:lnTo>
                    <a:lnTo>
                      <a:pt x="2545" y="484"/>
                    </a:lnTo>
                    <a:lnTo>
                      <a:pt x="2575" y="533"/>
                    </a:lnTo>
                    <a:lnTo>
                      <a:pt x="2596" y="586"/>
                    </a:lnTo>
                    <a:lnTo>
                      <a:pt x="2622" y="677"/>
                    </a:lnTo>
                    <a:lnTo>
                      <a:pt x="2638" y="764"/>
                    </a:lnTo>
                    <a:lnTo>
                      <a:pt x="2645" y="847"/>
                    </a:lnTo>
                    <a:lnTo>
                      <a:pt x="2647" y="926"/>
                    </a:lnTo>
                    <a:lnTo>
                      <a:pt x="2644" y="1000"/>
                    </a:lnTo>
                    <a:lnTo>
                      <a:pt x="2633" y="1071"/>
                    </a:lnTo>
                    <a:lnTo>
                      <a:pt x="2616" y="1137"/>
                    </a:lnTo>
                    <a:lnTo>
                      <a:pt x="2598" y="1197"/>
                    </a:lnTo>
                    <a:lnTo>
                      <a:pt x="2575" y="1255"/>
                    </a:lnTo>
                    <a:lnTo>
                      <a:pt x="2549" y="1307"/>
                    </a:lnTo>
                    <a:lnTo>
                      <a:pt x="2520" y="1355"/>
                    </a:lnTo>
                    <a:lnTo>
                      <a:pt x="2491" y="1400"/>
                    </a:lnTo>
                    <a:lnTo>
                      <a:pt x="2460" y="1440"/>
                    </a:lnTo>
                    <a:lnTo>
                      <a:pt x="2431" y="1475"/>
                    </a:lnTo>
                    <a:lnTo>
                      <a:pt x="2402" y="1507"/>
                    </a:lnTo>
                    <a:lnTo>
                      <a:pt x="2373" y="1535"/>
                    </a:lnTo>
                    <a:lnTo>
                      <a:pt x="2347" y="1558"/>
                    </a:lnTo>
                    <a:lnTo>
                      <a:pt x="2324" y="1577"/>
                    </a:lnTo>
                    <a:lnTo>
                      <a:pt x="2482" y="1515"/>
                    </a:lnTo>
                    <a:lnTo>
                      <a:pt x="2633" y="1446"/>
                    </a:lnTo>
                    <a:lnTo>
                      <a:pt x="2780" y="1369"/>
                    </a:lnTo>
                    <a:lnTo>
                      <a:pt x="2920" y="1286"/>
                    </a:lnTo>
                    <a:lnTo>
                      <a:pt x="3053" y="1200"/>
                    </a:lnTo>
                    <a:lnTo>
                      <a:pt x="3180" y="1109"/>
                    </a:lnTo>
                    <a:lnTo>
                      <a:pt x="3198" y="1097"/>
                    </a:lnTo>
                    <a:lnTo>
                      <a:pt x="3220" y="1078"/>
                    </a:lnTo>
                    <a:lnTo>
                      <a:pt x="3244" y="1060"/>
                    </a:lnTo>
                    <a:lnTo>
                      <a:pt x="3271" y="1038"/>
                    </a:lnTo>
                    <a:lnTo>
                      <a:pt x="3296" y="1015"/>
                    </a:lnTo>
                    <a:lnTo>
                      <a:pt x="3322" y="993"/>
                    </a:lnTo>
                    <a:lnTo>
                      <a:pt x="3345" y="969"/>
                    </a:lnTo>
                    <a:lnTo>
                      <a:pt x="3365" y="947"/>
                    </a:lnTo>
                    <a:lnTo>
                      <a:pt x="3382" y="927"/>
                    </a:lnTo>
                    <a:lnTo>
                      <a:pt x="3391" y="909"/>
                    </a:lnTo>
                    <a:lnTo>
                      <a:pt x="3393" y="897"/>
                    </a:lnTo>
                    <a:lnTo>
                      <a:pt x="3385" y="886"/>
                    </a:lnTo>
                    <a:lnTo>
                      <a:pt x="3371" y="871"/>
                    </a:lnTo>
                    <a:lnTo>
                      <a:pt x="3353" y="853"/>
                    </a:lnTo>
                    <a:lnTo>
                      <a:pt x="3329" y="831"/>
                    </a:lnTo>
                    <a:lnTo>
                      <a:pt x="3304" y="807"/>
                    </a:lnTo>
                    <a:lnTo>
                      <a:pt x="3275" y="782"/>
                    </a:lnTo>
                    <a:lnTo>
                      <a:pt x="3245" y="757"/>
                    </a:lnTo>
                    <a:lnTo>
                      <a:pt x="3216" y="733"/>
                    </a:lnTo>
                    <a:lnTo>
                      <a:pt x="3187" y="707"/>
                    </a:lnTo>
                    <a:lnTo>
                      <a:pt x="3160" y="686"/>
                    </a:lnTo>
                    <a:lnTo>
                      <a:pt x="3071" y="622"/>
                    </a:lnTo>
                    <a:lnTo>
                      <a:pt x="2980" y="560"/>
                    </a:lnTo>
                    <a:lnTo>
                      <a:pt x="2885" y="498"/>
                    </a:lnTo>
                    <a:lnTo>
                      <a:pt x="2787" y="438"/>
                    </a:lnTo>
                    <a:lnTo>
                      <a:pt x="2685" y="384"/>
                    </a:lnTo>
                    <a:lnTo>
                      <a:pt x="2580" y="335"/>
                    </a:lnTo>
                    <a:lnTo>
                      <a:pt x="2469" y="291"/>
                    </a:lnTo>
                    <a:lnTo>
                      <a:pt x="2356" y="257"/>
                    </a:lnTo>
                    <a:close/>
                    <a:moveTo>
                      <a:pt x="1224" y="257"/>
                    </a:moveTo>
                    <a:lnTo>
                      <a:pt x="1016" y="337"/>
                    </a:lnTo>
                    <a:lnTo>
                      <a:pt x="716" y="493"/>
                    </a:lnTo>
                    <a:lnTo>
                      <a:pt x="636" y="540"/>
                    </a:lnTo>
                    <a:lnTo>
                      <a:pt x="558" y="593"/>
                    </a:lnTo>
                    <a:lnTo>
                      <a:pt x="484" y="649"/>
                    </a:lnTo>
                    <a:lnTo>
                      <a:pt x="409" y="706"/>
                    </a:lnTo>
                    <a:lnTo>
                      <a:pt x="336" y="760"/>
                    </a:lnTo>
                    <a:lnTo>
                      <a:pt x="313" y="782"/>
                    </a:lnTo>
                    <a:lnTo>
                      <a:pt x="293" y="800"/>
                    </a:lnTo>
                    <a:lnTo>
                      <a:pt x="276" y="815"/>
                    </a:lnTo>
                    <a:lnTo>
                      <a:pt x="258" y="831"/>
                    </a:lnTo>
                    <a:lnTo>
                      <a:pt x="240" y="847"/>
                    </a:lnTo>
                    <a:lnTo>
                      <a:pt x="216" y="869"/>
                    </a:lnTo>
                    <a:lnTo>
                      <a:pt x="215" y="875"/>
                    </a:lnTo>
                    <a:lnTo>
                      <a:pt x="209" y="884"/>
                    </a:lnTo>
                    <a:lnTo>
                      <a:pt x="205" y="897"/>
                    </a:lnTo>
                    <a:lnTo>
                      <a:pt x="202" y="913"/>
                    </a:lnTo>
                    <a:lnTo>
                      <a:pt x="202" y="929"/>
                    </a:lnTo>
                    <a:lnTo>
                      <a:pt x="207" y="946"/>
                    </a:lnTo>
                    <a:lnTo>
                      <a:pt x="242" y="977"/>
                    </a:lnTo>
                    <a:lnTo>
                      <a:pt x="271" y="1004"/>
                    </a:lnTo>
                    <a:lnTo>
                      <a:pt x="296" y="1026"/>
                    </a:lnTo>
                    <a:lnTo>
                      <a:pt x="320" y="1044"/>
                    </a:lnTo>
                    <a:lnTo>
                      <a:pt x="340" y="1060"/>
                    </a:lnTo>
                    <a:lnTo>
                      <a:pt x="360" y="1077"/>
                    </a:lnTo>
                    <a:lnTo>
                      <a:pt x="382" y="1093"/>
                    </a:lnTo>
                    <a:lnTo>
                      <a:pt x="404" y="1109"/>
                    </a:lnTo>
                    <a:lnTo>
                      <a:pt x="427" y="1129"/>
                    </a:lnTo>
                    <a:lnTo>
                      <a:pt x="484" y="1169"/>
                    </a:lnTo>
                    <a:lnTo>
                      <a:pt x="547" y="1215"/>
                    </a:lnTo>
                    <a:lnTo>
                      <a:pt x="616" y="1262"/>
                    </a:lnTo>
                    <a:lnTo>
                      <a:pt x="689" y="1309"/>
                    </a:lnTo>
                    <a:lnTo>
                      <a:pt x="767" y="1357"/>
                    </a:lnTo>
                    <a:lnTo>
                      <a:pt x="845" y="1404"/>
                    </a:lnTo>
                    <a:lnTo>
                      <a:pt x="927" y="1446"/>
                    </a:lnTo>
                    <a:lnTo>
                      <a:pt x="1007" y="1486"/>
                    </a:lnTo>
                    <a:lnTo>
                      <a:pt x="1087" y="1518"/>
                    </a:lnTo>
                    <a:lnTo>
                      <a:pt x="1165" y="1544"/>
                    </a:lnTo>
                    <a:lnTo>
                      <a:pt x="1240" y="1562"/>
                    </a:lnTo>
                    <a:lnTo>
                      <a:pt x="1196" y="1507"/>
                    </a:lnTo>
                    <a:lnTo>
                      <a:pt x="1155" y="1453"/>
                    </a:lnTo>
                    <a:lnTo>
                      <a:pt x="1115" y="1398"/>
                    </a:lnTo>
                    <a:lnTo>
                      <a:pt x="1078" y="1344"/>
                    </a:lnTo>
                    <a:lnTo>
                      <a:pt x="1044" y="1286"/>
                    </a:lnTo>
                    <a:lnTo>
                      <a:pt x="1015" y="1227"/>
                    </a:lnTo>
                    <a:lnTo>
                      <a:pt x="991" y="1166"/>
                    </a:lnTo>
                    <a:lnTo>
                      <a:pt x="971" y="1100"/>
                    </a:lnTo>
                    <a:lnTo>
                      <a:pt x="956" y="1031"/>
                    </a:lnTo>
                    <a:lnTo>
                      <a:pt x="947" y="960"/>
                    </a:lnTo>
                    <a:lnTo>
                      <a:pt x="945" y="884"/>
                    </a:lnTo>
                    <a:lnTo>
                      <a:pt x="951" y="802"/>
                    </a:lnTo>
                    <a:lnTo>
                      <a:pt x="964" y="717"/>
                    </a:lnTo>
                    <a:lnTo>
                      <a:pt x="984" y="626"/>
                    </a:lnTo>
                    <a:lnTo>
                      <a:pt x="1005" y="562"/>
                    </a:lnTo>
                    <a:lnTo>
                      <a:pt x="1036" y="502"/>
                    </a:lnTo>
                    <a:lnTo>
                      <a:pt x="1073" y="446"/>
                    </a:lnTo>
                    <a:lnTo>
                      <a:pt x="1115" y="395"/>
                    </a:lnTo>
                    <a:lnTo>
                      <a:pt x="1158" y="344"/>
                    </a:lnTo>
                    <a:lnTo>
                      <a:pt x="1200" y="298"/>
                    </a:lnTo>
                    <a:lnTo>
                      <a:pt x="1240" y="257"/>
                    </a:lnTo>
                    <a:lnTo>
                      <a:pt x="1224" y="257"/>
                    </a:lnTo>
                    <a:close/>
                    <a:moveTo>
                      <a:pt x="1733" y="213"/>
                    </a:moveTo>
                    <a:lnTo>
                      <a:pt x="1567" y="249"/>
                    </a:lnTo>
                    <a:lnTo>
                      <a:pt x="1500" y="278"/>
                    </a:lnTo>
                    <a:lnTo>
                      <a:pt x="1436" y="313"/>
                    </a:lnTo>
                    <a:lnTo>
                      <a:pt x="1376" y="355"/>
                    </a:lnTo>
                    <a:lnTo>
                      <a:pt x="1322" y="400"/>
                    </a:lnTo>
                    <a:lnTo>
                      <a:pt x="1271" y="451"/>
                    </a:lnTo>
                    <a:lnTo>
                      <a:pt x="1225" y="507"/>
                    </a:lnTo>
                    <a:lnTo>
                      <a:pt x="1185" y="567"/>
                    </a:lnTo>
                    <a:lnTo>
                      <a:pt x="1155" y="635"/>
                    </a:lnTo>
                    <a:lnTo>
                      <a:pt x="1127" y="706"/>
                    </a:lnTo>
                    <a:lnTo>
                      <a:pt x="1109" y="786"/>
                    </a:lnTo>
                    <a:lnTo>
                      <a:pt x="1102" y="867"/>
                    </a:lnTo>
                    <a:lnTo>
                      <a:pt x="1104" y="947"/>
                    </a:lnTo>
                    <a:lnTo>
                      <a:pt x="1115" y="1027"/>
                    </a:lnTo>
                    <a:lnTo>
                      <a:pt x="1135" y="1106"/>
                    </a:lnTo>
                    <a:lnTo>
                      <a:pt x="1162" y="1182"/>
                    </a:lnTo>
                    <a:lnTo>
                      <a:pt x="1198" y="1253"/>
                    </a:lnTo>
                    <a:lnTo>
                      <a:pt x="1240" y="1320"/>
                    </a:lnTo>
                    <a:lnTo>
                      <a:pt x="1289" y="1384"/>
                    </a:lnTo>
                    <a:lnTo>
                      <a:pt x="1345" y="1440"/>
                    </a:lnTo>
                    <a:lnTo>
                      <a:pt x="1405" y="1489"/>
                    </a:lnTo>
                    <a:lnTo>
                      <a:pt x="1471" y="1533"/>
                    </a:lnTo>
                    <a:lnTo>
                      <a:pt x="1540" y="1567"/>
                    </a:lnTo>
                    <a:lnTo>
                      <a:pt x="1613" y="1591"/>
                    </a:lnTo>
                    <a:lnTo>
                      <a:pt x="1689" y="1607"/>
                    </a:lnTo>
                    <a:lnTo>
                      <a:pt x="1767" y="1611"/>
                    </a:lnTo>
                    <a:lnTo>
                      <a:pt x="1847" y="1606"/>
                    </a:lnTo>
                    <a:lnTo>
                      <a:pt x="1940" y="1586"/>
                    </a:lnTo>
                    <a:lnTo>
                      <a:pt x="2025" y="1562"/>
                    </a:lnTo>
                    <a:lnTo>
                      <a:pt x="2104" y="1529"/>
                    </a:lnTo>
                    <a:lnTo>
                      <a:pt x="2176" y="1491"/>
                    </a:lnTo>
                    <a:lnTo>
                      <a:pt x="2240" y="1446"/>
                    </a:lnTo>
                    <a:lnTo>
                      <a:pt x="2298" y="1393"/>
                    </a:lnTo>
                    <a:lnTo>
                      <a:pt x="2349" y="1335"/>
                    </a:lnTo>
                    <a:lnTo>
                      <a:pt x="2393" y="1269"/>
                    </a:lnTo>
                    <a:lnTo>
                      <a:pt x="2433" y="1197"/>
                    </a:lnTo>
                    <a:lnTo>
                      <a:pt x="2465" y="1113"/>
                    </a:lnTo>
                    <a:lnTo>
                      <a:pt x="2485" y="1029"/>
                    </a:lnTo>
                    <a:lnTo>
                      <a:pt x="2495" y="946"/>
                    </a:lnTo>
                    <a:lnTo>
                      <a:pt x="2493" y="864"/>
                    </a:lnTo>
                    <a:lnTo>
                      <a:pt x="2482" y="784"/>
                    </a:lnTo>
                    <a:lnTo>
                      <a:pt x="2462" y="707"/>
                    </a:lnTo>
                    <a:lnTo>
                      <a:pt x="2433" y="633"/>
                    </a:lnTo>
                    <a:lnTo>
                      <a:pt x="2396" y="564"/>
                    </a:lnTo>
                    <a:lnTo>
                      <a:pt x="2355" y="500"/>
                    </a:lnTo>
                    <a:lnTo>
                      <a:pt x="2307" y="440"/>
                    </a:lnTo>
                    <a:lnTo>
                      <a:pt x="2256" y="387"/>
                    </a:lnTo>
                    <a:lnTo>
                      <a:pt x="2202" y="342"/>
                    </a:lnTo>
                    <a:lnTo>
                      <a:pt x="2144" y="304"/>
                    </a:lnTo>
                    <a:lnTo>
                      <a:pt x="2084" y="273"/>
                    </a:lnTo>
                    <a:lnTo>
                      <a:pt x="2024" y="251"/>
                    </a:lnTo>
                    <a:lnTo>
                      <a:pt x="1958" y="233"/>
                    </a:lnTo>
                    <a:lnTo>
                      <a:pt x="1891" y="222"/>
                    </a:lnTo>
                    <a:lnTo>
                      <a:pt x="1815" y="215"/>
                    </a:lnTo>
                    <a:lnTo>
                      <a:pt x="1733" y="213"/>
                    </a:lnTo>
                    <a:close/>
                    <a:moveTo>
                      <a:pt x="1796" y="0"/>
                    </a:moveTo>
                    <a:lnTo>
                      <a:pt x="1849" y="2"/>
                    </a:lnTo>
                    <a:lnTo>
                      <a:pt x="1907" y="4"/>
                    </a:lnTo>
                    <a:lnTo>
                      <a:pt x="1965" y="7"/>
                    </a:lnTo>
                    <a:lnTo>
                      <a:pt x="2027" y="11"/>
                    </a:lnTo>
                    <a:lnTo>
                      <a:pt x="2087" y="18"/>
                    </a:lnTo>
                    <a:lnTo>
                      <a:pt x="2147" y="27"/>
                    </a:lnTo>
                    <a:lnTo>
                      <a:pt x="2204" y="38"/>
                    </a:lnTo>
                    <a:lnTo>
                      <a:pt x="2256" y="53"/>
                    </a:lnTo>
                    <a:lnTo>
                      <a:pt x="2405" y="102"/>
                    </a:lnTo>
                    <a:lnTo>
                      <a:pt x="2545" y="157"/>
                    </a:lnTo>
                    <a:lnTo>
                      <a:pt x="2680" y="215"/>
                    </a:lnTo>
                    <a:lnTo>
                      <a:pt x="2809" y="277"/>
                    </a:lnTo>
                    <a:lnTo>
                      <a:pt x="2933" y="346"/>
                    </a:lnTo>
                    <a:lnTo>
                      <a:pt x="3051" y="417"/>
                    </a:lnTo>
                    <a:lnTo>
                      <a:pt x="3167" y="495"/>
                    </a:lnTo>
                    <a:lnTo>
                      <a:pt x="3280" y="577"/>
                    </a:lnTo>
                    <a:lnTo>
                      <a:pt x="3331" y="615"/>
                    </a:lnTo>
                    <a:lnTo>
                      <a:pt x="3382" y="653"/>
                    </a:lnTo>
                    <a:lnTo>
                      <a:pt x="3431" y="691"/>
                    </a:lnTo>
                    <a:lnTo>
                      <a:pt x="3480" y="733"/>
                    </a:lnTo>
                    <a:lnTo>
                      <a:pt x="3524" y="777"/>
                    </a:lnTo>
                    <a:lnTo>
                      <a:pt x="3564" y="826"/>
                    </a:lnTo>
                    <a:lnTo>
                      <a:pt x="3584" y="855"/>
                    </a:lnTo>
                    <a:lnTo>
                      <a:pt x="3596" y="882"/>
                    </a:lnTo>
                    <a:lnTo>
                      <a:pt x="3600" y="913"/>
                    </a:lnTo>
                    <a:lnTo>
                      <a:pt x="3596" y="944"/>
                    </a:lnTo>
                    <a:lnTo>
                      <a:pt x="3584" y="977"/>
                    </a:lnTo>
                    <a:lnTo>
                      <a:pt x="3562" y="998"/>
                    </a:lnTo>
                    <a:lnTo>
                      <a:pt x="3542" y="1015"/>
                    </a:lnTo>
                    <a:lnTo>
                      <a:pt x="3525" y="1031"/>
                    </a:lnTo>
                    <a:lnTo>
                      <a:pt x="3507" y="1047"/>
                    </a:lnTo>
                    <a:lnTo>
                      <a:pt x="3484" y="1069"/>
                    </a:lnTo>
                    <a:lnTo>
                      <a:pt x="3402" y="1137"/>
                    </a:lnTo>
                    <a:lnTo>
                      <a:pt x="3320" y="1206"/>
                    </a:lnTo>
                    <a:lnTo>
                      <a:pt x="3236" y="1273"/>
                    </a:lnTo>
                    <a:lnTo>
                      <a:pt x="3147" y="1337"/>
                    </a:lnTo>
                    <a:lnTo>
                      <a:pt x="3047" y="1404"/>
                    </a:lnTo>
                    <a:lnTo>
                      <a:pt x="2944" y="1467"/>
                    </a:lnTo>
                    <a:lnTo>
                      <a:pt x="2838" y="1527"/>
                    </a:lnTo>
                    <a:lnTo>
                      <a:pt x="2727" y="1586"/>
                    </a:lnTo>
                    <a:lnTo>
                      <a:pt x="2613" y="1638"/>
                    </a:lnTo>
                    <a:lnTo>
                      <a:pt x="2495" y="1687"/>
                    </a:lnTo>
                    <a:lnTo>
                      <a:pt x="2371" y="1731"/>
                    </a:lnTo>
                    <a:lnTo>
                      <a:pt x="2240" y="1769"/>
                    </a:lnTo>
                    <a:lnTo>
                      <a:pt x="2107" y="1798"/>
                    </a:lnTo>
                    <a:lnTo>
                      <a:pt x="1975" y="1817"/>
                    </a:lnTo>
                    <a:lnTo>
                      <a:pt x="1844" y="1824"/>
                    </a:lnTo>
                    <a:lnTo>
                      <a:pt x="1715" y="1822"/>
                    </a:lnTo>
                    <a:lnTo>
                      <a:pt x="1589" y="1809"/>
                    </a:lnTo>
                    <a:lnTo>
                      <a:pt x="1465" y="1791"/>
                    </a:lnTo>
                    <a:lnTo>
                      <a:pt x="1344" y="1764"/>
                    </a:lnTo>
                    <a:lnTo>
                      <a:pt x="1225" y="1731"/>
                    </a:lnTo>
                    <a:lnTo>
                      <a:pt x="1113" y="1693"/>
                    </a:lnTo>
                    <a:lnTo>
                      <a:pt x="1002" y="1649"/>
                    </a:lnTo>
                    <a:lnTo>
                      <a:pt x="896" y="1604"/>
                    </a:lnTo>
                    <a:lnTo>
                      <a:pt x="798" y="1553"/>
                    </a:lnTo>
                    <a:lnTo>
                      <a:pt x="704" y="1502"/>
                    </a:lnTo>
                    <a:lnTo>
                      <a:pt x="615" y="1449"/>
                    </a:lnTo>
                    <a:lnTo>
                      <a:pt x="533" y="1397"/>
                    </a:lnTo>
                    <a:lnTo>
                      <a:pt x="422" y="1320"/>
                    </a:lnTo>
                    <a:lnTo>
                      <a:pt x="316" y="1238"/>
                    </a:lnTo>
                    <a:lnTo>
                      <a:pt x="215" y="1157"/>
                    </a:lnTo>
                    <a:lnTo>
                      <a:pt x="113" y="1073"/>
                    </a:lnTo>
                    <a:lnTo>
                      <a:pt x="85" y="1049"/>
                    </a:lnTo>
                    <a:lnTo>
                      <a:pt x="58" y="1020"/>
                    </a:lnTo>
                    <a:lnTo>
                      <a:pt x="33" y="989"/>
                    </a:lnTo>
                    <a:lnTo>
                      <a:pt x="13" y="953"/>
                    </a:lnTo>
                    <a:lnTo>
                      <a:pt x="0" y="917"/>
                    </a:lnTo>
                    <a:lnTo>
                      <a:pt x="0" y="898"/>
                    </a:lnTo>
                    <a:lnTo>
                      <a:pt x="9" y="875"/>
                    </a:lnTo>
                    <a:lnTo>
                      <a:pt x="24" y="851"/>
                    </a:lnTo>
                    <a:lnTo>
                      <a:pt x="45" y="822"/>
                    </a:lnTo>
                    <a:lnTo>
                      <a:pt x="69" y="793"/>
                    </a:lnTo>
                    <a:lnTo>
                      <a:pt x="98" y="764"/>
                    </a:lnTo>
                    <a:lnTo>
                      <a:pt x="129" y="735"/>
                    </a:lnTo>
                    <a:lnTo>
                      <a:pt x="160" y="704"/>
                    </a:lnTo>
                    <a:lnTo>
                      <a:pt x="191" y="677"/>
                    </a:lnTo>
                    <a:lnTo>
                      <a:pt x="222" y="649"/>
                    </a:lnTo>
                    <a:lnTo>
                      <a:pt x="251" y="626"/>
                    </a:lnTo>
                    <a:lnTo>
                      <a:pt x="276" y="606"/>
                    </a:lnTo>
                    <a:lnTo>
                      <a:pt x="296" y="589"/>
                    </a:lnTo>
                    <a:lnTo>
                      <a:pt x="313" y="577"/>
                    </a:lnTo>
                    <a:lnTo>
                      <a:pt x="431" y="491"/>
                    </a:lnTo>
                    <a:lnTo>
                      <a:pt x="545" y="415"/>
                    </a:lnTo>
                    <a:lnTo>
                      <a:pt x="655" y="346"/>
                    </a:lnTo>
                    <a:lnTo>
                      <a:pt x="760" y="286"/>
                    </a:lnTo>
                    <a:lnTo>
                      <a:pt x="860" y="233"/>
                    </a:lnTo>
                    <a:lnTo>
                      <a:pt x="956" y="187"/>
                    </a:lnTo>
                    <a:lnTo>
                      <a:pt x="1047" y="149"/>
                    </a:lnTo>
                    <a:lnTo>
                      <a:pt x="1131" y="117"/>
                    </a:lnTo>
                    <a:lnTo>
                      <a:pt x="1211" y="89"/>
                    </a:lnTo>
                    <a:lnTo>
                      <a:pt x="1284" y="66"/>
                    </a:lnTo>
                    <a:lnTo>
                      <a:pt x="1351" y="49"/>
                    </a:lnTo>
                    <a:lnTo>
                      <a:pt x="1411" y="35"/>
                    </a:lnTo>
                    <a:lnTo>
                      <a:pt x="1464" y="24"/>
                    </a:lnTo>
                    <a:lnTo>
                      <a:pt x="1509" y="17"/>
                    </a:lnTo>
                    <a:lnTo>
                      <a:pt x="1547" y="11"/>
                    </a:lnTo>
                    <a:lnTo>
                      <a:pt x="1580" y="7"/>
                    </a:lnTo>
                    <a:lnTo>
                      <a:pt x="1602" y="6"/>
                    </a:lnTo>
                    <a:lnTo>
                      <a:pt x="1618" y="6"/>
                    </a:lnTo>
                    <a:lnTo>
                      <a:pt x="1624" y="6"/>
                    </a:lnTo>
                    <a:lnTo>
                      <a:pt x="1618" y="6"/>
                    </a:lnTo>
                    <a:lnTo>
                      <a:pt x="1624" y="6"/>
                    </a:lnTo>
                    <a:lnTo>
                      <a:pt x="1642" y="4"/>
                    </a:lnTo>
                    <a:lnTo>
                      <a:pt x="1669" y="2"/>
                    </a:lnTo>
                    <a:lnTo>
                      <a:pt x="1704" y="2"/>
                    </a:lnTo>
                    <a:lnTo>
                      <a:pt x="1747" y="0"/>
                    </a:lnTo>
                    <a:lnTo>
                      <a:pt x="1796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55" name="Oval 1">
                <a:extLst>
                  <a:ext uri="{FF2B5EF4-FFF2-40B4-BE49-F238E27FC236}">
                    <a16:creationId xmlns:a16="http://schemas.microsoft.com/office/drawing/2014/main" id="{482A8B96-7938-4FAD-A684-5A2B5AD46FBE}"/>
                  </a:ext>
                </a:extLst>
              </p:cNvPr>
              <p:cNvSpPr/>
              <p:nvPr/>
            </p:nvSpPr>
            <p:spPr>
              <a:xfrm>
                <a:off x="3725628" y="94418"/>
                <a:ext cx="284572" cy="306011"/>
              </a:xfrm>
              <a:custGeom>
                <a:avLst/>
                <a:gdLst/>
                <a:ahLst/>
                <a:cxnLst/>
                <a:rect l="l" t="t" r="r" b="b"/>
                <a:pathLst>
                  <a:path w="4669637" h="5021437">
                    <a:moveTo>
                      <a:pt x="3221000" y="0"/>
                    </a:moveTo>
                    <a:cubicBezTo>
                      <a:pt x="3362423" y="0"/>
                      <a:pt x="3491529" y="52734"/>
                      <a:pt x="3588254" y="141276"/>
                    </a:cubicBezTo>
                    <a:cubicBezTo>
                      <a:pt x="3684978" y="52735"/>
                      <a:pt x="3814082" y="3"/>
                      <a:pt x="3955503" y="3"/>
                    </a:cubicBezTo>
                    <a:cubicBezTo>
                      <a:pt x="4262962" y="3"/>
                      <a:pt x="4512207" y="249248"/>
                      <a:pt x="4512207" y="556707"/>
                    </a:cubicBezTo>
                    <a:cubicBezTo>
                      <a:pt x="4512207" y="669790"/>
                      <a:pt x="4478490" y="774998"/>
                      <a:pt x="4420089" y="862515"/>
                    </a:cubicBezTo>
                    <a:cubicBezTo>
                      <a:pt x="4570580" y="961849"/>
                      <a:pt x="4669637" y="1132542"/>
                      <a:pt x="4669637" y="1326370"/>
                    </a:cubicBezTo>
                    <a:cubicBezTo>
                      <a:pt x="4669637" y="1487821"/>
                      <a:pt x="4600910" y="1633219"/>
                      <a:pt x="4490000" y="1733701"/>
                    </a:cubicBezTo>
                    <a:cubicBezTo>
                      <a:pt x="4600910" y="1834183"/>
                      <a:pt x="4669637" y="1979581"/>
                      <a:pt x="4669637" y="2141032"/>
                    </a:cubicBezTo>
                    <a:cubicBezTo>
                      <a:pt x="4669637" y="2302483"/>
                      <a:pt x="4600910" y="2447881"/>
                      <a:pt x="4490000" y="2548363"/>
                    </a:cubicBezTo>
                    <a:cubicBezTo>
                      <a:pt x="4600910" y="2648845"/>
                      <a:pt x="4669637" y="2794244"/>
                      <a:pt x="4669637" y="2955694"/>
                    </a:cubicBezTo>
                    <a:cubicBezTo>
                      <a:pt x="4669637" y="3224895"/>
                      <a:pt x="4478563" y="3449467"/>
                      <a:pt x="4224627" y="3501139"/>
                    </a:cubicBezTo>
                    <a:cubicBezTo>
                      <a:pt x="4173492" y="3755645"/>
                      <a:pt x="3948659" y="3947273"/>
                      <a:pt x="3679069" y="3947273"/>
                    </a:cubicBezTo>
                    <a:cubicBezTo>
                      <a:pt x="3559167" y="3947273"/>
                      <a:pt x="3448117" y="3909367"/>
                      <a:pt x="3357878" y="3844002"/>
                    </a:cubicBezTo>
                    <a:cubicBezTo>
                      <a:pt x="3259607" y="3937451"/>
                      <a:pt x="3126492" y="3993881"/>
                      <a:pt x="2980197" y="3993881"/>
                    </a:cubicBezTo>
                    <a:cubicBezTo>
                      <a:pt x="2931818" y="3993881"/>
                      <a:pt x="2884880" y="3987710"/>
                      <a:pt x="2841084" y="3972961"/>
                    </a:cubicBezTo>
                    <a:cubicBezTo>
                      <a:pt x="2832044" y="4069054"/>
                      <a:pt x="2794874" y="4156856"/>
                      <a:pt x="2737231" y="4227693"/>
                    </a:cubicBezTo>
                    <a:cubicBezTo>
                      <a:pt x="2806079" y="4310086"/>
                      <a:pt x="2846234" y="4416407"/>
                      <a:pt x="2846234" y="4532107"/>
                    </a:cubicBezTo>
                    <a:cubicBezTo>
                      <a:pt x="2846234" y="4802356"/>
                      <a:pt x="2627153" y="5021437"/>
                      <a:pt x="2356904" y="5021437"/>
                    </a:cubicBezTo>
                    <a:cubicBezTo>
                      <a:pt x="2086655" y="5021437"/>
                      <a:pt x="1867574" y="4802356"/>
                      <a:pt x="1867574" y="4532107"/>
                    </a:cubicBezTo>
                    <a:cubicBezTo>
                      <a:pt x="1867574" y="4416078"/>
                      <a:pt x="1907958" y="4309481"/>
                      <a:pt x="1977158" y="4226990"/>
                    </a:cubicBezTo>
                    <a:cubicBezTo>
                      <a:pt x="1907958" y="4144498"/>
                      <a:pt x="1867574" y="4037901"/>
                      <a:pt x="1867574" y="3921872"/>
                    </a:cubicBezTo>
                    <a:lnTo>
                      <a:pt x="1870634" y="3891520"/>
                    </a:lnTo>
                    <a:cubicBezTo>
                      <a:pt x="1824903" y="3813479"/>
                      <a:pt x="1800200" y="3722456"/>
                      <a:pt x="1800200" y="3625662"/>
                    </a:cubicBezTo>
                    <a:cubicBezTo>
                      <a:pt x="1800200" y="3318203"/>
                      <a:pt x="2049445" y="3068958"/>
                      <a:pt x="2356904" y="3068958"/>
                    </a:cubicBezTo>
                    <a:cubicBezTo>
                      <a:pt x="2420773" y="3068958"/>
                      <a:pt x="2482129" y="3079714"/>
                      <a:pt x="2538468" y="3101802"/>
                    </a:cubicBezTo>
                    <a:cubicBezTo>
                      <a:pt x="2638465" y="2966803"/>
                      <a:pt x="2799249" y="2880473"/>
                      <a:pt x="2980197" y="2880473"/>
                    </a:cubicBezTo>
                    <a:cubicBezTo>
                      <a:pt x="3100008" y="2880473"/>
                      <a:pt x="3210978" y="2918321"/>
                      <a:pt x="3301190" y="2983581"/>
                    </a:cubicBezTo>
                    <a:cubicBezTo>
                      <a:pt x="3373807" y="2914346"/>
                      <a:pt x="3465808" y="2865716"/>
                      <a:pt x="3567959" y="2845066"/>
                    </a:cubicBezTo>
                    <a:cubicBezTo>
                      <a:pt x="3590854" y="2728399"/>
                      <a:pt x="3651016" y="2625236"/>
                      <a:pt x="3735867" y="2548363"/>
                    </a:cubicBezTo>
                    <a:cubicBezTo>
                      <a:pt x="3624957" y="2447881"/>
                      <a:pt x="3556229" y="2302483"/>
                      <a:pt x="3556229" y="2141032"/>
                    </a:cubicBezTo>
                    <a:cubicBezTo>
                      <a:pt x="3556229" y="1979581"/>
                      <a:pt x="3624957" y="1834183"/>
                      <a:pt x="3735867" y="1733701"/>
                    </a:cubicBezTo>
                    <a:cubicBezTo>
                      <a:pt x="3624957" y="1633219"/>
                      <a:pt x="3556229" y="1487821"/>
                      <a:pt x="3556229" y="1326370"/>
                    </a:cubicBezTo>
                    <a:cubicBezTo>
                      <a:pt x="3556229" y="1213287"/>
                      <a:pt x="3589946" y="1108079"/>
                      <a:pt x="3648347" y="1020561"/>
                    </a:cubicBezTo>
                    <a:cubicBezTo>
                      <a:pt x="3626565" y="1006627"/>
                      <a:pt x="3606074" y="990873"/>
                      <a:pt x="3588250" y="972135"/>
                    </a:cubicBezTo>
                    <a:cubicBezTo>
                      <a:pt x="3491526" y="1060675"/>
                      <a:pt x="3362421" y="1113408"/>
                      <a:pt x="3221000" y="1113408"/>
                    </a:cubicBezTo>
                    <a:cubicBezTo>
                      <a:pt x="3065923" y="1113408"/>
                      <a:pt x="2925655" y="1049999"/>
                      <a:pt x="2824957" y="947451"/>
                    </a:cubicBezTo>
                    <a:cubicBezTo>
                      <a:pt x="2724258" y="1050000"/>
                      <a:pt x="2583990" y="1113409"/>
                      <a:pt x="2428912" y="1113409"/>
                    </a:cubicBezTo>
                    <a:cubicBezTo>
                      <a:pt x="2253449" y="1113409"/>
                      <a:pt x="2096946" y="1032234"/>
                      <a:pt x="1996865" y="903815"/>
                    </a:cubicBezTo>
                    <a:cubicBezTo>
                      <a:pt x="1896784" y="1032234"/>
                      <a:pt x="1740280" y="1113410"/>
                      <a:pt x="1564816" y="1113410"/>
                    </a:cubicBezTo>
                    <a:cubicBezTo>
                      <a:pt x="1377378" y="1113410"/>
                      <a:pt x="1211575" y="1020776"/>
                      <a:pt x="1111593" y="878151"/>
                    </a:cubicBezTo>
                    <a:cubicBezTo>
                      <a:pt x="1080053" y="927774"/>
                      <a:pt x="1038222" y="969598"/>
                      <a:pt x="990563" y="1003955"/>
                    </a:cubicBezTo>
                    <a:cubicBezTo>
                      <a:pt x="1068182" y="1097494"/>
                      <a:pt x="1113408" y="1217901"/>
                      <a:pt x="1113408" y="1348870"/>
                    </a:cubicBezTo>
                    <a:cubicBezTo>
                      <a:pt x="1113408" y="1503969"/>
                      <a:pt x="1049982" y="1644253"/>
                      <a:pt x="947405" y="1744951"/>
                    </a:cubicBezTo>
                    <a:cubicBezTo>
                      <a:pt x="1049982" y="1845649"/>
                      <a:pt x="1113408" y="1985934"/>
                      <a:pt x="1113408" y="2141033"/>
                    </a:cubicBezTo>
                    <a:cubicBezTo>
                      <a:pt x="1113408" y="2296132"/>
                      <a:pt x="1049982" y="2436417"/>
                      <a:pt x="947405" y="2537115"/>
                    </a:cubicBezTo>
                    <a:cubicBezTo>
                      <a:pt x="1049982" y="2637813"/>
                      <a:pt x="1113408" y="2778098"/>
                      <a:pt x="1113408" y="2933196"/>
                    </a:cubicBezTo>
                    <a:cubicBezTo>
                      <a:pt x="1113408" y="3160411"/>
                      <a:pt x="977287" y="3355833"/>
                      <a:pt x="781802" y="3441590"/>
                    </a:cubicBezTo>
                    <a:cubicBezTo>
                      <a:pt x="781802" y="3467025"/>
                      <a:pt x="781802" y="3492460"/>
                      <a:pt x="781802" y="3517895"/>
                    </a:cubicBezTo>
                    <a:cubicBezTo>
                      <a:pt x="781802" y="3642214"/>
                      <a:pt x="681021" y="3742995"/>
                      <a:pt x="556702" y="3742995"/>
                    </a:cubicBezTo>
                    <a:lnTo>
                      <a:pt x="556703" y="3742994"/>
                    </a:lnTo>
                    <a:cubicBezTo>
                      <a:pt x="432384" y="3742994"/>
                      <a:pt x="331603" y="3642213"/>
                      <a:pt x="331603" y="3517894"/>
                    </a:cubicBezTo>
                    <a:lnTo>
                      <a:pt x="331603" y="3441589"/>
                    </a:lnTo>
                    <a:cubicBezTo>
                      <a:pt x="136120" y="3355831"/>
                      <a:pt x="0" y="3160410"/>
                      <a:pt x="0" y="2933196"/>
                    </a:cubicBezTo>
                    <a:cubicBezTo>
                      <a:pt x="0" y="2778098"/>
                      <a:pt x="63426" y="2637813"/>
                      <a:pt x="166003" y="2537115"/>
                    </a:cubicBezTo>
                    <a:cubicBezTo>
                      <a:pt x="63426" y="2436417"/>
                      <a:pt x="0" y="2296132"/>
                      <a:pt x="0" y="2141033"/>
                    </a:cubicBezTo>
                    <a:cubicBezTo>
                      <a:pt x="0" y="1985934"/>
                      <a:pt x="63426" y="1845649"/>
                      <a:pt x="166003" y="1744951"/>
                    </a:cubicBezTo>
                    <a:cubicBezTo>
                      <a:pt x="63426" y="1644253"/>
                      <a:pt x="0" y="1503969"/>
                      <a:pt x="0" y="1348870"/>
                    </a:cubicBezTo>
                    <a:cubicBezTo>
                      <a:pt x="0" y="1164802"/>
                      <a:pt x="89333" y="1001598"/>
                      <a:pt x="228018" y="901622"/>
                    </a:cubicBezTo>
                    <a:cubicBezTo>
                      <a:pt x="150398" y="808082"/>
                      <a:pt x="105172" y="687676"/>
                      <a:pt x="105172" y="556707"/>
                    </a:cubicBezTo>
                    <a:cubicBezTo>
                      <a:pt x="105172" y="249248"/>
                      <a:pt x="354417" y="3"/>
                      <a:pt x="661876" y="3"/>
                    </a:cubicBezTo>
                    <a:cubicBezTo>
                      <a:pt x="848326" y="3"/>
                      <a:pt x="1013368" y="91662"/>
                      <a:pt x="1113346" y="233137"/>
                    </a:cubicBezTo>
                    <a:cubicBezTo>
                      <a:pt x="1213323" y="91662"/>
                      <a:pt x="1378365" y="2"/>
                      <a:pt x="1564816" y="2"/>
                    </a:cubicBezTo>
                    <a:cubicBezTo>
                      <a:pt x="1740279" y="2"/>
                      <a:pt x="1896783" y="81177"/>
                      <a:pt x="1996864" y="209596"/>
                    </a:cubicBezTo>
                    <a:cubicBezTo>
                      <a:pt x="2096945" y="81176"/>
                      <a:pt x="2253449" y="1"/>
                      <a:pt x="2428912" y="1"/>
                    </a:cubicBezTo>
                    <a:cubicBezTo>
                      <a:pt x="2583990" y="1"/>
                      <a:pt x="2724257" y="63410"/>
                      <a:pt x="2824956" y="165958"/>
                    </a:cubicBezTo>
                    <a:cubicBezTo>
                      <a:pt x="2925654" y="63409"/>
                      <a:pt x="3065922" y="0"/>
                      <a:pt x="322100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BD6771C6-0F08-4471-9FBD-893C888BD683}"/>
                  </a:ext>
                </a:extLst>
              </p:cNvPr>
              <p:cNvGrpSpPr/>
              <p:nvPr/>
            </p:nvGrpSpPr>
            <p:grpSpPr>
              <a:xfrm>
                <a:off x="3100246" y="76423"/>
                <a:ext cx="323876" cy="330677"/>
                <a:chOff x="2062550" y="1001048"/>
                <a:chExt cx="5068291" cy="5174720"/>
              </a:xfrm>
              <a:grpFill/>
            </p:grpSpPr>
            <p:sp>
              <p:nvSpPr>
                <p:cNvPr id="165" name="Freeform 18">
                  <a:extLst>
                    <a:ext uri="{FF2B5EF4-FFF2-40B4-BE49-F238E27FC236}">
                      <a16:creationId xmlns:a16="http://schemas.microsoft.com/office/drawing/2014/main" id="{E039AD43-E7F0-4687-8AA9-BA4D02E444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67053" y="1142826"/>
                  <a:ext cx="2363788" cy="985838"/>
                </a:xfrm>
                <a:custGeom>
                  <a:avLst/>
                  <a:gdLst>
                    <a:gd name="T0" fmla="*/ 548 w 1489"/>
                    <a:gd name="T1" fmla="*/ 1 h 621"/>
                    <a:gd name="T2" fmla="*/ 640 w 1489"/>
                    <a:gd name="T3" fmla="*/ 16 h 621"/>
                    <a:gd name="T4" fmla="*/ 722 w 1489"/>
                    <a:gd name="T5" fmla="*/ 51 h 621"/>
                    <a:gd name="T6" fmla="*/ 786 w 1489"/>
                    <a:gd name="T7" fmla="*/ 80 h 621"/>
                    <a:gd name="T8" fmla="*/ 842 w 1489"/>
                    <a:gd name="T9" fmla="*/ 101 h 621"/>
                    <a:gd name="T10" fmla="*/ 900 w 1489"/>
                    <a:gd name="T11" fmla="*/ 123 h 621"/>
                    <a:gd name="T12" fmla="*/ 973 w 1489"/>
                    <a:gd name="T13" fmla="*/ 151 h 621"/>
                    <a:gd name="T14" fmla="*/ 1064 w 1489"/>
                    <a:gd name="T15" fmla="*/ 180 h 621"/>
                    <a:gd name="T16" fmla="*/ 1171 w 1489"/>
                    <a:gd name="T17" fmla="*/ 192 h 621"/>
                    <a:gd name="T18" fmla="*/ 1286 w 1489"/>
                    <a:gd name="T19" fmla="*/ 192 h 621"/>
                    <a:gd name="T20" fmla="*/ 1389 w 1489"/>
                    <a:gd name="T21" fmla="*/ 181 h 621"/>
                    <a:gd name="T22" fmla="*/ 1464 w 1489"/>
                    <a:gd name="T23" fmla="*/ 167 h 621"/>
                    <a:gd name="T24" fmla="*/ 1486 w 1489"/>
                    <a:gd name="T25" fmla="*/ 174 h 621"/>
                    <a:gd name="T26" fmla="*/ 1489 w 1489"/>
                    <a:gd name="T27" fmla="*/ 192 h 621"/>
                    <a:gd name="T28" fmla="*/ 1469 w 1489"/>
                    <a:gd name="T29" fmla="*/ 227 h 621"/>
                    <a:gd name="T30" fmla="*/ 1433 w 1489"/>
                    <a:gd name="T31" fmla="*/ 272 h 621"/>
                    <a:gd name="T32" fmla="*/ 1377 w 1489"/>
                    <a:gd name="T33" fmla="*/ 311 h 621"/>
                    <a:gd name="T34" fmla="*/ 1293 w 1489"/>
                    <a:gd name="T35" fmla="*/ 341 h 621"/>
                    <a:gd name="T36" fmla="*/ 1177 w 1489"/>
                    <a:gd name="T37" fmla="*/ 360 h 621"/>
                    <a:gd name="T38" fmla="*/ 1171 w 1489"/>
                    <a:gd name="T39" fmla="*/ 387 h 621"/>
                    <a:gd name="T40" fmla="*/ 1155 w 1489"/>
                    <a:gd name="T41" fmla="*/ 409 h 621"/>
                    <a:gd name="T42" fmla="*/ 1122 w 1489"/>
                    <a:gd name="T43" fmla="*/ 423 h 621"/>
                    <a:gd name="T44" fmla="*/ 1069 w 1489"/>
                    <a:gd name="T45" fmla="*/ 429 h 621"/>
                    <a:gd name="T46" fmla="*/ 993 w 1489"/>
                    <a:gd name="T47" fmla="*/ 418 h 621"/>
                    <a:gd name="T48" fmla="*/ 944 w 1489"/>
                    <a:gd name="T49" fmla="*/ 414 h 621"/>
                    <a:gd name="T50" fmla="*/ 944 w 1489"/>
                    <a:gd name="T51" fmla="*/ 431 h 621"/>
                    <a:gd name="T52" fmla="*/ 942 w 1489"/>
                    <a:gd name="T53" fmla="*/ 449 h 621"/>
                    <a:gd name="T54" fmla="*/ 933 w 1489"/>
                    <a:gd name="T55" fmla="*/ 465 h 621"/>
                    <a:gd name="T56" fmla="*/ 909 w 1489"/>
                    <a:gd name="T57" fmla="*/ 480 h 621"/>
                    <a:gd name="T58" fmla="*/ 864 w 1489"/>
                    <a:gd name="T59" fmla="*/ 485 h 621"/>
                    <a:gd name="T60" fmla="*/ 795 w 1489"/>
                    <a:gd name="T61" fmla="*/ 480 h 621"/>
                    <a:gd name="T62" fmla="*/ 733 w 1489"/>
                    <a:gd name="T63" fmla="*/ 505 h 621"/>
                    <a:gd name="T64" fmla="*/ 697 w 1489"/>
                    <a:gd name="T65" fmla="*/ 545 h 621"/>
                    <a:gd name="T66" fmla="*/ 655 w 1489"/>
                    <a:gd name="T67" fmla="*/ 560 h 621"/>
                    <a:gd name="T68" fmla="*/ 611 w 1489"/>
                    <a:gd name="T69" fmla="*/ 556 h 621"/>
                    <a:gd name="T70" fmla="*/ 569 w 1489"/>
                    <a:gd name="T71" fmla="*/ 545 h 621"/>
                    <a:gd name="T72" fmla="*/ 533 w 1489"/>
                    <a:gd name="T73" fmla="*/ 536 h 621"/>
                    <a:gd name="T74" fmla="*/ 499 w 1489"/>
                    <a:gd name="T75" fmla="*/ 565 h 621"/>
                    <a:gd name="T76" fmla="*/ 455 w 1489"/>
                    <a:gd name="T77" fmla="*/ 596 h 621"/>
                    <a:gd name="T78" fmla="*/ 402 w 1489"/>
                    <a:gd name="T79" fmla="*/ 603 h 621"/>
                    <a:gd name="T80" fmla="*/ 348 w 1489"/>
                    <a:gd name="T81" fmla="*/ 592 h 621"/>
                    <a:gd name="T82" fmla="*/ 297 w 1489"/>
                    <a:gd name="T83" fmla="*/ 576 h 621"/>
                    <a:gd name="T84" fmla="*/ 257 w 1489"/>
                    <a:gd name="T85" fmla="*/ 563 h 621"/>
                    <a:gd name="T86" fmla="*/ 199 w 1489"/>
                    <a:gd name="T87" fmla="*/ 612 h 621"/>
                    <a:gd name="T88" fmla="*/ 137 w 1489"/>
                    <a:gd name="T89" fmla="*/ 621 h 621"/>
                    <a:gd name="T90" fmla="*/ 71 w 1489"/>
                    <a:gd name="T91" fmla="*/ 605 h 621"/>
                    <a:gd name="T92" fmla="*/ 0 w 1489"/>
                    <a:gd name="T93" fmla="*/ 576 h 621"/>
                    <a:gd name="T94" fmla="*/ 42 w 1489"/>
                    <a:gd name="T95" fmla="*/ 269 h 621"/>
                    <a:gd name="T96" fmla="*/ 106 w 1489"/>
                    <a:gd name="T97" fmla="*/ 238 h 621"/>
                    <a:gd name="T98" fmla="*/ 159 w 1489"/>
                    <a:gd name="T99" fmla="*/ 191 h 621"/>
                    <a:gd name="T100" fmla="*/ 208 w 1489"/>
                    <a:gd name="T101" fmla="*/ 132 h 621"/>
                    <a:gd name="T102" fmla="*/ 262 w 1489"/>
                    <a:gd name="T103" fmla="*/ 76 h 621"/>
                    <a:gd name="T104" fmla="*/ 333 w 1489"/>
                    <a:gd name="T105" fmla="*/ 31 h 621"/>
                    <a:gd name="T106" fmla="*/ 411 w 1489"/>
                    <a:gd name="T107" fmla="*/ 7 h 621"/>
                    <a:gd name="T108" fmla="*/ 499 w 1489"/>
                    <a:gd name="T109" fmla="*/ 0 h 6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489" h="621">
                      <a:moveTo>
                        <a:pt x="499" y="0"/>
                      </a:moveTo>
                      <a:lnTo>
                        <a:pt x="548" y="1"/>
                      </a:lnTo>
                      <a:lnTo>
                        <a:pt x="595" y="7"/>
                      </a:lnTo>
                      <a:lnTo>
                        <a:pt x="640" y="16"/>
                      </a:lnTo>
                      <a:lnTo>
                        <a:pt x="682" y="32"/>
                      </a:lnTo>
                      <a:lnTo>
                        <a:pt x="722" y="51"/>
                      </a:lnTo>
                      <a:lnTo>
                        <a:pt x="757" y="67"/>
                      </a:lnTo>
                      <a:lnTo>
                        <a:pt x="786" y="80"/>
                      </a:lnTo>
                      <a:lnTo>
                        <a:pt x="815" y="91"/>
                      </a:lnTo>
                      <a:lnTo>
                        <a:pt x="842" y="101"/>
                      </a:lnTo>
                      <a:lnTo>
                        <a:pt x="869" y="112"/>
                      </a:lnTo>
                      <a:lnTo>
                        <a:pt x="900" y="123"/>
                      </a:lnTo>
                      <a:lnTo>
                        <a:pt x="933" y="136"/>
                      </a:lnTo>
                      <a:lnTo>
                        <a:pt x="973" y="151"/>
                      </a:lnTo>
                      <a:lnTo>
                        <a:pt x="1020" y="167"/>
                      </a:lnTo>
                      <a:lnTo>
                        <a:pt x="1064" y="180"/>
                      </a:lnTo>
                      <a:lnTo>
                        <a:pt x="1115" y="189"/>
                      </a:lnTo>
                      <a:lnTo>
                        <a:pt x="1171" y="192"/>
                      </a:lnTo>
                      <a:lnTo>
                        <a:pt x="1228" y="194"/>
                      </a:lnTo>
                      <a:lnTo>
                        <a:pt x="1286" y="192"/>
                      </a:lnTo>
                      <a:lnTo>
                        <a:pt x="1340" y="189"/>
                      </a:lnTo>
                      <a:lnTo>
                        <a:pt x="1389" y="181"/>
                      </a:lnTo>
                      <a:lnTo>
                        <a:pt x="1431" y="174"/>
                      </a:lnTo>
                      <a:lnTo>
                        <a:pt x="1464" y="167"/>
                      </a:lnTo>
                      <a:lnTo>
                        <a:pt x="1479" y="169"/>
                      </a:lnTo>
                      <a:lnTo>
                        <a:pt x="1486" y="174"/>
                      </a:lnTo>
                      <a:lnTo>
                        <a:pt x="1489" y="181"/>
                      </a:lnTo>
                      <a:lnTo>
                        <a:pt x="1489" y="192"/>
                      </a:lnTo>
                      <a:lnTo>
                        <a:pt x="1484" y="203"/>
                      </a:lnTo>
                      <a:lnTo>
                        <a:pt x="1469" y="227"/>
                      </a:lnTo>
                      <a:lnTo>
                        <a:pt x="1453" y="251"/>
                      </a:lnTo>
                      <a:lnTo>
                        <a:pt x="1433" y="272"/>
                      </a:lnTo>
                      <a:lnTo>
                        <a:pt x="1408" y="292"/>
                      </a:lnTo>
                      <a:lnTo>
                        <a:pt x="1377" y="311"/>
                      </a:lnTo>
                      <a:lnTo>
                        <a:pt x="1339" y="327"/>
                      </a:lnTo>
                      <a:lnTo>
                        <a:pt x="1293" y="341"/>
                      </a:lnTo>
                      <a:lnTo>
                        <a:pt x="1239" y="352"/>
                      </a:lnTo>
                      <a:lnTo>
                        <a:pt x="1177" y="360"/>
                      </a:lnTo>
                      <a:lnTo>
                        <a:pt x="1175" y="372"/>
                      </a:lnTo>
                      <a:lnTo>
                        <a:pt x="1171" y="387"/>
                      </a:lnTo>
                      <a:lnTo>
                        <a:pt x="1166" y="398"/>
                      </a:lnTo>
                      <a:lnTo>
                        <a:pt x="1155" y="409"/>
                      </a:lnTo>
                      <a:lnTo>
                        <a:pt x="1140" y="418"/>
                      </a:lnTo>
                      <a:lnTo>
                        <a:pt x="1122" y="423"/>
                      </a:lnTo>
                      <a:lnTo>
                        <a:pt x="1099" y="429"/>
                      </a:lnTo>
                      <a:lnTo>
                        <a:pt x="1069" y="429"/>
                      </a:lnTo>
                      <a:lnTo>
                        <a:pt x="1035" y="425"/>
                      </a:lnTo>
                      <a:lnTo>
                        <a:pt x="993" y="418"/>
                      </a:lnTo>
                      <a:lnTo>
                        <a:pt x="944" y="407"/>
                      </a:lnTo>
                      <a:lnTo>
                        <a:pt x="944" y="414"/>
                      </a:lnTo>
                      <a:lnTo>
                        <a:pt x="944" y="421"/>
                      </a:lnTo>
                      <a:lnTo>
                        <a:pt x="944" y="431"/>
                      </a:lnTo>
                      <a:lnTo>
                        <a:pt x="944" y="440"/>
                      </a:lnTo>
                      <a:lnTo>
                        <a:pt x="942" y="449"/>
                      </a:lnTo>
                      <a:lnTo>
                        <a:pt x="939" y="458"/>
                      </a:lnTo>
                      <a:lnTo>
                        <a:pt x="933" y="465"/>
                      </a:lnTo>
                      <a:lnTo>
                        <a:pt x="922" y="474"/>
                      </a:lnTo>
                      <a:lnTo>
                        <a:pt x="909" y="480"/>
                      </a:lnTo>
                      <a:lnTo>
                        <a:pt x="889" y="483"/>
                      </a:lnTo>
                      <a:lnTo>
                        <a:pt x="864" y="485"/>
                      </a:lnTo>
                      <a:lnTo>
                        <a:pt x="833" y="483"/>
                      </a:lnTo>
                      <a:lnTo>
                        <a:pt x="795" y="480"/>
                      </a:lnTo>
                      <a:lnTo>
                        <a:pt x="748" y="471"/>
                      </a:lnTo>
                      <a:lnTo>
                        <a:pt x="733" y="505"/>
                      </a:lnTo>
                      <a:lnTo>
                        <a:pt x="715" y="529"/>
                      </a:lnTo>
                      <a:lnTo>
                        <a:pt x="697" y="545"/>
                      </a:lnTo>
                      <a:lnTo>
                        <a:pt x="677" y="554"/>
                      </a:lnTo>
                      <a:lnTo>
                        <a:pt x="655" y="560"/>
                      </a:lnTo>
                      <a:lnTo>
                        <a:pt x="633" y="560"/>
                      </a:lnTo>
                      <a:lnTo>
                        <a:pt x="611" y="556"/>
                      </a:lnTo>
                      <a:lnTo>
                        <a:pt x="591" y="551"/>
                      </a:lnTo>
                      <a:lnTo>
                        <a:pt x="569" y="545"/>
                      </a:lnTo>
                      <a:lnTo>
                        <a:pt x="549" y="540"/>
                      </a:lnTo>
                      <a:lnTo>
                        <a:pt x="533" y="536"/>
                      </a:lnTo>
                      <a:lnTo>
                        <a:pt x="517" y="534"/>
                      </a:lnTo>
                      <a:lnTo>
                        <a:pt x="499" y="565"/>
                      </a:lnTo>
                      <a:lnTo>
                        <a:pt x="479" y="585"/>
                      </a:lnTo>
                      <a:lnTo>
                        <a:pt x="455" y="596"/>
                      </a:lnTo>
                      <a:lnTo>
                        <a:pt x="429" y="601"/>
                      </a:lnTo>
                      <a:lnTo>
                        <a:pt x="402" y="603"/>
                      </a:lnTo>
                      <a:lnTo>
                        <a:pt x="375" y="600"/>
                      </a:lnTo>
                      <a:lnTo>
                        <a:pt x="348" y="592"/>
                      </a:lnTo>
                      <a:lnTo>
                        <a:pt x="322" y="585"/>
                      </a:lnTo>
                      <a:lnTo>
                        <a:pt x="297" y="576"/>
                      </a:lnTo>
                      <a:lnTo>
                        <a:pt x="275" y="569"/>
                      </a:lnTo>
                      <a:lnTo>
                        <a:pt x="257" y="563"/>
                      </a:lnTo>
                      <a:lnTo>
                        <a:pt x="228" y="592"/>
                      </a:lnTo>
                      <a:lnTo>
                        <a:pt x="199" y="612"/>
                      </a:lnTo>
                      <a:lnTo>
                        <a:pt x="168" y="620"/>
                      </a:lnTo>
                      <a:lnTo>
                        <a:pt x="137" y="621"/>
                      </a:lnTo>
                      <a:lnTo>
                        <a:pt x="104" y="614"/>
                      </a:lnTo>
                      <a:lnTo>
                        <a:pt x="71" y="605"/>
                      </a:lnTo>
                      <a:lnTo>
                        <a:pt x="37" y="591"/>
                      </a:lnTo>
                      <a:lnTo>
                        <a:pt x="0" y="576"/>
                      </a:lnTo>
                      <a:lnTo>
                        <a:pt x="4" y="274"/>
                      </a:lnTo>
                      <a:lnTo>
                        <a:pt x="42" y="269"/>
                      </a:lnTo>
                      <a:lnTo>
                        <a:pt x="77" y="256"/>
                      </a:lnTo>
                      <a:lnTo>
                        <a:pt x="106" y="238"/>
                      </a:lnTo>
                      <a:lnTo>
                        <a:pt x="133" y="216"/>
                      </a:lnTo>
                      <a:lnTo>
                        <a:pt x="159" y="191"/>
                      </a:lnTo>
                      <a:lnTo>
                        <a:pt x="182" y="161"/>
                      </a:lnTo>
                      <a:lnTo>
                        <a:pt x="208" y="132"/>
                      </a:lnTo>
                      <a:lnTo>
                        <a:pt x="233" y="103"/>
                      </a:lnTo>
                      <a:lnTo>
                        <a:pt x="262" y="76"/>
                      </a:lnTo>
                      <a:lnTo>
                        <a:pt x="295" y="52"/>
                      </a:lnTo>
                      <a:lnTo>
                        <a:pt x="333" y="31"/>
                      </a:lnTo>
                      <a:lnTo>
                        <a:pt x="377" y="16"/>
                      </a:lnTo>
                      <a:lnTo>
                        <a:pt x="411" y="7"/>
                      </a:lnTo>
                      <a:lnTo>
                        <a:pt x="453" y="1"/>
                      </a:lnTo>
                      <a:lnTo>
                        <a:pt x="499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sz="2701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6" name="Freeform 27">
                  <a:extLst>
                    <a:ext uri="{FF2B5EF4-FFF2-40B4-BE49-F238E27FC236}">
                      <a16:creationId xmlns:a16="http://schemas.microsoft.com/office/drawing/2014/main" id="{79CAA398-C4AD-45E9-9F9F-4DC7B2CAB4D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419872" y="2274221"/>
                  <a:ext cx="1925638" cy="3692538"/>
                </a:xfrm>
                <a:custGeom>
                  <a:avLst/>
                  <a:gdLst>
                    <a:gd name="T0" fmla="*/ 673 w 1213"/>
                    <a:gd name="T1" fmla="*/ 1963 h 2416"/>
                    <a:gd name="T2" fmla="*/ 674 w 1213"/>
                    <a:gd name="T3" fmla="*/ 2032 h 2416"/>
                    <a:gd name="T4" fmla="*/ 682 w 1213"/>
                    <a:gd name="T5" fmla="*/ 2170 h 2416"/>
                    <a:gd name="T6" fmla="*/ 753 w 1213"/>
                    <a:gd name="T7" fmla="*/ 2340 h 2416"/>
                    <a:gd name="T8" fmla="*/ 724 w 1213"/>
                    <a:gd name="T9" fmla="*/ 2341 h 2416"/>
                    <a:gd name="T10" fmla="*/ 624 w 1213"/>
                    <a:gd name="T11" fmla="*/ 2161 h 2416"/>
                    <a:gd name="T12" fmla="*/ 622 w 1213"/>
                    <a:gd name="T13" fmla="*/ 2007 h 2416"/>
                    <a:gd name="T14" fmla="*/ 573 w 1213"/>
                    <a:gd name="T15" fmla="*/ 980 h 2416"/>
                    <a:gd name="T16" fmla="*/ 662 w 1213"/>
                    <a:gd name="T17" fmla="*/ 1029 h 2416"/>
                    <a:gd name="T18" fmla="*/ 604 w 1213"/>
                    <a:gd name="T19" fmla="*/ 1089 h 2416"/>
                    <a:gd name="T20" fmla="*/ 558 w 1213"/>
                    <a:gd name="T21" fmla="*/ 1212 h 2416"/>
                    <a:gd name="T22" fmla="*/ 640 w 1213"/>
                    <a:gd name="T23" fmla="*/ 1354 h 2416"/>
                    <a:gd name="T24" fmla="*/ 796 w 1213"/>
                    <a:gd name="T25" fmla="*/ 1463 h 2416"/>
                    <a:gd name="T26" fmla="*/ 936 w 1213"/>
                    <a:gd name="T27" fmla="*/ 1585 h 2416"/>
                    <a:gd name="T28" fmla="*/ 956 w 1213"/>
                    <a:gd name="T29" fmla="*/ 1714 h 2416"/>
                    <a:gd name="T30" fmla="*/ 887 w 1213"/>
                    <a:gd name="T31" fmla="*/ 1836 h 2416"/>
                    <a:gd name="T32" fmla="*/ 829 w 1213"/>
                    <a:gd name="T33" fmla="*/ 1869 h 2416"/>
                    <a:gd name="T34" fmla="*/ 816 w 1213"/>
                    <a:gd name="T35" fmla="*/ 1860 h 2416"/>
                    <a:gd name="T36" fmla="*/ 864 w 1213"/>
                    <a:gd name="T37" fmla="*/ 1736 h 2416"/>
                    <a:gd name="T38" fmla="*/ 831 w 1213"/>
                    <a:gd name="T39" fmla="*/ 1596 h 2416"/>
                    <a:gd name="T40" fmla="*/ 711 w 1213"/>
                    <a:gd name="T41" fmla="*/ 1509 h 2416"/>
                    <a:gd name="T42" fmla="*/ 589 w 1213"/>
                    <a:gd name="T43" fmla="*/ 1429 h 2416"/>
                    <a:gd name="T44" fmla="*/ 494 w 1213"/>
                    <a:gd name="T45" fmla="*/ 1314 h 2416"/>
                    <a:gd name="T46" fmla="*/ 449 w 1213"/>
                    <a:gd name="T47" fmla="*/ 1185 h 2416"/>
                    <a:gd name="T48" fmla="*/ 511 w 1213"/>
                    <a:gd name="T49" fmla="*/ 1043 h 2416"/>
                    <a:gd name="T50" fmla="*/ 418 w 1213"/>
                    <a:gd name="T51" fmla="*/ 1 h 2416"/>
                    <a:gd name="T52" fmla="*/ 544 w 1213"/>
                    <a:gd name="T53" fmla="*/ 38 h 2416"/>
                    <a:gd name="T54" fmla="*/ 585 w 1213"/>
                    <a:gd name="T55" fmla="*/ 129 h 2416"/>
                    <a:gd name="T56" fmla="*/ 524 w 1213"/>
                    <a:gd name="T57" fmla="*/ 170 h 2416"/>
                    <a:gd name="T58" fmla="*/ 407 w 1213"/>
                    <a:gd name="T59" fmla="*/ 160 h 2416"/>
                    <a:gd name="T60" fmla="*/ 278 w 1213"/>
                    <a:gd name="T61" fmla="*/ 116 h 2416"/>
                    <a:gd name="T62" fmla="*/ 154 w 1213"/>
                    <a:gd name="T63" fmla="*/ 101 h 2416"/>
                    <a:gd name="T64" fmla="*/ 105 w 1213"/>
                    <a:gd name="T65" fmla="*/ 174 h 2416"/>
                    <a:gd name="T66" fmla="*/ 205 w 1213"/>
                    <a:gd name="T67" fmla="*/ 270 h 2416"/>
                    <a:gd name="T68" fmla="*/ 398 w 1213"/>
                    <a:gd name="T69" fmla="*/ 327 h 2416"/>
                    <a:gd name="T70" fmla="*/ 631 w 1213"/>
                    <a:gd name="T71" fmla="*/ 360 h 2416"/>
                    <a:gd name="T72" fmla="*/ 858 w 1213"/>
                    <a:gd name="T73" fmla="*/ 387 h 2416"/>
                    <a:gd name="T74" fmla="*/ 1029 w 1213"/>
                    <a:gd name="T75" fmla="*/ 429 h 2416"/>
                    <a:gd name="T76" fmla="*/ 1133 w 1213"/>
                    <a:gd name="T77" fmla="*/ 494 h 2416"/>
                    <a:gd name="T78" fmla="*/ 1207 w 1213"/>
                    <a:gd name="T79" fmla="*/ 605 h 2416"/>
                    <a:gd name="T80" fmla="*/ 1180 w 1213"/>
                    <a:gd name="T81" fmla="*/ 743 h 2416"/>
                    <a:gd name="T82" fmla="*/ 1071 w 1213"/>
                    <a:gd name="T83" fmla="*/ 854 h 2416"/>
                    <a:gd name="T84" fmla="*/ 829 w 1213"/>
                    <a:gd name="T85" fmla="*/ 892 h 2416"/>
                    <a:gd name="T86" fmla="*/ 934 w 1213"/>
                    <a:gd name="T87" fmla="*/ 818 h 2416"/>
                    <a:gd name="T88" fmla="*/ 1009 w 1213"/>
                    <a:gd name="T89" fmla="*/ 772 h 2416"/>
                    <a:gd name="T90" fmla="*/ 1018 w 1213"/>
                    <a:gd name="T91" fmla="*/ 758 h 2416"/>
                    <a:gd name="T92" fmla="*/ 1044 w 1213"/>
                    <a:gd name="T93" fmla="*/ 723 h 2416"/>
                    <a:gd name="T94" fmla="*/ 1027 w 1213"/>
                    <a:gd name="T95" fmla="*/ 600 h 2416"/>
                    <a:gd name="T96" fmla="*/ 898 w 1213"/>
                    <a:gd name="T97" fmla="*/ 512 h 2416"/>
                    <a:gd name="T98" fmla="*/ 665 w 1213"/>
                    <a:gd name="T99" fmla="*/ 480 h 2416"/>
                    <a:gd name="T100" fmla="*/ 396 w 1213"/>
                    <a:gd name="T101" fmla="*/ 441 h 2416"/>
                    <a:gd name="T102" fmla="*/ 113 w 1213"/>
                    <a:gd name="T103" fmla="*/ 316 h 2416"/>
                    <a:gd name="T104" fmla="*/ 33 w 1213"/>
                    <a:gd name="T105" fmla="*/ 245 h 2416"/>
                    <a:gd name="T106" fmla="*/ 5 w 1213"/>
                    <a:gd name="T107" fmla="*/ 129 h 2416"/>
                    <a:gd name="T108" fmla="*/ 85 w 1213"/>
                    <a:gd name="T109" fmla="*/ 41 h 2416"/>
                    <a:gd name="T110" fmla="*/ 213 w 1213"/>
                    <a:gd name="T111" fmla="*/ 12 h 2416"/>
                    <a:gd name="T112" fmla="*/ 324 w 1213"/>
                    <a:gd name="T113" fmla="*/ 3 h 24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213" h="2416">
                      <a:moveTo>
                        <a:pt x="656" y="1932"/>
                      </a:moveTo>
                      <a:lnTo>
                        <a:pt x="673" y="1932"/>
                      </a:lnTo>
                      <a:lnTo>
                        <a:pt x="673" y="1940"/>
                      </a:lnTo>
                      <a:lnTo>
                        <a:pt x="673" y="1963"/>
                      </a:lnTo>
                      <a:lnTo>
                        <a:pt x="674" y="1981"/>
                      </a:lnTo>
                      <a:lnTo>
                        <a:pt x="674" y="1998"/>
                      </a:lnTo>
                      <a:lnTo>
                        <a:pt x="674" y="2014"/>
                      </a:lnTo>
                      <a:lnTo>
                        <a:pt x="674" y="2032"/>
                      </a:lnTo>
                      <a:lnTo>
                        <a:pt x="676" y="2054"/>
                      </a:lnTo>
                      <a:lnTo>
                        <a:pt x="676" y="2083"/>
                      </a:lnTo>
                      <a:lnTo>
                        <a:pt x="676" y="2120"/>
                      </a:lnTo>
                      <a:lnTo>
                        <a:pt x="682" y="2170"/>
                      </a:lnTo>
                      <a:lnTo>
                        <a:pt x="693" y="2216"/>
                      </a:lnTo>
                      <a:lnTo>
                        <a:pt x="709" y="2260"/>
                      </a:lnTo>
                      <a:lnTo>
                        <a:pt x="727" y="2300"/>
                      </a:lnTo>
                      <a:lnTo>
                        <a:pt x="753" y="2340"/>
                      </a:lnTo>
                      <a:lnTo>
                        <a:pt x="778" y="2378"/>
                      </a:lnTo>
                      <a:lnTo>
                        <a:pt x="805" y="2416"/>
                      </a:lnTo>
                      <a:lnTo>
                        <a:pt x="762" y="2381"/>
                      </a:lnTo>
                      <a:lnTo>
                        <a:pt x="724" y="2341"/>
                      </a:lnTo>
                      <a:lnTo>
                        <a:pt x="691" y="2298"/>
                      </a:lnTo>
                      <a:lnTo>
                        <a:pt x="664" y="2254"/>
                      </a:lnTo>
                      <a:lnTo>
                        <a:pt x="640" y="2207"/>
                      </a:lnTo>
                      <a:lnTo>
                        <a:pt x="624" y="2161"/>
                      </a:lnTo>
                      <a:lnTo>
                        <a:pt x="614" y="2116"/>
                      </a:lnTo>
                      <a:lnTo>
                        <a:pt x="609" y="2074"/>
                      </a:lnTo>
                      <a:lnTo>
                        <a:pt x="613" y="2036"/>
                      </a:lnTo>
                      <a:lnTo>
                        <a:pt x="622" y="2007"/>
                      </a:lnTo>
                      <a:lnTo>
                        <a:pt x="631" y="1980"/>
                      </a:lnTo>
                      <a:lnTo>
                        <a:pt x="644" y="1956"/>
                      </a:lnTo>
                      <a:lnTo>
                        <a:pt x="656" y="1932"/>
                      </a:lnTo>
                      <a:close/>
                      <a:moveTo>
                        <a:pt x="573" y="980"/>
                      </a:moveTo>
                      <a:lnTo>
                        <a:pt x="604" y="992"/>
                      </a:lnTo>
                      <a:lnTo>
                        <a:pt x="636" y="1007"/>
                      </a:lnTo>
                      <a:lnTo>
                        <a:pt x="665" y="1020"/>
                      </a:lnTo>
                      <a:lnTo>
                        <a:pt x="662" y="1029"/>
                      </a:lnTo>
                      <a:lnTo>
                        <a:pt x="660" y="1043"/>
                      </a:lnTo>
                      <a:lnTo>
                        <a:pt x="656" y="1052"/>
                      </a:lnTo>
                      <a:lnTo>
                        <a:pt x="629" y="1067"/>
                      </a:lnTo>
                      <a:lnTo>
                        <a:pt x="604" y="1089"/>
                      </a:lnTo>
                      <a:lnTo>
                        <a:pt x="584" y="1114"/>
                      </a:lnTo>
                      <a:lnTo>
                        <a:pt x="567" y="1145"/>
                      </a:lnTo>
                      <a:lnTo>
                        <a:pt x="560" y="1178"/>
                      </a:lnTo>
                      <a:lnTo>
                        <a:pt x="558" y="1212"/>
                      </a:lnTo>
                      <a:lnTo>
                        <a:pt x="565" y="1249"/>
                      </a:lnTo>
                      <a:lnTo>
                        <a:pt x="582" y="1285"/>
                      </a:lnTo>
                      <a:lnTo>
                        <a:pt x="609" y="1321"/>
                      </a:lnTo>
                      <a:lnTo>
                        <a:pt x="640" y="1354"/>
                      </a:lnTo>
                      <a:lnTo>
                        <a:pt x="676" y="1385"/>
                      </a:lnTo>
                      <a:lnTo>
                        <a:pt x="714" y="1410"/>
                      </a:lnTo>
                      <a:lnTo>
                        <a:pt x="754" y="1438"/>
                      </a:lnTo>
                      <a:lnTo>
                        <a:pt x="796" y="1463"/>
                      </a:lnTo>
                      <a:lnTo>
                        <a:pt x="834" y="1489"/>
                      </a:lnTo>
                      <a:lnTo>
                        <a:pt x="873" y="1518"/>
                      </a:lnTo>
                      <a:lnTo>
                        <a:pt x="907" y="1549"/>
                      </a:lnTo>
                      <a:lnTo>
                        <a:pt x="936" y="1585"/>
                      </a:lnTo>
                      <a:lnTo>
                        <a:pt x="953" y="1614"/>
                      </a:lnTo>
                      <a:lnTo>
                        <a:pt x="962" y="1647"/>
                      </a:lnTo>
                      <a:lnTo>
                        <a:pt x="962" y="1680"/>
                      </a:lnTo>
                      <a:lnTo>
                        <a:pt x="956" y="1714"/>
                      </a:lnTo>
                      <a:lnTo>
                        <a:pt x="945" y="1749"/>
                      </a:lnTo>
                      <a:lnTo>
                        <a:pt x="931" y="1781"/>
                      </a:lnTo>
                      <a:lnTo>
                        <a:pt x="911" y="1810"/>
                      </a:lnTo>
                      <a:lnTo>
                        <a:pt x="887" y="1836"/>
                      </a:lnTo>
                      <a:lnTo>
                        <a:pt x="862" y="1856"/>
                      </a:lnTo>
                      <a:lnTo>
                        <a:pt x="833" y="1872"/>
                      </a:lnTo>
                      <a:lnTo>
                        <a:pt x="833" y="1870"/>
                      </a:lnTo>
                      <a:lnTo>
                        <a:pt x="829" y="1869"/>
                      </a:lnTo>
                      <a:lnTo>
                        <a:pt x="825" y="1867"/>
                      </a:lnTo>
                      <a:lnTo>
                        <a:pt x="822" y="1863"/>
                      </a:lnTo>
                      <a:lnTo>
                        <a:pt x="818" y="1861"/>
                      </a:lnTo>
                      <a:lnTo>
                        <a:pt x="816" y="1860"/>
                      </a:lnTo>
                      <a:lnTo>
                        <a:pt x="816" y="1827"/>
                      </a:lnTo>
                      <a:lnTo>
                        <a:pt x="816" y="1792"/>
                      </a:lnTo>
                      <a:lnTo>
                        <a:pt x="844" y="1767"/>
                      </a:lnTo>
                      <a:lnTo>
                        <a:pt x="864" y="1736"/>
                      </a:lnTo>
                      <a:lnTo>
                        <a:pt x="882" y="1700"/>
                      </a:lnTo>
                      <a:lnTo>
                        <a:pt x="869" y="1660"/>
                      </a:lnTo>
                      <a:lnTo>
                        <a:pt x="853" y="1625"/>
                      </a:lnTo>
                      <a:lnTo>
                        <a:pt x="831" y="1596"/>
                      </a:lnTo>
                      <a:lnTo>
                        <a:pt x="804" y="1570"/>
                      </a:lnTo>
                      <a:lnTo>
                        <a:pt x="774" y="1547"/>
                      </a:lnTo>
                      <a:lnTo>
                        <a:pt x="744" y="1527"/>
                      </a:lnTo>
                      <a:lnTo>
                        <a:pt x="711" y="1509"/>
                      </a:lnTo>
                      <a:lnTo>
                        <a:pt x="678" y="1490"/>
                      </a:lnTo>
                      <a:lnTo>
                        <a:pt x="647" y="1470"/>
                      </a:lnTo>
                      <a:lnTo>
                        <a:pt x="616" y="1450"/>
                      </a:lnTo>
                      <a:lnTo>
                        <a:pt x="589" y="1429"/>
                      </a:lnTo>
                      <a:lnTo>
                        <a:pt x="560" y="1400"/>
                      </a:lnTo>
                      <a:lnTo>
                        <a:pt x="534" y="1369"/>
                      </a:lnTo>
                      <a:lnTo>
                        <a:pt x="509" y="1336"/>
                      </a:lnTo>
                      <a:lnTo>
                        <a:pt x="494" y="1314"/>
                      </a:lnTo>
                      <a:lnTo>
                        <a:pt x="478" y="1287"/>
                      </a:lnTo>
                      <a:lnTo>
                        <a:pt x="465" y="1254"/>
                      </a:lnTo>
                      <a:lnTo>
                        <a:pt x="454" y="1220"/>
                      </a:lnTo>
                      <a:lnTo>
                        <a:pt x="449" y="1185"/>
                      </a:lnTo>
                      <a:lnTo>
                        <a:pt x="453" y="1149"/>
                      </a:lnTo>
                      <a:lnTo>
                        <a:pt x="465" y="1112"/>
                      </a:lnTo>
                      <a:lnTo>
                        <a:pt x="485" y="1076"/>
                      </a:lnTo>
                      <a:lnTo>
                        <a:pt x="511" y="1043"/>
                      </a:lnTo>
                      <a:lnTo>
                        <a:pt x="538" y="1012"/>
                      </a:lnTo>
                      <a:lnTo>
                        <a:pt x="573" y="980"/>
                      </a:lnTo>
                      <a:close/>
                      <a:moveTo>
                        <a:pt x="380" y="0"/>
                      </a:moveTo>
                      <a:lnTo>
                        <a:pt x="418" y="1"/>
                      </a:lnTo>
                      <a:lnTo>
                        <a:pt x="454" y="7"/>
                      </a:lnTo>
                      <a:lnTo>
                        <a:pt x="487" y="14"/>
                      </a:lnTo>
                      <a:lnTo>
                        <a:pt x="518" y="23"/>
                      </a:lnTo>
                      <a:lnTo>
                        <a:pt x="544" y="38"/>
                      </a:lnTo>
                      <a:lnTo>
                        <a:pt x="564" y="54"/>
                      </a:lnTo>
                      <a:lnTo>
                        <a:pt x="578" y="74"/>
                      </a:lnTo>
                      <a:lnTo>
                        <a:pt x="585" y="100"/>
                      </a:lnTo>
                      <a:lnTo>
                        <a:pt x="585" y="129"/>
                      </a:lnTo>
                      <a:lnTo>
                        <a:pt x="576" y="138"/>
                      </a:lnTo>
                      <a:lnTo>
                        <a:pt x="562" y="150"/>
                      </a:lnTo>
                      <a:lnTo>
                        <a:pt x="545" y="161"/>
                      </a:lnTo>
                      <a:lnTo>
                        <a:pt x="524" y="170"/>
                      </a:lnTo>
                      <a:lnTo>
                        <a:pt x="496" y="176"/>
                      </a:lnTo>
                      <a:lnTo>
                        <a:pt x="467" y="176"/>
                      </a:lnTo>
                      <a:lnTo>
                        <a:pt x="433" y="169"/>
                      </a:lnTo>
                      <a:lnTo>
                        <a:pt x="407" y="160"/>
                      </a:lnTo>
                      <a:lnTo>
                        <a:pt x="378" y="149"/>
                      </a:lnTo>
                      <a:lnTo>
                        <a:pt x="345" y="138"/>
                      </a:lnTo>
                      <a:lnTo>
                        <a:pt x="313" y="127"/>
                      </a:lnTo>
                      <a:lnTo>
                        <a:pt x="278" y="116"/>
                      </a:lnTo>
                      <a:lnTo>
                        <a:pt x="245" y="109"/>
                      </a:lnTo>
                      <a:lnTo>
                        <a:pt x="213" y="103"/>
                      </a:lnTo>
                      <a:lnTo>
                        <a:pt x="182" y="100"/>
                      </a:lnTo>
                      <a:lnTo>
                        <a:pt x="154" y="101"/>
                      </a:lnTo>
                      <a:lnTo>
                        <a:pt x="133" y="109"/>
                      </a:lnTo>
                      <a:lnTo>
                        <a:pt x="114" y="121"/>
                      </a:lnTo>
                      <a:lnTo>
                        <a:pt x="102" y="140"/>
                      </a:lnTo>
                      <a:lnTo>
                        <a:pt x="105" y="174"/>
                      </a:lnTo>
                      <a:lnTo>
                        <a:pt x="120" y="203"/>
                      </a:lnTo>
                      <a:lnTo>
                        <a:pt x="142" y="229"/>
                      </a:lnTo>
                      <a:lnTo>
                        <a:pt x="171" y="250"/>
                      </a:lnTo>
                      <a:lnTo>
                        <a:pt x="205" y="270"/>
                      </a:lnTo>
                      <a:lnTo>
                        <a:pt x="247" y="289"/>
                      </a:lnTo>
                      <a:lnTo>
                        <a:pt x="293" y="303"/>
                      </a:lnTo>
                      <a:lnTo>
                        <a:pt x="344" y="316"/>
                      </a:lnTo>
                      <a:lnTo>
                        <a:pt x="398" y="327"/>
                      </a:lnTo>
                      <a:lnTo>
                        <a:pt x="454" y="336"/>
                      </a:lnTo>
                      <a:lnTo>
                        <a:pt x="513" y="345"/>
                      </a:lnTo>
                      <a:lnTo>
                        <a:pt x="571" y="352"/>
                      </a:lnTo>
                      <a:lnTo>
                        <a:pt x="631" y="360"/>
                      </a:lnTo>
                      <a:lnTo>
                        <a:pt x="691" y="365"/>
                      </a:lnTo>
                      <a:lnTo>
                        <a:pt x="749" y="372"/>
                      </a:lnTo>
                      <a:lnTo>
                        <a:pt x="805" y="380"/>
                      </a:lnTo>
                      <a:lnTo>
                        <a:pt x="858" y="387"/>
                      </a:lnTo>
                      <a:lnTo>
                        <a:pt x="907" y="394"/>
                      </a:lnTo>
                      <a:lnTo>
                        <a:pt x="954" y="405"/>
                      </a:lnTo>
                      <a:lnTo>
                        <a:pt x="994" y="416"/>
                      </a:lnTo>
                      <a:lnTo>
                        <a:pt x="1029" y="429"/>
                      </a:lnTo>
                      <a:lnTo>
                        <a:pt x="1053" y="440"/>
                      </a:lnTo>
                      <a:lnTo>
                        <a:pt x="1080" y="454"/>
                      </a:lnTo>
                      <a:lnTo>
                        <a:pt x="1105" y="472"/>
                      </a:lnTo>
                      <a:lnTo>
                        <a:pt x="1133" y="494"/>
                      </a:lnTo>
                      <a:lnTo>
                        <a:pt x="1156" y="518"/>
                      </a:lnTo>
                      <a:lnTo>
                        <a:pt x="1178" y="543"/>
                      </a:lnTo>
                      <a:lnTo>
                        <a:pt x="1196" y="572"/>
                      </a:lnTo>
                      <a:lnTo>
                        <a:pt x="1207" y="605"/>
                      </a:lnTo>
                      <a:lnTo>
                        <a:pt x="1213" y="638"/>
                      </a:lnTo>
                      <a:lnTo>
                        <a:pt x="1209" y="674"/>
                      </a:lnTo>
                      <a:lnTo>
                        <a:pt x="1196" y="712"/>
                      </a:lnTo>
                      <a:lnTo>
                        <a:pt x="1180" y="743"/>
                      </a:lnTo>
                      <a:lnTo>
                        <a:pt x="1162" y="770"/>
                      </a:lnTo>
                      <a:lnTo>
                        <a:pt x="1142" y="794"/>
                      </a:lnTo>
                      <a:lnTo>
                        <a:pt x="1116" y="816"/>
                      </a:lnTo>
                      <a:lnTo>
                        <a:pt x="1071" y="854"/>
                      </a:lnTo>
                      <a:lnTo>
                        <a:pt x="1024" y="887"/>
                      </a:lnTo>
                      <a:lnTo>
                        <a:pt x="976" y="914"/>
                      </a:lnTo>
                      <a:lnTo>
                        <a:pt x="925" y="940"/>
                      </a:lnTo>
                      <a:lnTo>
                        <a:pt x="829" y="892"/>
                      </a:lnTo>
                      <a:lnTo>
                        <a:pt x="829" y="872"/>
                      </a:lnTo>
                      <a:lnTo>
                        <a:pt x="862" y="852"/>
                      </a:lnTo>
                      <a:lnTo>
                        <a:pt x="896" y="836"/>
                      </a:lnTo>
                      <a:lnTo>
                        <a:pt x="934" y="818"/>
                      </a:lnTo>
                      <a:lnTo>
                        <a:pt x="973" y="800"/>
                      </a:lnTo>
                      <a:lnTo>
                        <a:pt x="1005" y="776"/>
                      </a:lnTo>
                      <a:lnTo>
                        <a:pt x="1007" y="774"/>
                      </a:lnTo>
                      <a:lnTo>
                        <a:pt x="1009" y="772"/>
                      </a:lnTo>
                      <a:lnTo>
                        <a:pt x="1011" y="769"/>
                      </a:lnTo>
                      <a:lnTo>
                        <a:pt x="1013" y="765"/>
                      </a:lnTo>
                      <a:lnTo>
                        <a:pt x="1016" y="761"/>
                      </a:lnTo>
                      <a:lnTo>
                        <a:pt x="1018" y="758"/>
                      </a:lnTo>
                      <a:lnTo>
                        <a:pt x="1020" y="758"/>
                      </a:lnTo>
                      <a:lnTo>
                        <a:pt x="1024" y="758"/>
                      </a:lnTo>
                      <a:lnTo>
                        <a:pt x="1025" y="760"/>
                      </a:lnTo>
                      <a:lnTo>
                        <a:pt x="1044" y="723"/>
                      </a:lnTo>
                      <a:lnTo>
                        <a:pt x="1053" y="689"/>
                      </a:lnTo>
                      <a:lnTo>
                        <a:pt x="1053" y="656"/>
                      </a:lnTo>
                      <a:lnTo>
                        <a:pt x="1044" y="627"/>
                      </a:lnTo>
                      <a:lnTo>
                        <a:pt x="1027" y="600"/>
                      </a:lnTo>
                      <a:lnTo>
                        <a:pt x="1005" y="574"/>
                      </a:lnTo>
                      <a:lnTo>
                        <a:pt x="978" y="552"/>
                      </a:lnTo>
                      <a:lnTo>
                        <a:pt x="945" y="532"/>
                      </a:lnTo>
                      <a:lnTo>
                        <a:pt x="898" y="512"/>
                      </a:lnTo>
                      <a:lnTo>
                        <a:pt x="845" y="498"/>
                      </a:lnTo>
                      <a:lnTo>
                        <a:pt x="787" y="490"/>
                      </a:lnTo>
                      <a:lnTo>
                        <a:pt x="727" y="483"/>
                      </a:lnTo>
                      <a:lnTo>
                        <a:pt x="665" y="480"/>
                      </a:lnTo>
                      <a:lnTo>
                        <a:pt x="604" y="474"/>
                      </a:lnTo>
                      <a:lnTo>
                        <a:pt x="542" y="469"/>
                      </a:lnTo>
                      <a:lnTo>
                        <a:pt x="482" y="460"/>
                      </a:lnTo>
                      <a:lnTo>
                        <a:pt x="396" y="441"/>
                      </a:lnTo>
                      <a:lnTo>
                        <a:pt x="318" y="420"/>
                      </a:lnTo>
                      <a:lnTo>
                        <a:pt x="244" y="392"/>
                      </a:lnTo>
                      <a:lnTo>
                        <a:pt x="176" y="360"/>
                      </a:lnTo>
                      <a:lnTo>
                        <a:pt x="113" y="316"/>
                      </a:lnTo>
                      <a:lnTo>
                        <a:pt x="94" y="301"/>
                      </a:lnTo>
                      <a:lnTo>
                        <a:pt x="74" y="285"/>
                      </a:lnTo>
                      <a:lnTo>
                        <a:pt x="53" y="267"/>
                      </a:lnTo>
                      <a:lnTo>
                        <a:pt x="33" y="245"/>
                      </a:lnTo>
                      <a:lnTo>
                        <a:pt x="16" y="221"/>
                      </a:lnTo>
                      <a:lnTo>
                        <a:pt x="5" y="194"/>
                      </a:lnTo>
                      <a:lnTo>
                        <a:pt x="0" y="163"/>
                      </a:lnTo>
                      <a:lnTo>
                        <a:pt x="5" y="129"/>
                      </a:lnTo>
                      <a:lnTo>
                        <a:pt x="16" y="100"/>
                      </a:lnTo>
                      <a:lnTo>
                        <a:pt x="34" y="76"/>
                      </a:lnTo>
                      <a:lnTo>
                        <a:pt x="58" y="58"/>
                      </a:lnTo>
                      <a:lnTo>
                        <a:pt x="85" y="41"/>
                      </a:lnTo>
                      <a:lnTo>
                        <a:pt x="114" y="30"/>
                      </a:lnTo>
                      <a:lnTo>
                        <a:pt x="147" y="23"/>
                      </a:lnTo>
                      <a:lnTo>
                        <a:pt x="180" y="18"/>
                      </a:lnTo>
                      <a:lnTo>
                        <a:pt x="213" y="12"/>
                      </a:lnTo>
                      <a:lnTo>
                        <a:pt x="245" y="10"/>
                      </a:lnTo>
                      <a:lnTo>
                        <a:pt x="274" y="9"/>
                      </a:lnTo>
                      <a:lnTo>
                        <a:pt x="302" y="7"/>
                      </a:lnTo>
                      <a:lnTo>
                        <a:pt x="324" y="3"/>
                      </a:lnTo>
                      <a:lnTo>
                        <a:pt x="342" y="0"/>
                      </a:lnTo>
                      <a:lnTo>
                        <a:pt x="38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sz="2701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7" name="Freeform 45">
                  <a:extLst>
                    <a:ext uri="{FF2B5EF4-FFF2-40B4-BE49-F238E27FC236}">
                      <a16:creationId xmlns:a16="http://schemas.microsoft.com/office/drawing/2014/main" id="{7DAF1591-282A-462B-8C8F-15574D4324C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41671" y="2252358"/>
                  <a:ext cx="1951038" cy="3489266"/>
                </a:xfrm>
                <a:custGeom>
                  <a:avLst/>
                  <a:gdLst>
                    <a:gd name="T0" fmla="*/ 391 w 1229"/>
                    <a:gd name="T1" fmla="*/ 1534 h 2283"/>
                    <a:gd name="T2" fmla="*/ 371 w 1229"/>
                    <a:gd name="T3" fmla="*/ 1636 h 2283"/>
                    <a:gd name="T4" fmla="*/ 353 w 1229"/>
                    <a:gd name="T5" fmla="*/ 1749 h 2283"/>
                    <a:gd name="T6" fmla="*/ 416 w 1229"/>
                    <a:gd name="T7" fmla="*/ 1823 h 2283"/>
                    <a:gd name="T8" fmla="*/ 511 w 1229"/>
                    <a:gd name="T9" fmla="*/ 1894 h 2283"/>
                    <a:gd name="T10" fmla="*/ 586 w 1229"/>
                    <a:gd name="T11" fmla="*/ 1992 h 2283"/>
                    <a:gd name="T12" fmla="*/ 596 w 1229"/>
                    <a:gd name="T13" fmla="*/ 2154 h 2283"/>
                    <a:gd name="T14" fmla="*/ 535 w 1229"/>
                    <a:gd name="T15" fmla="*/ 2283 h 2283"/>
                    <a:gd name="T16" fmla="*/ 536 w 1229"/>
                    <a:gd name="T17" fmla="*/ 2091 h 2283"/>
                    <a:gd name="T18" fmla="*/ 480 w 1229"/>
                    <a:gd name="T19" fmla="*/ 1969 h 2283"/>
                    <a:gd name="T20" fmla="*/ 369 w 1229"/>
                    <a:gd name="T21" fmla="*/ 1874 h 2283"/>
                    <a:gd name="T22" fmla="*/ 269 w 1229"/>
                    <a:gd name="T23" fmla="*/ 1763 h 2283"/>
                    <a:gd name="T24" fmla="*/ 260 w 1229"/>
                    <a:gd name="T25" fmla="*/ 1627 h 2283"/>
                    <a:gd name="T26" fmla="*/ 351 w 1229"/>
                    <a:gd name="T27" fmla="*/ 1516 h 2283"/>
                    <a:gd name="T28" fmla="*/ 276 w 1229"/>
                    <a:gd name="T29" fmla="*/ 518 h 2283"/>
                    <a:gd name="T30" fmla="*/ 255 w 1229"/>
                    <a:gd name="T31" fmla="*/ 541 h 2283"/>
                    <a:gd name="T32" fmla="*/ 156 w 1229"/>
                    <a:gd name="T33" fmla="*/ 660 h 2283"/>
                    <a:gd name="T34" fmla="*/ 207 w 1229"/>
                    <a:gd name="T35" fmla="*/ 787 h 2283"/>
                    <a:gd name="T36" fmla="*/ 362 w 1229"/>
                    <a:gd name="T37" fmla="*/ 876 h 2283"/>
                    <a:gd name="T38" fmla="*/ 540 w 1229"/>
                    <a:gd name="T39" fmla="*/ 941 h 2283"/>
                    <a:gd name="T40" fmla="*/ 691 w 1229"/>
                    <a:gd name="T41" fmla="*/ 1034 h 2283"/>
                    <a:gd name="T42" fmla="*/ 760 w 1229"/>
                    <a:gd name="T43" fmla="*/ 1185 h 2283"/>
                    <a:gd name="T44" fmla="*/ 715 w 1229"/>
                    <a:gd name="T45" fmla="*/ 1332 h 2283"/>
                    <a:gd name="T46" fmla="*/ 627 w 1229"/>
                    <a:gd name="T47" fmla="*/ 1440 h 2283"/>
                    <a:gd name="T48" fmla="*/ 567 w 1229"/>
                    <a:gd name="T49" fmla="*/ 1460 h 2283"/>
                    <a:gd name="T50" fmla="*/ 582 w 1229"/>
                    <a:gd name="T51" fmla="*/ 1354 h 2283"/>
                    <a:gd name="T52" fmla="*/ 651 w 1229"/>
                    <a:gd name="T53" fmla="*/ 1223 h 2283"/>
                    <a:gd name="T54" fmla="*/ 596 w 1229"/>
                    <a:gd name="T55" fmla="*/ 1092 h 2283"/>
                    <a:gd name="T56" fmla="*/ 433 w 1229"/>
                    <a:gd name="T57" fmla="*/ 1007 h 2283"/>
                    <a:gd name="T58" fmla="*/ 273 w 1229"/>
                    <a:gd name="T59" fmla="*/ 940 h 2283"/>
                    <a:gd name="T60" fmla="*/ 111 w 1229"/>
                    <a:gd name="T61" fmla="*/ 841 h 2283"/>
                    <a:gd name="T62" fmla="*/ 11 w 1229"/>
                    <a:gd name="T63" fmla="*/ 718 h 2283"/>
                    <a:gd name="T64" fmla="*/ 26 w 1229"/>
                    <a:gd name="T65" fmla="*/ 571 h 2283"/>
                    <a:gd name="T66" fmla="*/ 864 w 1229"/>
                    <a:gd name="T67" fmla="*/ 1 h 2283"/>
                    <a:gd name="T68" fmla="*/ 1056 w 1229"/>
                    <a:gd name="T69" fmla="*/ 31 h 2283"/>
                    <a:gd name="T70" fmla="*/ 1206 w 1229"/>
                    <a:gd name="T71" fmla="*/ 101 h 2283"/>
                    <a:gd name="T72" fmla="*/ 1215 w 1229"/>
                    <a:gd name="T73" fmla="*/ 218 h 2283"/>
                    <a:gd name="T74" fmla="*/ 1135 w 1229"/>
                    <a:gd name="T75" fmla="*/ 311 h 2283"/>
                    <a:gd name="T76" fmla="*/ 1046 w 1229"/>
                    <a:gd name="T77" fmla="*/ 369 h 2283"/>
                    <a:gd name="T78" fmla="*/ 902 w 1229"/>
                    <a:gd name="T79" fmla="*/ 432 h 2283"/>
                    <a:gd name="T80" fmla="*/ 735 w 1229"/>
                    <a:gd name="T81" fmla="*/ 396 h 2283"/>
                    <a:gd name="T82" fmla="*/ 624 w 1229"/>
                    <a:gd name="T83" fmla="*/ 360 h 2283"/>
                    <a:gd name="T84" fmla="*/ 816 w 1229"/>
                    <a:gd name="T85" fmla="*/ 340 h 2283"/>
                    <a:gd name="T86" fmla="*/ 1020 w 1229"/>
                    <a:gd name="T87" fmla="*/ 280 h 2283"/>
                    <a:gd name="T88" fmla="*/ 1126 w 1229"/>
                    <a:gd name="T89" fmla="*/ 192 h 2283"/>
                    <a:gd name="T90" fmla="*/ 1107 w 1229"/>
                    <a:gd name="T91" fmla="*/ 127 h 2283"/>
                    <a:gd name="T92" fmla="*/ 1004 w 1229"/>
                    <a:gd name="T93" fmla="*/ 114 h 2283"/>
                    <a:gd name="T94" fmla="*/ 891 w 1229"/>
                    <a:gd name="T95" fmla="*/ 131 h 2283"/>
                    <a:gd name="T96" fmla="*/ 778 w 1229"/>
                    <a:gd name="T97" fmla="*/ 174 h 2283"/>
                    <a:gd name="T98" fmla="*/ 655 w 1229"/>
                    <a:gd name="T99" fmla="*/ 165 h 2283"/>
                    <a:gd name="T100" fmla="*/ 633 w 1229"/>
                    <a:gd name="T101" fmla="*/ 98 h 2283"/>
                    <a:gd name="T102" fmla="*/ 738 w 1229"/>
                    <a:gd name="T103" fmla="*/ 11 h 22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229" h="2283">
                      <a:moveTo>
                        <a:pt x="351" y="1516"/>
                      </a:moveTo>
                      <a:lnTo>
                        <a:pt x="367" y="1521"/>
                      </a:lnTo>
                      <a:lnTo>
                        <a:pt x="382" y="1527"/>
                      </a:lnTo>
                      <a:lnTo>
                        <a:pt x="391" y="1534"/>
                      </a:lnTo>
                      <a:lnTo>
                        <a:pt x="396" y="1551"/>
                      </a:lnTo>
                      <a:lnTo>
                        <a:pt x="396" y="1572"/>
                      </a:lnTo>
                      <a:lnTo>
                        <a:pt x="395" y="1600"/>
                      </a:lnTo>
                      <a:lnTo>
                        <a:pt x="371" y="1636"/>
                      </a:lnTo>
                      <a:lnTo>
                        <a:pt x="356" y="1669"/>
                      </a:lnTo>
                      <a:lnTo>
                        <a:pt x="349" y="1698"/>
                      </a:lnTo>
                      <a:lnTo>
                        <a:pt x="347" y="1725"/>
                      </a:lnTo>
                      <a:lnTo>
                        <a:pt x="353" y="1749"/>
                      </a:lnTo>
                      <a:lnTo>
                        <a:pt x="364" y="1769"/>
                      </a:lnTo>
                      <a:lnTo>
                        <a:pt x="378" y="1789"/>
                      </a:lnTo>
                      <a:lnTo>
                        <a:pt x="396" y="1807"/>
                      </a:lnTo>
                      <a:lnTo>
                        <a:pt x="416" y="1823"/>
                      </a:lnTo>
                      <a:lnTo>
                        <a:pt x="440" y="1841"/>
                      </a:lnTo>
                      <a:lnTo>
                        <a:pt x="464" y="1858"/>
                      </a:lnTo>
                      <a:lnTo>
                        <a:pt x="487" y="1876"/>
                      </a:lnTo>
                      <a:lnTo>
                        <a:pt x="511" y="1894"/>
                      </a:lnTo>
                      <a:lnTo>
                        <a:pt x="535" y="1914"/>
                      </a:lnTo>
                      <a:lnTo>
                        <a:pt x="555" y="1934"/>
                      </a:lnTo>
                      <a:lnTo>
                        <a:pt x="571" y="1960"/>
                      </a:lnTo>
                      <a:lnTo>
                        <a:pt x="586" y="1992"/>
                      </a:lnTo>
                      <a:lnTo>
                        <a:pt x="596" y="2031"/>
                      </a:lnTo>
                      <a:lnTo>
                        <a:pt x="602" y="2071"/>
                      </a:lnTo>
                      <a:lnTo>
                        <a:pt x="602" y="2112"/>
                      </a:lnTo>
                      <a:lnTo>
                        <a:pt x="596" y="2154"/>
                      </a:lnTo>
                      <a:lnTo>
                        <a:pt x="587" y="2194"/>
                      </a:lnTo>
                      <a:lnTo>
                        <a:pt x="575" y="2231"/>
                      </a:lnTo>
                      <a:lnTo>
                        <a:pt x="556" y="2260"/>
                      </a:lnTo>
                      <a:lnTo>
                        <a:pt x="535" y="2283"/>
                      </a:lnTo>
                      <a:lnTo>
                        <a:pt x="536" y="2231"/>
                      </a:lnTo>
                      <a:lnTo>
                        <a:pt x="538" y="2180"/>
                      </a:lnTo>
                      <a:lnTo>
                        <a:pt x="540" y="2134"/>
                      </a:lnTo>
                      <a:lnTo>
                        <a:pt x="536" y="2091"/>
                      </a:lnTo>
                      <a:lnTo>
                        <a:pt x="529" y="2049"/>
                      </a:lnTo>
                      <a:lnTo>
                        <a:pt x="515" y="2011"/>
                      </a:lnTo>
                      <a:lnTo>
                        <a:pt x="500" y="1991"/>
                      </a:lnTo>
                      <a:lnTo>
                        <a:pt x="480" y="1969"/>
                      </a:lnTo>
                      <a:lnTo>
                        <a:pt x="456" y="1947"/>
                      </a:lnTo>
                      <a:lnTo>
                        <a:pt x="429" y="1923"/>
                      </a:lnTo>
                      <a:lnTo>
                        <a:pt x="400" y="1900"/>
                      </a:lnTo>
                      <a:lnTo>
                        <a:pt x="369" y="1874"/>
                      </a:lnTo>
                      <a:lnTo>
                        <a:pt x="340" y="1849"/>
                      </a:lnTo>
                      <a:lnTo>
                        <a:pt x="313" y="1821"/>
                      </a:lnTo>
                      <a:lnTo>
                        <a:pt x="289" y="1794"/>
                      </a:lnTo>
                      <a:lnTo>
                        <a:pt x="269" y="1763"/>
                      </a:lnTo>
                      <a:lnTo>
                        <a:pt x="255" y="1732"/>
                      </a:lnTo>
                      <a:lnTo>
                        <a:pt x="247" y="1700"/>
                      </a:lnTo>
                      <a:lnTo>
                        <a:pt x="249" y="1663"/>
                      </a:lnTo>
                      <a:lnTo>
                        <a:pt x="260" y="1627"/>
                      </a:lnTo>
                      <a:lnTo>
                        <a:pt x="284" y="1587"/>
                      </a:lnTo>
                      <a:lnTo>
                        <a:pt x="304" y="1561"/>
                      </a:lnTo>
                      <a:lnTo>
                        <a:pt x="327" y="1538"/>
                      </a:lnTo>
                      <a:lnTo>
                        <a:pt x="351" y="1516"/>
                      </a:lnTo>
                      <a:close/>
                      <a:moveTo>
                        <a:pt x="95" y="491"/>
                      </a:moveTo>
                      <a:lnTo>
                        <a:pt x="264" y="516"/>
                      </a:lnTo>
                      <a:lnTo>
                        <a:pt x="267" y="518"/>
                      </a:lnTo>
                      <a:lnTo>
                        <a:pt x="276" y="518"/>
                      </a:lnTo>
                      <a:lnTo>
                        <a:pt x="289" y="516"/>
                      </a:lnTo>
                      <a:lnTo>
                        <a:pt x="298" y="516"/>
                      </a:lnTo>
                      <a:lnTo>
                        <a:pt x="304" y="520"/>
                      </a:lnTo>
                      <a:lnTo>
                        <a:pt x="255" y="541"/>
                      </a:lnTo>
                      <a:lnTo>
                        <a:pt x="216" y="569"/>
                      </a:lnTo>
                      <a:lnTo>
                        <a:pt x="187" y="596"/>
                      </a:lnTo>
                      <a:lnTo>
                        <a:pt x="167" y="627"/>
                      </a:lnTo>
                      <a:lnTo>
                        <a:pt x="156" y="660"/>
                      </a:lnTo>
                      <a:lnTo>
                        <a:pt x="155" y="692"/>
                      </a:lnTo>
                      <a:lnTo>
                        <a:pt x="162" y="723"/>
                      </a:lnTo>
                      <a:lnTo>
                        <a:pt x="180" y="756"/>
                      </a:lnTo>
                      <a:lnTo>
                        <a:pt x="207" y="787"/>
                      </a:lnTo>
                      <a:lnTo>
                        <a:pt x="242" y="814"/>
                      </a:lnTo>
                      <a:lnTo>
                        <a:pt x="278" y="838"/>
                      </a:lnTo>
                      <a:lnTo>
                        <a:pt x="320" y="858"/>
                      </a:lnTo>
                      <a:lnTo>
                        <a:pt x="362" y="876"/>
                      </a:lnTo>
                      <a:lnTo>
                        <a:pt x="406" y="892"/>
                      </a:lnTo>
                      <a:lnTo>
                        <a:pt x="451" y="909"/>
                      </a:lnTo>
                      <a:lnTo>
                        <a:pt x="496" y="925"/>
                      </a:lnTo>
                      <a:lnTo>
                        <a:pt x="540" y="941"/>
                      </a:lnTo>
                      <a:lnTo>
                        <a:pt x="582" y="960"/>
                      </a:lnTo>
                      <a:lnTo>
                        <a:pt x="622" y="981"/>
                      </a:lnTo>
                      <a:lnTo>
                        <a:pt x="658" y="1005"/>
                      </a:lnTo>
                      <a:lnTo>
                        <a:pt x="691" y="1034"/>
                      </a:lnTo>
                      <a:lnTo>
                        <a:pt x="720" y="1069"/>
                      </a:lnTo>
                      <a:lnTo>
                        <a:pt x="744" y="1107"/>
                      </a:lnTo>
                      <a:lnTo>
                        <a:pt x="756" y="1145"/>
                      </a:lnTo>
                      <a:lnTo>
                        <a:pt x="760" y="1185"/>
                      </a:lnTo>
                      <a:lnTo>
                        <a:pt x="758" y="1223"/>
                      </a:lnTo>
                      <a:lnTo>
                        <a:pt x="749" y="1261"/>
                      </a:lnTo>
                      <a:lnTo>
                        <a:pt x="735" y="1298"/>
                      </a:lnTo>
                      <a:lnTo>
                        <a:pt x="715" y="1332"/>
                      </a:lnTo>
                      <a:lnTo>
                        <a:pt x="695" y="1365"/>
                      </a:lnTo>
                      <a:lnTo>
                        <a:pt x="671" y="1394"/>
                      </a:lnTo>
                      <a:lnTo>
                        <a:pt x="649" y="1418"/>
                      </a:lnTo>
                      <a:lnTo>
                        <a:pt x="627" y="1440"/>
                      </a:lnTo>
                      <a:lnTo>
                        <a:pt x="607" y="1454"/>
                      </a:lnTo>
                      <a:lnTo>
                        <a:pt x="591" y="1463"/>
                      </a:lnTo>
                      <a:lnTo>
                        <a:pt x="578" y="1467"/>
                      </a:lnTo>
                      <a:lnTo>
                        <a:pt x="567" y="1460"/>
                      </a:lnTo>
                      <a:lnTo>
                        <a:pt x="555" y="1451"/>
                      </a:lnTo>
                      <a:lnTo>
                        <a:pt x="544" y="1443"/>
                      </a:lnTo>
                      <a:lnTo>
                        <a:pt x="547" y="1383"/>
                      </a:lnTo>
                      <a:lnTo>
                        <a:pt x="582" y="1354"/>
                      </a:lnTo>
                      <a:lnTo>
                        <a:pt x="611" y="1323"/>
                      </a:lnTo>
                      <a:lnTo>
                        <a:pt x="633" y="1291"/>
                      </a:lnTo>
                      <a:lnTo>
                        <a:pt x="646" y="1258"/>
                      </a:lnTo>
                      <a:lnTo>
                        <a:pt x="651" y="1223"/>
                      </a:lnTo>
                      <a:lnTo>
                        <a:pt x="649" y="1189"/>
                      </a:lnTo>
                      <a:lnTo>
                        <a:pt x="640" y="1154"/>
                      </a:lnTo>
                      <a:lnTo>
                        <a:pt x="622" y="1121"/>
                      </a:lnTo>
                      <a:lnTo>
                        <a:pt x="596" y="1092"/>
                      </a:lnTo>
                      <a:lnTo>
                        <a:pt x="562" y="1063"/>
                      </a:lnTo>
                      <a:lnTo>
                        <a:pt x="518" y="1040"/>
                      </a:lnTo>
                      <a:lnTo>
                        <a:pt x="467" y="1020"/>
                      </a:lnTo>
                      <a:lnTo>
                        <a:pt x="433" y="1007"/>
                      </a:lnTo>
                      <a:lnTo>
                        <a:pt x="396" y="994"/>
                      </a:lnTo>
                      <a:lnTo>
                        <a:pt x="356" y="978"/>
                      </a:lnTo>
                      <a:lnTo>
                        <a:pt x="315" y="960"/>
                      </a:lnTo>
                      <a:lnTo>
                        <a:pt x="273" y="940"/>
                      </a:lnTo>
                      <a:lnTo>
                        <a:pt x="229" y="918"/>
                      </a:lnTo>
                      <a:lnTo>
                        <a:pt x="187" y="894"/>
                      </a:lnTo>
                      <a:lnTo>
                        <a:pt x="149" y="869"/>
                      </a:lnTo>
                      <a:lnTo>
                        <a:pt x="111" y="841"/>
                      </a:lnTo>
                      <a:lnTo>
                        <a:pt x="78" y="812"/>
                      </a:lnTo>
                      <a:lnTo>
                        <a:pt x="51" y="783"/>
                      </a:lnTo>
                      <a:lnTo>
                        <a:pt x="27" y="751"/>
                      </a:lnTo>
                      <a:lnTo>
                        <a:pt x="11" y="718"/>
                      </a:lnTo>
                      <a:lnTo>
                        <a:pt x="2" y="683"/>
                      </a:lnTo>
                      <a:lnTo>
                        <a:pt x="0" y="647"/>
                      </a:lnTo>
                      <a:lnTo>
                        <a:pt x="7" y="609"/>
                      </a:lnTo>
                      <a:lnTo>
                        <a:pt x="26" y="571"/>
                      </a:lnTo>
                      <a:lnTo>
                        <a:pt x="55" y="532"/>
                      </a:lnTo>
                      <a:lnTo>
                        <a:pt x="95" y="491"/>
                      </a:lnTo>
                      <a:close/>
                      <a:moveTo>
                        <a:pt x="822" y="0"/>
                      </a:moveTo>
                      <a:lnTo>
                        <a:pt x="864" y="1"/>
                      </a:lnTo>
                      <a:lnTo>
                        <a:pt x="909" y="5"/>
                      </a:lnTo>
                      <a:lnTo>
                        <a:pt x="958" y="11"/>
                      </a:lnTo>
                      <a:lnTo>
                        <a:pt x="1007" y="18"/>
                      </a:lnTo>
                      <a:lnTo>
                        <a:pt x="1056" y="31"/>
                      </a:lnTo>
                      <a:lnTo>
                        <a:pt x="1102" y="43"/>
                      </a:lnTo>
                      <a:lnTo>
                        <a:pt x="1144" y="60"/>
                      </a:lnTo>
                      <a:lnTo>
                        <a:pt x="1178" y="80"/>
                      </a:lnTo>
                      <a:lnTo>
                        <a:pt x="1206" y="101"/>
                      </a:lnTo>
                      <a:lnTo>
                        <a:pt x="1224" y="127"/>
                      </a:lnTo>
                      <a:lnTo>
                        <a:pt x="1229" y="158"/>
                      </a:lnTo>
                      <a:lnTo>
                        <a:pt x="1226" y="189"/>
                      </a:lnTo>
                      <a:lnTo>
                        <a:pt x="1215" y="218"/>
                      </a:lnTo>
                      <a:lnTo>
                        <a:pt x="1198" y="245"/>
                      </a:lnTo>
                      <a:lnTo>
                        <a:pt x="1176" y="271"/>
                      </a:lnTo>
                      <a:lnTo>
                        <a:pt x="1156" y="292"/>
                      </a:lnTo>
                      <a:lnTo>
                        <a:pt x="1135" y="311"/>
                      </a:lnTo>
                      <a:lnTo>
                        <a:pt x="1118" y="325"/>
                      </a:lnTo>
                      <a:lnTo>
                        <a:pt x="1100" y="336"/>
                      </a:lnTo>
                      <a:lnTo>
                        <a:pt x="1076" y="351"/>
                      </a:lnTo>
                      <a:lnTo>
                        <a:pt x="1046" y="369"/>
                      </a:lnTo>
                      <a:lnTo>
                        <a:pt x="1011" y="385"/>
                      </a:lnTo>
                      <a:lnTo>
                        <a:pt x="975" y="403"/>
                      </a:lnTo>
                      <a:lnTo>
                        <a:pt x="936" y="420"/>
                      </a:lnTo>
                      <a:lnTo>
                        <a:pt x="902" y="432"/>
                      </a:lnTo>
                      <a:lnTo>
                        <a:pt x="867" y="443"/>
                      </a:lnTo>
                      <a:lnTo>
                        <a:pt x="838" y="447"/>
                      </a:lnTo>
                      <a:lnTo>
                        <a:pt x="787" y="421"/>
                      </a:lnTo>
                      <a:lnTo>
                        <a:pt x="735" y="396"/>
                      </a:lnTo>
                      <a:lnTo>
                        <a:pt x="711" y="387"/>
                      </a:lnTo>
                      <a:lnTo>
                        <a:pt x="678" y="378"/>
                      </a:lnTo>
                      <a:lnTo>
                        <a:pt x="647" y="369"/>
                      </a:lnTo>
                      <a:lnTo>
                        <a:pt x="624" y="360"/>
                      </a:lnTo>
                      <a:lnTo>
                        <a:pt x="664" y="358"/>
                      </a:lnTo>
                      <a:lnTo>
                        <a:pt x="711" y="354"/>
                      </a:lnTo>
                      <a:lnTo>
                        <a:pt x="762" y="349"/>
                      </a:lnTo>
                      <a:lnTo>
                        <a:pt x="816" y="340"/>
                      </a:lnTo>
                      <a:lnTo>
                        <a:pt x="871" y="327"/>
                      </a:lnTo>
                      <a:lnTo>
                        <a:pt x="924" y="314"/>
                      </a:lnTo>
                      <a:lnTo>
                        <a:pt x="975" y="298"/>
                      </a:lnTo>
                      <a:lnTo>
                        <a:pt x="1020" y="280"/>
                      </a:lnTo>
                      <a:lnTo>
                        <a:pt x="1060" y="260"/>
                      </a:lnTo>
                      <a:lnTo>
                        <a:pt x="1091" y="238"/>
                      </a:lnTo>
                      <a:lnTo>
                        <a:pt x="1111" y="214"/>
                      </a:lnTo>
                      <a:lnTo>
                        <a:pt x="1126" y="192"/>
                      </a:lnTo>
                      <a:lnTo>
                        <a:pt x="1131" y="172"/>
                      </a:lnTo>
                      <a:lnTo>
                        <a:pt x="1129" y="154"/>
                      </a:lnTo>
                      <a:lnTo>
                        <a:pt x="1120" y="138"/>
                      </a:lnTo>
                      <a:lnTo>
                        <a:pt x="1107" y="127"/>
                      </a:lnTo>
                      <a:lnTo>
                        <a:pt x="1089" y="120"/>
                      </a:lnTo>
                      <a:lnTo>
                        <a:pt x="1066" y="114"/>
                      </a:lnTo>
                      <a:lnTo>
                        <a:pt x="1036" y="112"/>
                      </a:lnTo>
                      <a:lnTo>
                        <a:pt x="1004" y="114"/>
                      </a:lnTo>
                      <a:lnTo>
                        <a:pt x="969" y="116"/>
                      </a:lnTo>
                      <a:lnTo>
                        <a:pt x="938" y="120"/>
                      </a:lnTo>
                      <a:lnTo>
                        <a:pt x="911" y="125"/>
                      </a:lnTo>
                      <a:lnTo>
                        <a:pt x="891" y="131"/>
                      </a:lnTo>
                      <a:lnTo>
                        <a:pt x="878" y="134"/>
                      </a:lnTo>
                      <a:lnTo>
                        <a:pt x="847" y="154"/>
                      </a:lnTo>
                      <a:lnTo>
                        <a:pt x="813" y="167"/>
                      </a:lnTo>
                      <a:lnTo>
                        <a:pt x="778" y="174"/>
                      </a:lnTo>
                      <a:lnTo>
                        <a:pt x="742" y="178"/>
                      </a:lnTo>
                      <a:lnTo>
                        <a:pt x="709" y="178"/>
                      </a:lnTo>
                      <a:lnTo>
                        <a:pt x="680" y="172"/>
                      </a:lnTo>
                      <a:lnTo>
                        <a:pt x="655" y="165"/>
                      </a:lnTo>
                      <a:lnTo>
                        <a:pt x="636" y="152"/>
                      </a:lnTo>
                      <a:lnTo>
                        <a:pt x="627" y="140"/>
                      </a:lnTo>
                      <a:lnTo>
                        <a:pt x="626" y="120"/>
                      </a:lnTo>
                      <a:lnTo>
                        <a:pt x="633" y="98"/>
                      </a:lnTo>
                      <a:lnTo>
                        <a:pt x="647" y="74"/>
                      </a:lnTo>
                      <a:lnTo>
                        <a:pt x="669" y="51"/>
                      </a:lnTo>
                      <a:lnTo>
                        <a:pt x="700" y="29"/>
                      </a:lnTo>
                      <a:lnTo>
                        <a:pt x="738" y="11"/>
                      </a:lnTo>
                      <a:lnTo>
                        <a:pt x="758" y="5"/>
                      </a:lnTo>
                      <a:lnTo>
                        <a:pt x="786" y="1"/>
                      </a:lnTo>
                      <a:lnTo>
                        <a:pt x="822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sz="2701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8" name="Freeform 18">
                  <a:extLst>
                    <a:ext uri="{FF2B5EF4-FFF2-40B4-BE49-F238E27FC236}">
                      <a16:creationId xmlns:a16="http://schemas.microsoft.com/office/drawing/2014/main" id="{ED640630-7627-45F4-92D1-62FCCFBFE7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2062550" y="1142826"/>
                  <a:ext cx="2363788" cy="985838"/>
                </a:xfrm>
                <a:custGeom>
                  <a:avLst/>
                  <a:gdLst>
                    <a:gd name="T0" fmla="*/ 548 w 1489"/>
                    <a:gd name="T1" fmla="*/ 1 h 621"/>
                    <a:gd name="T2" fmla="*/ 640 w 1489"/>
                    <a:gd name="T3" fmla="*/ 16 h 621"/>
                    <a:gd name="T4" fmla="*/ 722 w 1489"/>
                    <a:gd name="T5" fmla="*/ 51 h 621"/>
                    <a:gd name="T6" fmla="*/ 786 w 1489"/>
                    <a:gd name="T7" fmla="*/ 80 h 621"/>
                    <a:gd name="T8" fmla="*/ 842 w 1489"/>
                    <a:gd name="T9" fmla="*/ 101 h 621"/>
                    <a:gd name="T10" fmla="*/ 900 w 1489"/>
                    <a:gd name="T11" fmla="*/ 123 h 621"/>
                    <a:gd name="T12" fmla="*/ 973 w 1489"/>
                    <a:gd name="T13" fmla="*/ 151 h 621"/>
                    <a:gd name="T14" fmla="*/ 1064 w 1489"/>
                    <a:gd name="T15" fmla="*/ 180 h 621"/>
                    <a:gd name="T16" fmla="*/ 1171 w 1489"/>
                    <a:gd name="T17" fmla="*/ 192 h 621"/>
                    <a:gd name="T18" fmla="*/ 1286 w 1489"/>
                    <a:gd name="T19" fmla="*/ 192 h 621"/>
                    <a:gd name="T20" fmla="*/ 1389 w 1489"/>
                    <a:gd name="T21" fmla="*/ 181 h 621"/>
                    <a:gd name="T22" fmla="*/ 1464 w 1489"/>
                    <a:gd name="T23" fmla="*/ 167 h 621"/>
                    <a:gd name="T24" fmla="*/ 1486 w 1489"/>
                    <a:gd name="T25" fmla="*/ 174 h 621"/>
                    <a:gd name="T26" fmla="*/ 1489 w 1489"/>
                    <a:gd name="T27" fmla="*/ 192 h 621"/>
                    <a:gd name="T28" fmla="*/ 1469 w 1489"/>
                    <a:gd name="T29" fmla="*/ 227 h 621"/>
                    <a:gd name="T30" fmla="*/ 1433 w 1489"/>
                    <a:gd name="T31" fmla="*/ 272 h 621"/>
                    <a:gd name="T32" fmla="*/ 1377 w 1489"/>
                    <a:gd name="T33" fmla="*/ 311 h 621"/>
                    <a:gd name="T34" fmla="*/ 1293 w 1489"/>
                    <a:gd name="T35" fmla="*/ 341 h 621"/>
                    <a:gd name="T36" fmla="*/ 1177 w 1489"/>
                    <a:gd name="T37" fmla="*/ 360 h 621"/>
                    <a:gd name="T38" fmla="*/ 1171 w 1489"/>
                    <a:gd name="T39" fmla="*/ 387 h 621"/>
                    <a:gd name="T40" fmla="*/ 1155 w 1489"/>
                    <a:gd name="T41" fmla="*/ 409 h 621"/>
                    <a:gd name="T42" fmla="*/ 1122 w 1489"/>
                    <a:gd name="T43" fmla="*/ 423 h 621"/>
                    <a:gd name="T44" fmla="*/ 1069 w 1489"/>
                    <a:gd name="T45" fmla="*/ 429 h 621"/>
                    <a:gd name="T46" fmla="*/ 993 w 1489"/>
                    <a:gd name="T47" fmla="*/ 418 h 621"/>
                    <a:gd name="T48" fmla="*/ 944 w 1489"/>
                    <a:gd name="T49" fmla="*/ 414 h 621"/>
                    <a:gd name="T50" fmla="*/ 944 w 1489"/>
                    <a:gd name="T51" fmla="*/ 431 h 621"/>
                    <a:gd name="T52" fmla="*/ 942 w 1489"/>
                    <a:gd name="T53" fmla="*/ 449 h 621"/>
                    <a:gd name="T54" fmla="*/ 933 w 1489"/>
                    <a:gd name="T55" fmla="*/ 465 h 621"/>
                    <a:gd name="T56" fmla="*/ 909 w 1489"/>
                    <a:gd name="T57" fmla="*/ 480 h 621"/>
                    <a:gd name="T58" fmla="*/ 864 w 1489"/>
                    <a:gd name="T59" fmla="*/ 485 h 621"/>
                    <a:gd name="T60" fmla="*/ 795 w 1489"/>
                    <a:gd name="T61" fmla="*/ 480 h 621"/>
                    <a:gd name="T62" fmla="*/ 733 w 1489"/>
                    <a:gd name="T63" fmla="*/ 505 h 621"/>
                    <a:gd name="T64" fmla="*/ 697 w 1489"/>
                    <a:gd name="T65" fmla="*/ 545 h 621"/>
                    <a:gd name="T66" fmla="*/ 655 w 1489"/>
                    <a:gd name="T67" fmla="*/ 560 h 621"/>
                    <a:gd name="T68" fmla="*/ 611 w 1489"/>
                    <a:gd name="T69" fmla="*/ 556 h 621"/>
                    <a:gd name="T70" fmla="*/ 569 w 1489"/>
                    <a:gd name="T71" fmla="*/ 545 h 621"/>
                    <a:gd name="T72" fmla="*/ 533 w 1489"/>
                    <a:gd name="T73" fmla="*/ 536 h 621"/>
                    <a:gd name="T74" fmla="*/ 499 w 1489"/>
                    <a:gd name="T75" fmla="*/ 565 h 621"/>
                    <a:gd name="T76" fmla="*/ 455 w 1489"/>
                    <a:gd name="T77" fmla="*/ 596 h 621"/>
                    <a:gd name="T78" fmla="*/ 402 w 1489"/>
                    <a:gd name="T79" fmla="*/ 603 h 621"/>
                    <a:gd name="T80" fmla="*/ 348 w 1489"/>
                    <a:gd name="T81" fmla="*/ 592 h 621"/>
                    <a:gd name="T82" fmla="*/ 297 w 1489"/>
                    <a:gd name="T83" fmla="*/ 576 h 621"/>
                    <a:gd name="T84" fmla="*/ 257 w 1489"/>
                    <a:gd name="T85" fmla="*/ 563 h 621"/>
                    <a:gd name="T86" fmla="*/ 199 w 1489"/>
                    <a:gd name="T87" fmla="*/ 612 h 621"/>
                    <a:gd name="T88" fmla="*/ 137 w 1489"/>
                    <a:gd name="T89" fmla="*/ 621 h 621"/>
                    <a:gd name="T90" fmla="*/ 71 w 1489"/>
                    <a:gd name="T91" fmla="*/ 605 h 621"/>
                    <a:gd name="T92" fmla="*/ 0 w 1489"/>
                    <a:gd name="T93" fmla="*/ 576 h 621"/>
                    <a:gd name="T94" fmla="*/ 42 w 1489"/>
                    <a:gd name="T95" fmla="*/ 269 h 621"/>
                    <a:gd name="T96" fmla="*/ 106 w 1489"/>
                    <a:gd name="T97" fmla="*/ 238 h 621"/>
                    <a:gd name="T98" fmla="*/ 159 w 1489"/>
                    <a:gd name="T99" fmla="*/ 191 h 621"/>
                    <a:gd name="T100" fmla="*/ 208 w 1489"/>
                    <a:gd name="T101" fmla="*/ 132 h 621"/>
                    <a:gd name="T102" fmla="*/ 262 w 1489"/>
                    <a:gd name="T103" fmla="*/ 76 h 621"/>
                    <a:gd name="T104" fmla="*/ 333 w 1489"/>
                    <a:gd name="T105" fmla="*/ 31 h 621"/>
                    <a:gd name="T106" fmla="*/ 411 w 1489"/>
                    <a:gd name="T107" fmla="*/ 7 h 621"/>
                    <a:gd name="T108" fmla="*/ 499 w 1489"/>
                    <a:gd name="T109" fmla="*/ 0 h 6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489" h="621">
                      <a:moveTo>
                        <a:pt x="499" y="0"/>
                      </a:moveTo>
                      <a:lnTo>
                        <a:pt x="548" y="1"/>
                      </a:lnTo>
                      <a:lnTo>
                        <a:pt x="595" y="7"/>
                      </a:lnTo>
                      <a:lnTo>
                        <a:pt x="640" y="16"/>
                      </a:lnTo>
                      <a:lnTo>
                        <a:pt x="682" y="32"/>
                      </a:lnTo>
                      <a:lnTo>
                        <a:pt x="722" y="51"/>
                      </a:lnTo>
                      <a:lnTo>
                        <a:pt x="757" y="67"/>
                      </a:lnTo>
                      <a:lnTo>
                        <a:pt x="786" y="80"/>
                      </a:lnTo>
                      <a:lnTo>
                        <a:pt x="815" y="91"/>
                      </a:lnTo>
                      <a:lnTo>
                        <a:pt x="842" y="101"/>
                      </a:lnTo>
                      <a:lnTo>
                        <a:pt x="869" y="112"/>
                      </a:lnTo>
                      <a:lnTo>
                        <a:pt x="900" y="123"/>
                      </a:lnTo>
                      <a:lnTo>
                        <a:pt x="933" y="136"/>
                      </a:lnTo>
                      <a:lnTo>
                        <a:pt x="973" y="151"/>
                      </a:lnTo>
                      <a:lnTo>
                        <a:pt x="1020" y="167"/>
                      </a:lnTo>
                      <a:lnTo>
                        <a:pt x="1064" y="180"/>
                      </a:lnTo>
                      <a:lnTo>
                        <a:pt x="1115" y="189"/>
                      </a:lnTo>
                      <a:lnTo>
                        <a:pt x="1171" y="192"/>
                      </a:lnTo>
                      <a:lnTo>
                        <a:pt x="1228" y="194"/>
                      </a:lnTo>
                      <a:lnTo>
                        <a:pt x="1286" y="192"/>
                      </a:lnTo>
                      <a:lnTo>
                        <a:pt x="1340" y="189"/>
                      </a:lnTo>
                      <a:lnTo>
                        <a:pt x="1389" y="181"/>
                      </a:lnTo>
                      <a:lnTo>
                        <a:pt x="1431" y="174"/>
                      </a:lnTo>
                      <a:lnTo>
                        <a:pt x="1464" y="167"/>
                      </a:lnTo>
                      <a:lnTo>
                        <a:pt x="1479" y="169"/>
                      </a:lnTo>
                      <a:lnTo>
                        <a:pt x="1486" y="174"/>
                      </a:lnTo>
                      <a:lnTo>
                        <a:pt x="1489" y="181"/>
                      </a:lnTo>
                      <a:lnTo>
                        <a:pt x="1489" y="192"/>
                      </a:lnTo>
                      <a:lnTo>
                        <a:pt x="1484" y="203"/>
                      </a:lnTo>
                      <a:lnTo>
                        <a:pt x="1469" y="227"/>
                      </a:lnTo>
                      <a:lnTo>
                        <a:pt x="1453" y="251"/>
                      </a:lnTo>
                      <a:lnTo>
                        <a:pt x="1433" y="272"/>
                      </a:lnTo>
                      <a:lnTo>
                        <a:pt x="1408" y="292"/>
                      </a:lnTo>
                      <a:lnTo>
                        <a:pt x="1377" y="311"/>
                      </a:lnTo>
                      <a:lnTo>
                        <a:pt x="1339" y="327"/>
                      </a:lnTo>
                      <a:lnTo>
                        <a:pt x="1293" y="341"/>
                      </a:lnTo>
                      <a:lnTo>
                        <a:pt x="1239" y="352"/>
                      </a:lnTo>
                      <a:lnTo>
                        <a:pt x="1177" y="360"/>
                      </a:lnTo>
                      <a:lnTo>
                        <a:pt x="1175" y="372"/>
                      </a:lnTo>
                      <a:lnTo>
                        <a:pt x="1171" y="387"/>
                      </a:lnTo>
                      <a:lnTo>
                        <a:pt x="1166" y="398"/>
                      </a:lnTo>
                      <a:lnTo>
                        <a:pt x="1155" y="409"/>
                      </a:lnTo>
                      <a:lnTo>
                        <a:pt x="1140" y="418"/>
                      </a:lnTo>
                      <a:lnTo>
                        <a:pt x="1122" y="423"/>
                      </a:lnTo>
                      <a:lnTo>
                        <a:pt x="1099" y="429"/>
                      </a:lnTo>
                      <a:lnTo>
                        <a:pt x="1069" y="429"/>
                      </a:lnTo>
                      <a:lnTo>
                        <a:pt x="1035" y="425"/>
                      </a:lnTo>
                      <a:lnTo>
                        <a:pt x="993" y="418"/>
                      </a:lnTo>
                      <a:lnTo>
                        <a:pt x="944" y="407"/>
                      </a:lnTo>
                      <a:lnTo>
                        <a:pt x="944" y="414"/>
                      </a:lnTo>
                      <a:lnTo>
                        <a:pt x="944" y="421"/>
                      </a:lnTo>
                      <a:lnTo>
                        <a:pt x="944" y="431"/>
                      </a:lnTo>
                      <a:lnTo>
                        <a:pt x="944" y="440"/>
                      </a:lnTo>
                      <a:lnTo>
                        <a:pt x="942" y="449"/>
                      </a:lnTo>
                      <a:lnTo>
                        <a:pt x="939" y="458"/>
                      </a:lnTo>
                      <a:lnTo>
                        <a:pt x="933" y="465"/>
                      </a:lnTo>
                      <a:lnTo>
                        <a:pt x="922" y="474"/>
                      </a:lnTo>
                      <a:lnTo>
                        <a:pt x="909" y="480"/>
                      </a:lnTo>
                      <a:lnTo>
                        <a:pt x="889" y="483"/>
                      </a:lnTo>
                      <a:lnTo>
                        <a:pt x="864" y="485"/>
                      </a:lnTo>
                      <a:lnTo>
                        <a:pt x="833" y="483"/>
                      </a:lnTo>
                      <a:lnTo>
                        <a:pt x="795" y="480"/>
                      </a:lnTo>
                      <a:lnTo>
                        <a:pt x="748" y="471"/>
                      </a:lnTo>
                      <a:lnTo>
                        <a:pt x="733" y="505"/>
                      </a:lnTo>
                      <a:lnTo>
                        <a:pt x="715" y="529"/>
                      </a:lnTo>
                      <a:lnTo>
                        <a:pt x="697" y="545"/>
                      </a:lnTo>
                      <a:lnTo>
                        <a:pt x="677" y="554"/>
                      </a:lnTo>
                      <a:lnTo>
                        <a:pt x="655" y="560"/>
                      </a:lnTo>
                      <a:lnTo>
                        <a:pt x="633" y="560"/>
                      </a:lnTo>
                      <a:lnTo>
                        <a:pt x="611" y="556"/>
                      </a:lnTo>
                      <a:lnTo>
                        <a:pt x="591" y="551"/>
                      </a:lnTo>
                      <a:lnTo>
                        <a:pt x="569" y="545"/>
                      </a:lnTo>
                      <a:lnTo>
                        <a:pt x="549" y="540"/>
                      </a:lnTo>
                      <a:lnTo>
                        <a:pt x="533" y="536"/>
                      </a:lnTo>
                      <a:lnTo>
                        <a:pt x="517" y="534"/>
                      </a:lnTo>
                      <a:lnTo>
                        <a:pt x="499" y="565"/>
                      </a:lnTo>
                      <a:lnTo>
                        <a:pt x="479" y="585"/>
                      </a:lnTo>
                      <a:lnTo>
                        <a:pt x="455" y="596"/>
                      </a:lnTo>
                      <a:lnTo>
                        <a:pt x="429" y="601"/>
                      </a:lnTo>
                      <a:lnTo>
                        <a:pt x="402" y="603"/>
                      </a:lnTo>
                      <a:lnTo>
                        <a:pt x="375" y="600"/>
                      </a:lnTo>
                      <a:lnTo>
                        <a:pt x="348" y="592"/>
                      </a:lnTo>
                      <a:lnTo>
                        <a:pt x="322" y="585"/>
                      </a:lnTo>
                      <a:lnTo>
                        <a:pt x="297" y="576"/>
                      </a:lnTo>
                      <a:lnTo>
                        <a:pt x="275" y="569"/>
                      </a:lnTo>
                      <a:lnTo>
                        <a:pt x="257" y="563"/>
                      </a:lnTo>
                      <a:lnTo>
                        <a:pt x="228" y="592"/>
                      </a:lnTo>
                      <a:lnTo>
                        <a:pt x="199" y="612"/>
                      </a:lnTo>
                      <a:lnTo>
                        <a:pt x="168" y="620"/>
                      </a:lnTo>
                      <a:lnTo>
                        <a:pt x="137" y="621"/>
                      </a:lnTo>
                      <a:lnTo>
                        <a:pt x="104" y="614"/>
                      </a:lnTo>
                      <a:lnTo>
                        <a:pt x="71" y="605"/>
                      </a:lnTo>
                      <a:lnTo>
                        <a:pt x="37" y="591"/>
                      </a:lnTo>
                      <a:lnTo>
                        <a:pt x="0" y="576"/>
                      </a:lnTo>
                      <a:lnTo>
                        <a:pt x="4" y="274"/>
                      </a:lnTo>
                      <a:lnTo>
                        <a:pt x="42" y="269"/>
                      </a:lnTo>
                      <a:lnTo>
                        <a:pt x="77" y="256"/>
                      </a:lnTo>
                      <a:lnTo>
                        <a:pt x="106" y="238"/>
                      </a:lnTo>
                      <a:lnTo>
                        <a:pt x="133" y="216"/>
                      </a:lnTo>
                      <a:lnTo>
                        <a:pt x="159" y="191"/>
                      </a:lnTo>
                      <a:lnTo>
                        <a:pt x="182" y="161"/>
                      </a:lnTo>
                      <a:lnTo>
                        <a:pt x="208" y="132"/>
                      </a:lnTo>
                      <a:lnTo>
                        <a:pt x="233" y="103"/>
                      </a:lnTo>
                      <a:lnTo>
                        <a:pt x="262" y="76"/>
                      </a:lnTo>
                      <a:lnTo>
                        <a:pt x="295" y="52"/>
                      </a:lnTo>
                      <a:lnTo>
                        <a:pt x="333" y="31"/>
                      </a:lnTo>
                      <a:lnTo>
                        <a:pt x="377" y="16"/>
                      </a:lnTo>
                      <a:lnTo>
                        <a:pt x="411" y="7"/>
                      </a:lnTo>
                      <a:lnTo>
                        <a:pt x="453" y="1"/>
                      </a:lnTo>
                      <a:lnTo>
                        <a:pt x="499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sz="2701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9" name="Freeform 54">
                  <a:extLst>
                    <a:ext uri="{FF2B5EF4-FFF2-40B4-BE49-F238E27FC236}">
                      <a16:creationId xmlns:a16="http://schemas.microsoft.com/office/drawing/2014/main" id="{DF3F0D0F-B2F4-4DA4-96CE-4ED1ED31D62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366556" y="1001048"/>
                  <a:ext cx="460794" cy="5174720"/>
                </a:xfrm>
                <a:custGeom>
                  <a:avLst/>
                  <a:gdLst>
                    <a:gd name="T0" fmla="*/ 147 w 300"/>
                    <a:gd name="T1" fmla="*/ 3238 h 3369"/>
                    <a:gd name="T2" fmla="*/ 184 w 300"/>
                    <a:gd name="T3" fmla="*/ 3277 h 3369"/>
                    <a:gd name="T4" fmla="*/ 180 w 300"/>
                    <a:gd name="T5" fmla="*/ 3309 h 3369"/>
                    <a:gd name="T6" fmla="*/ 167 w 300"/>
                    <a:gd name="T7" fmla="*/ 3360 h 3369"/>
                    <a:gd name="T8" fmla="*/ 136 w 300"/>
                    <a:gd name="T9" fmla="*/ 3340 h 3369"/>
                    <a:gd name="T10" fmla="*/ 124 w 300"/>
                    <a:gd name="T11" fmla="*/ 3251 h 3369"/>
                    <a:gd name="T12" fmla="*/ 142 w 300"/>
                    <a:gd name="T13" fmla="*/ 2813 h 3369"/>
                    <a:gd name="T14" fmla="*/ 184 w 300"/>
                    <a:gd name="T15" fmla="*/ 2884 h 3369"/>
                    <a:gd name="T16" fmla="*/ 195 w 300"/>
                    <a:gd name="T17" fmla="*/ 2986 h 3369"/>
                    <a:gd name="T18" fmla="*/ 191 w 300"/>
                    <a:gd name="T19" fmla="*/ 3087 h 3369"/>
                    <a:gd name="T20" fmla="*/ 184 w 300"/>
                    <a:gd name="T21" fmla="*/ 3140 h 3369"/>
                    <a:gd name="T22" fmla="*/ 156 w 300"/>
                    <a:gd name="T23" fmla="*/ 3082 h 3369"/>
                    <a:gd name="T24" fmla="*/ 120 w 300"/>
                    <a:gd name="T25" fmla="*/ 2986 h 3369"/>
                    <a:gd name="T26" fmla="*/ 120 w 300"/>
                    <a:gd name="T27" fmla="*/ 2857 h 3369"/>
                    <a:gd name="T28" fmla="*/ 124 w 300"/>
                    <a:gd name="T29" fmla="*/ 2386 h 3369"/>
                    <a:gd name="T30" fmla="*/ 196 w 300"/>
                    <a:gd name="T31" fmla="*/ 2449 h 3369"/>
                    <a:gd name="T32" fmla="*/ 193 w 300"/>
                    <a:gd name="T33" fmla="*/ 2666 h 3369"/>
                    <a:gd name="T34" fmla="*/ 182 w 300"/>
                    <a:gd name="T35" fmla="*/ 2658 h 3369"/>
                    <a:gd name="T36" fmla="*/ 171 w 300"/>
                    <a:gd name="T37" fmla="*/ 2649 h 3369"/>
                    <a:gd name="T38" fmla="*/ 136 w 300"/>
                    <a:gd name="T39" fmla="*/ 2626 h 3369"/>
                    <a:gd name="T40" fmla="*/ 113 w 300"/>
                    <a:gd name="T41" fmla="*/ 1866 h 3369"/>
                    <a:gd name="T42" fmla="*/ 200 w 300"/>
                    <a:gd name="T43" fmla="*/ 1931 h 3369"/>
                    <a:gd name="T44" fmla="*/ 200 w 300"/>
                    <a:gd name="T45" fmla="*/ 2067 h 3369"/>
                    <a:gd name="T46" fmla="*/ 198 w 300"/>
                    <a:gd name="T47" fmla="*/ 2215 h 3369"/>
                    <a:gd name="T48" fmla="*/ 138 w 300"/>
                    <a:gd name="T49" fmla="*/ 2213 h 3369"/>
                    <a:gd name="T50" fmla="*/ 113 w 300"/>
                    <a:gd name="T51" fmla="*/ 1866 h 3369"/>
                    <a:gd name="T52" fmla="*/ 204 w 300"/>
                    <a:gd name="T53" fmla="*/ 1709 h 3369"/>
                    <a:gd name="T54" fmla="*/ 144 w 300"/>
                    <a:gd name="T55" fmla="*/ 1693 h 3369"/>
                    <a:gd name="T56" fmla="*/ 104 w 300"/>
                    <a:gd name="T57" fmla="*/ 1357 h 3369"/>
                    <a:gd name="T58" fmla="*/ 224 w 300"/>
                    <a:gd name="T59" fmla="*/ 20 h 3369"/>
                    <a:gd name="T60" fmla="*/ 287 w 300"/>
                    <a:gd name="T61" fmla="*/ 89 h 3369"/>
                    <a:gd name="T62" fmla="*/ 298 w 300"/>
                    <a:gd name="T63" fmla="*/ 173 h 3369"/>
                    <a:gd name="T64" fmla="*/ 260 w 300"/>
                    <a:gd name="T65" fmla="*/ 242 h 3369"/>
                    <a:gd name="T66" fmla="*/ 222 w 300"/>
                    <a:gd name="T67" fmla="*/ 377 h 3369"/>
                    <a:gd name="T68" fmla="*/ 218 w 300"/>
                    <a:gd name="T69" fmla="*/ 640 h 3369"/>
                    <a:gd name="T70" fmla="*/ 216 w 300"/>
                    <a:gd name="T71" fmla="*/ 880 h 3369"/>
                    <a:gd name="T72" fmla="*/ 213 w 300"/>
                    <a:gd name="T73" fmla="*/ 1166 h 3369"/>
                    <a:gd name="T74" fmla="*/ 96 w 300"/>
                    <a:gd name="T75" fmla="*/ 958 h 3369"/>
                    <a:gd name="T76" fmla="*/ 87 w 300"/>
                    <a:gd name="T77" fmla="*/ 637 h 3369"/>
                    <a:gd name="T78" fmla="*/ 82 w 300"/>
                    <a:gd name="T79" fmla="*/ 380 h 3369"/>
                    <a:gd name="T80" fmla="*/ 31 w 300"/>
                    <a:gd name="T81" fmla="*/ 237 h 3369"/>
                    <a:gd name="T82" fmla="*/ 0 w 300"/>
                    <a:gd name="T83" fmla="*/ 155 h 3369"/>
                    <a:gd name="T84" fmla="*/ 18 w 300"/>
                    <a:gd name="T85" fmla="*/ 73 h 3369"/>
                    <a:gd name="T86" fmla="*/ 85 w 300"/>
                    <a:gd name="T87" fmla="*/ 15 h 33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300" h="3369">
                      <a:moveTo>
                        <a:pt x="127" y="3220"/>
                      </a:moveTo>
                      <a:lnTo>
                        <a:pt x="136" y="3227"/>
                      </a:lnTo>
                      <a:lnTo>
                        <a:pt x="147" y="3238"/>
                      </a:lnTo>
                      <a:lnTo>
                        <a:pt x="160" y="3251"/>
                      </a:lnTo>
                      <a:lnTo>
                        <a:pt x="173" y="3266"/>
                      </a:lnTo>
                      <a:lnTo>
                        <a:pt x="184" y="3277"/>
                      </a:lnTo>
                      <a:lnTo>
                        <a:pt x="182" y="3282"/>
                      </a:lnTo>
                      <a:lnTo>
                        <a:pt x="182" y="3293"/>
                      </a:lnTo>
                      <a:lnTo>
                        <a:pt x="180" y="3309"/>
                      </a:lnTo>
                      <a:lnTo>
                        <a:pt x="178" y="3327"/>
                      </a:lnTo>
                      <a:lnTo>
                        <a:pt x="175" y="3346"/>
                      </a:lnTo>
                      <a:lnTo>
                        <a:pt x="167" y="3360"/>
                      </a:lnTo>
                      <a:lnTo>
                        <a:pt x="156" y="3369"/>
                      </a:lnTo>
                      <a:lnTo>
                        <a:pt x="147" y="3358"/>
                      </a:lnTo>
                      <a:lnTo>
                        <a:pt x="136" y="3340"/>
                      </a:lnTo>
                      <a:lnTo>
                        <a:pt x="129" y="3313"/>
                      </a:lnTo>
                      <a:lnTo>
                        <a:pt x="125" y="3282"/>
                      </a:lnTo>
                      <a:lnTo>
                        <a:pt x="124" y="3251"/>
                      </a:lnTo>
                      <a:lnTo>
                        <a:pt x="127" y="3220"/>
                      </a:lnTo>
                      <a:close/>
                      <a:moveTo>
                        <a:pt x="120" y="2800"/>
                      </a:moveTo>
                      <a:lnTo>
                        <a:pt x="142" y="2813"/>
                      </a:lnTo>
                      <a:lnTo>
                        <a:pt x="160" y="2833"/>
                      </a:lnTo>
                      <a:lnTo>
                        <a:pt x="173" y="2857"/>
                      </a:lnTo>
                      <a:lnTo>
                        <a:pt x="184" y="2884"/>
                      </a:lnTo>
                      <a:lnTo>
                        <a:pt x="189" y="2917"/>
                      </a:lnTo>
                      <a:lnTo>
                        <a:pt x="193" y="2949"/>
                      </a:lnTo>
                      <a:lnTo>
                        <a:pt x="195" y="2986"/>
                      </a:lnTo>
                      <a:lnTo>
                        <a:pt x="195" y="3020"/>
                      </a:lnTo>
                      <a:lnTo>
                        <a:pt x="195" y="3055"/>
                      </a:lnTo>
                      <a:lnTo>
                        <a:pt x="191" y="3087"/>
                      </a:lnTo>
                      <a:lnTo>
                        <a:pt x="189" y="3118"/>
                      </a:lnTo>
                      <a:lnTo>
                        <a:pt x="187" y="3146"/>
                      </a:lnTo>
                      <a:lnTo>
                        <a:pt x="184" y="3140"/>
                      </a:lnTo>
                      <a:lnTo>
                        <a:pt x="176" y="3127"/>
                      </a:lnTo>
                      <a:lnTo>
                        <a:pt x="167" y="3107"/>
                      </a:lnTo>
                      <a:lnTo>
                        <a:pt x="156" y="3082"/>
                      </a:lnTo>
                      <a:lnTo>
                        <a:pt x="144" y="3053"/>
                      </a:lnTo>
                      <a:lnTo>
                        <a:pt x="131" y="3020"/>
                      </a:lnTo>
                      <a:lnTo>
                        <a:pt x="120" y="2986"/>
                      </a:lnTo>
                      <a:lnTo>
                        <a:pt x="120" y="2944"/>
                      </a:lnTo>
                      <a:lnTo>
                        <a:pt x="120" y="2904"/>
                      </a:lnTo>
                      <a:lnTo>
                        <a:pt x="120" y="2857"/>
                      </a:lnTo>
                      <a:lnTo>
                        <a:pt x="120" y="2800"/>
                      </a:lnTo>
                      <a:close/>
                      <a:moveTo>
                        <a:pt x="116" y="2386"/>
                      </a:moveTo>
                      <a:lnTo>
                        <a:pt x="124" y="2386"/>
                      </a:lnTo>
                      <a:lnTo>
                        <a:pt x="151" y="2407"/>
                      </a:lnTo>
                      <a:lnTo>
                        <a:pt x="176" y="2427"/>
                      </a:lnTo>
                      <a:lnTo>
                        <a:pt x="196" y="2449"/>
                      </a:lnTo>
                      <a:lnTo>
                        <a:pt x="195" y="2520"/>
                      </a:lnTo>
                      <a:lnTo>
                        <a:pt x="193" y="2593"/>
                      </a:lnTo>
                      <a:lnTo>
                        <a:pt x="193" y="2666"/>
                      </a:lnTo>
                      <a:lnTo>
                        <a:pt x="189" y="2664"/>
                      </a:lnTo>
                      <a:lnTo>
                        <a:pt x="185" y="2662"/>
                      </a:lnTo>
                      <a:lnTo>
                        <a:pt x="182" y="2658"/>
                      </a:lnTo>
                      <a:lnTo>
                        <a:pt x="178" y="2655"/>
                      </a:lnTo>
                      <a:lnTo>
                        <a:pt x="175" y="2653"/>
                      </a:lnTo>
                      <a:lnTo>
                        <a:pt x="171" y="2649"/>
                      </a:lnTo>
                      <a:lnTo>
                        <a:pt x="167" y="2649"/>
                      </a:lnTo>
                      <a:lnTo>
                        <a:pt x="151" y="2637"/>
                      </a:lnTo>
                      <a:lnTo>
                        <a:pt x="136" y="2626"/>
                      </a:lnTo>
                      <a:lnTo>
                        <a:pt x="120" y="2613"/>
                      </a:lnTo>
                      <a:lnTo>
                        <a:pt x="116" y="2386"/>
                      </a:lnTo>
                      <a:close/>
                      <a:moveTo>
                        <a:pt x="113" y="1866"/>
                      </a:moveTo>
                      <a:lnTo>
                        <a:pt x="156" y="1884"/>
                      </a:lnTo>
                      <a:lnTo>
                        <a:pt x="200" y="1902"/>
                      </a:lnTo>
                      <a:lnTo>
                        <a:pt x="200" y="1931"/>
                      </a:lnTo>
                      <a:lnTo>
                        <a:pt x="200" y="1971"/>
                      </a:lnTo>
                      <a:lnTo>
                        <a:pt x="202" y="2018"/>
                      </a:lnTo>
                      <a:lnTo>
                        <a:pt x="200" y="2067"/>
                      </a:lnTo>
                      <a:lnTo>
                        <a:pt x="200" y="2118"/>
                      </a:lnTo>
                      <a:lnTo>
                        <a:pt x="200" y="2169"/>
                      </a:lnTo>
                      <a:lnTo>
                        <a:pt x="198" y="2215"/>
                      </a:lnTo>
                      <a:lnTo>
                        <a:pt x="196" y="2253"/>
                      </a:lnTo>
                      <a:lnTo>
                        <a:pt x="169" y="2233"/>
                      </a:lnTo>
                      <a:lnTo>
                        <a:pt x="138" y="2213"/>
                      </a:lnTo>
                      <a:lnTo>
                        <a:pt x="113" y="2193"/>
                      </a:lnTo>
                      <a:lnTo>
                        <a:pt x="113" y="2029"/>
                      </a:lnTo>
                      <a:lnTo>
                        <a:pt x="113" y="1866"/>
                      </a:lnTo>
                      <a:close/>
                      <a:moveTo>
                        <a:pt x="104" y="1357"/>
                      </a:moveTo>
                      <a:lnTo>
                        <a:pt x="207" y="1362"/>
                      </a:lnTo>
                      <a:lnTo>
                        <a:pt x="204" y="1709"/>
                      </a:lnTo>
                      <a:lnTo>
                        <a:pt x="180" y="1706"/>
                      </a:lnTo>
                      <a:lnTo>
                        <a:pt x="160" y="1700"/>
                      </a:lnTo>
                      <a:lnTo>
                        <a:pt x="144" y="1693"/>
                      </a:lnTo>
                      <a:lnTo>
                        <a:pt x="127" y="1684"/>
                      </a:lnTo>
                      <a:lnTo>
                        <a:pt x="107" y="1677"/>
                      </a:lnTo>
                      <a:lnTo>
                        <a:pt x="104" y="1357"/>
                      </a:lnTo>
                      <a:close/>
                      <a:moveTo>
                        <a:pt x="156" y="0"/>
                      </a:moveTo>
                      <a:lnTo>
                        <a:pt x="193" y="7"/>
                      </a:lnTo>
                      <a:lnTo>
                        <a:pt x="224" y="20"/>
                      </a:lnTo>
                      <a:lnTo>
                        <a:pt x="251" y="38"/>
                      </a:lnTo>
                      <a:lnTo>
                        <a:pt x="271" y="62"/>
                      </a:lnTo>
                      <a:lnTo>
                        <a:pt x="287" y="89"/>
                      </a:lnTo>
                      <a:lnTo>
                        <a:pt x="296" y="120"/>
                      </a:lnTo>
                      <a:lnTo>
                        <a:pt x="300" y="153"/>
                      </a:lnTo>
                      <a:lnTo>
                        <a:pt x="298" y="173"/>
                      </a:lnTo>
                      <a:lnTo>
                        <a:pt x="289" y="197"/>
                      </a:lnTo>
                      <a:lnTo>
                        <a:pt x="276" y="220"/>
                      </a:lnTo>
                      <a:lnTo>
                        <a:pt x="260" y="242"/>
                      </a:lnTo>
                      <a:lnTo>
                        <a:pt x="244" y="260"/>
                      </a:lnTo>
                      <a:lnTo>
                        <a:pt x="224" y="273"/>
                      </a:lnTo>
                      <a:lnTo>
                        <a:pt x="222" y="377"/>
                      </a:lnTo>
                      <a:lnTo>
                        <a:pt x="222" y="471"/>
                      </a:lnTo>
                      <a:lnTo>
                        <a:pt x="220" y="557"/>
                      </a:lnTo>
                      <a:lnTo>
                        <a:pt x="218" y="640"/>
                      </a:lnTo>
                      <a:lnTo>
                        <a:pt x="218" y="718"/>
                      </a:lnTo>
                      <a:lnTo>
                        <a:pt x="216" y="798"/>
                      </a:lnTo>
                      <a:lnTo>
                        <a:pt x="216" y="880"/>
                      </a:lnTo>
                      <a:lnTo>
                        <a:pt x="215" y="967"/>
                      </a:lnTo>
                      <a:lnTo>
                        <a:pt x="213" y="1062"/>
                      </a:lnTo>
                      <a:lnTo>
                        <a:pt x="213" y="1166"/>
                      </a:lnTo>
                      <a:lnTo>
                        <a:pt x="100" y="1153"/>
                      </a:lnTo>
                      <a:lnTo>
                        <a:pt x="98" y="1051"/>
                      </a:lnTo>
                      <a:lnTo>
                        <a:pt x="96" y="958"/>
                      </a:lnTo>
                      <a:lnTo>
                        <a:pt x="95" y="873"/>
                      </a:lnTo>
                      <a:lnTo>
                        <a:pt x="93" y="793"/>
                      </a:lnTo>
                      <a:lnTo>
                        <a:pt x="87" y="637"/>
                      </a:lnTo>
                      <a:lnTo>
                        <a:pt x="85" y="557"/>
                      </a:lnTo>
                      <a:lnTo>
                        <a:pt x="84" y="471"/>
                      </a:lnTo>
                      <a:lnTo>
                        <a:pt x="82" y="380"/>
                      </a:lnTo>
                      <a:lnTo>
                        <a:pt x="80" y="277"/>
                      </a:lnTo>
                      <a:lnTo>
                        <a:pt x="53" y="258"/>
                      </a:lnTo>
                      <a:lnTo>
                        <a:pt x="31" y="237"/>
                      </a:lnTo>
                      <a:lnTo>
                        <a:pt x="16" y="211"/>
                      </a:lnTo>
                      <a:lnTo>
                        <a:pt x="5" y="184"/>
                      </a:lnTo>
                      <a:lnTo>
                        <a:pt x="0" y="155"/>
                      </a:lnTo>
                      <a:lnTo>
                        <a:pt x="0" y="127"/>
                      </a:lnTo>
                      <a:lnTo>
                        <a:pt x="7" y="98"/>
                      </a:lnTo>
                      <a:lnTo>
                        <a:pt x="18" y="73"/>
                      </a:lnTo>
                      <a:lnTo>
                        <a:pt x="35" y="49"/>
                      </a:lnTo>
                      <a:lnTo>
                        <a:pt x="56" y="29"/>
                      </a:lnTo>
                      <a:lnTo>
                        <a:pt x="85" y="15"/>
                      </a:lnTo>
                      <a:lnTo>
                        <a:pt x="118" y="4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sz="2701"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57" name="Oval 19">
                <a:extLst>
                  <a:ext uri="{FF2B5EF4-FFF2-40B4-BE49-F238E27FC236}">
                    <a16:creationId xmlns:a16="http://schemas.microsoft.com/office/drawing/2014/main" id="{79365E64-8C7A-41CD-82CA-5A27A58473F7}"/>
                  </a:ext>
                </a:extLst>
              </p:cNvPr>
              <p:cNvSpPr/>
              <p:nvPr/>
            </p:nvSpPr>
            <p:spPr>
              <a:xfrm rot="7840081">
                <a:off x="5220968" y="21654"/>
                <a:ext cx="262540" cy="223955"/>
              </a:xfrm>
              <a:custGeom>
                <a:avLst/>
                <a:gdLst/>
                <a:ahLst/>
                <a:cxnLst/>
                <a:rect l="l" t="t" r="r" b="b"/>
                <a:pathLst>
                  <a:path w="4290840" h="3660228">
                    <a:moveTo>
                      <a:pt x="2325835" y="1430901"/>
                    </a:moveTo>
                    <a:cubicBezTo>
                      <a:pt x="2336670" y="1441414"/>
                      <a:pt x="2351639" y="1447919"/>
                      <a:pt x="2368172" y="1447919"/>
                    </a:cubicBezTo>
                    <a:cubicBezTo>
                      <a:pt x="2401241" y="1447919"/>
                      <a:pt x="2428048" y="1421905"/>
                      <a:pt x="2428048" y="1389815"/>
                    </a:cubicBezTo>
                    <a:lnTo>
                      <a:pt x="2428048" y="290423"/>
                    </a:lnTo>
                    <a:cubicBezTo>
                      <a:pt x="2428048" y="258334"/>
                      <a:pt x="2401241" y="232319"/>
                      <a:pt x="2368173" y="232320"/>
                    </a:cubicBezTo>
                    <a:cubicBezTo>
                      <a:pt x="2335105" y="232319"/>
                      <a:pt x="2308298" y="258334"/>
                      <a:pt x="2308298" y="290424"/>
                    </a:cubicBezTo>
                    <a:lnTo>
                      <a:pt x="2308298" y="1389814"/>
                    </a:lnTo>
                    <a:cubicBezTo>
                      <a:pt x="2308297" y="1405860"/>
                      <a:pt x="2314999" y="1420385"/>
                      <a:pt x="2325835" y="1430901"/>
                    </a:cubicBezTo>
                    <a:close/>
                    <a:moveTo>
                      <a:pt x="1712446" y="1346642"/>
                    </a:moveTo>
                    <a:cubicBezTo>
                      <a:pt x="1591450" y="1204364"/>
                      <a:pt x="1518764" y="1021961"/>
                      <a:pt x="1518764" y="823084"/>
                    </a:cubicBezTo>
                    <a:cubicBezTo>
                      <a:pt x="1518764" y="368507"/>
                      <a:pt x="1898505" y="1"/>
                      <a:pt x="2366939" y="0"/>
                    </a:cubicBezTo>
                    <a:cubicBezTo>
                      <a:pt x="2835373" y="1"/>
                      <a:pt x="3215115" y="368508"/>
                      <a:pt x="3215114" y="823084"/>
                    </a:cubicBezTo>
                    <a:cubicBezTo>
                      <a:pt x="3215114" y="1277660"/>
                      <a:pt x="2835373" y="1646168"/>
                      <a:pt x="2366939" y="1646167"/>
                    </a:cubicBezTo>
                    <a:cubicBezTo>
                      <a:pt x="2132723" y="1646167"/>
                      <a:pt x="1920679" y="1554040"/>
                      <a:pt x="1767189" y="1405093"/>
                    </a:cubicBezTo>
                    <a:cubicBezTo>
                      <a:pt x="1748003" y="1386474"/>
                      <a:pt x="1729732" y="1366968"/>
                      <a:pt x="1712446" y="1346642"/>
                    </a:cubicBezTo>
                    <a:close/>
                    <a:moveTo>
                      <a:pt x="2442785" y="3276067"/>
                    </a:moveTo>
                    <a:cubicBezTo>
                      <a:pt x="2452539" y="3288725"/>
                      <a:pt x="2467121" y="3297661"/>
                      <a:pt x="2484220" y="3299876"/>
                    </a:cubicBezTo>
                    <a:lnTo>
                      <a:pt x="3567493" y="3440235"/>
                    </a:lnTo>
                    <a:cubicBezTo>
                      <a:pt x="3601691" y="3444665"/>
                      <a:pt x="3633005" y="3420535"/>
                      <a:pt x="3637436" y="3386337"/>
                    </a:cubicBezTo>
                    <a:lnTo>
                      <a:pt x="3638507" y="3378082"/>
                    </a:lnTo>
                    <a:cubicBezTo>
                      <a:pt x="3642938" y="3343884"/>
                      <a:pt x="3618808" y="3312570"/>
                      <a:pt x="3584610" y="3308139"/>
                    </a:cubicBezTo>
                    <a:cubicBezTo>
                      <a:pt x="3223518" y="3261353"/>
                      <a:pt x="2862428" y="3214566"/>
                      <a:pt x="2501336" y="3167780"/>
                    </a:cubicBezTo>
                    <a:cubicBezTo>
                      <a:pt x="2467138" y="3163349"/>
                      <a:pt x="2435824" y="3187479"/>
                      <a:pt x="2431392" y="3221677"/>
                    </a:cubicBezTo>
                    <a:lnTo>
                      <a:pt x="2430323" y="3229933"/>
                    </a:lnTo>
                    <a:cubicBezTo>
                      <a:pt x="2428107" y="3247032"/>
                      <a:pt x="2433032" y="3263410"/>
                      <a:pt x="2442785" y="3276067"/>
                    </a:cubicBezTo>
                    <a:close/>
                    <a:moveTo>
                      <a:pt x="2077965" y="3502921"/>
                    </a:moveTo>
                    <a:cubicBezTo>
                      <a:pt x="2211151" y="3366898"/>
                      <a:pt x="2317658" y="3113548"/>
                      <a:pt x="2352262" y="2815726"/>
                    </a:cubicBezTo>
                    <a:cubicBezTo>
                      <a:pt x="2386865" y="2517903"/>
                      <a:pt x="2341165" y="2247898"/>
                      <a:pt x="2242534" y="2086510"/>
                    </a:cubicBezTo>
                    <a:lnTo>
                      <a:pt x="3638641" y="2239266"/>
                    </a:lnTo>
                    <a:cubicBezTo>
                      <a:pt x="4041695" y="2283368"/>
                      <a:pt x="4331596" y="2636192"/>
                      <a:pt x="4286150" y="3027324"/>
                    </a:cubicBezTo>
                    <a:cubicBezTo>
                      <a:pt x="4240705" y="3418455"/>
                      <a:pt x="3877125" y="3699778"/>
                      <a:pt x="3474071" y="3655676"/>
                    </a:cubicBezTo>
                    <a:close/>
                    <a:moveTo>
                      <a:pt x="554154" y="3094005"/>
                    </a:moveTo>
                    <a:cubicBezTo>
                      <a:pt x="563899" y="3106651"/>
                      <a:pt x="578469" y="3115580"/>
                      <a:pt x="595552" y="3117793"/>
                    </a:cubicBezTo>
                    <a:lnTo>
                      <a:pt x="1844342" y="3279597"/>
                    </a:lnTo>
                    <a:cubicBezTo>
                      <a:pt x="1878509" y="3284024"/>
                      <a:pt x="1909796" y="3259914"/>
                      <a:pt x="1914223" y="3225747"/>
                    </a:cubicBezTo>
                    <a:lnTo>
                      <a:pt x="1915292" y="3217498"/>
                    </a:lnTo>
                    <a:cubicBezTo>
                      <a:pt x="1919719" y="3183330"/>
                      <a:pt x="1895610" y="3152043"/>
                      <a:pt x="1861442" y="3147616"/>
                    </a:cubicBezTo>
                    <a:lnTo>
                      <a:pt x="612653" y="2985812"/>
                    </a:lnTo>
                    <a:cubicBezTo>
                      <a:pt x="578485" y="2981385"/>
                      <a:pt x="547198" y="3005495"/>
                      <a:pt x="542771" y="3039662"/>
                    </a:cubicBezTo>
                    <a:lnTo>
                      <a:pt x="541702" y="3047911"/>
                    </a:lnTo>
                    <a:cubicBezTo>
                      <a:pt x="539489" y="3064995"/>
                      <a:pt x="544409" y="3081359"/>
                      <a:pt x="554154" y="3094005"/>
                    </a:cubicBezTo>
                    <a:close/>
                    <a:moveTo>
                      <a:pt x="160256" y="3083028"/>
                    </a:moveTo>
                    <a:cubicBezTo>
                      <a:pt x="43080" y="2940417"/>
                      <a:pt x="-18033" y="2754428"/>
                      <a:pt x="4690" y="2558864"/>
                    </a:cubicBezTo>
                    <a:cubicBezTo>
                      <a:pt x="50134" y="2167732"/>
                      <a:pt x="413715" y="1886409"/>
                      <a:pt x="816769" y="1930509"/>
                    </a:cubicBezTo>
                    <a:lnTo>
                      <a:pt x="2159669" y="2077444"/>
                    </a:lnTo>
                    <a:cubicBezTo>
                      <a:pt x="2252567" y="2248534"/>
                      <a:pt x="2291731" y="2517583"/>
                      <a:pt x="2258286" y="2805444"/>
                    </a:cubicBezTo>
                    <a:cubicBezTo>
                      <a:pt x="2224840" y="3093304"/>
                      <a:pt x="2124922" y="3347135"/>
                      <a:pt x="1995098" y="3493855"/>
                    </a:cubicBezTo>
                    <a:lnTo>
                      <a:pt x="652198" y="3346920"/>
                    </a:lnTo>
                    <a:cubicBezTo>
                      <a:pt x="450671" y="3324868"/>
                      <a:pt x="277431" y="3225638"/>
                      <a:pt x="160256" y="308302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>
                  <a:latin typeface="Arial" pitchFamily="34" charset="0"/>
                  <a:cs typeface="B Nazanin" panose="00000400000000000000" pitchFamily="2" charset="-78"/>
                </a:endParaRPr>
              </a:p>
            </p:txBody>
          </p:sp>
          <p:sp>
            <p:nvSpPr>
              <p:cNvPr id="158" name="Round Same Side Corner Rectangle 3">
                <a:extLst>
                  <a:ext uri="{FF2B5EF4-FFF2-40B4-BE49-F238E27FC236}">
                    <a16:creationId xmlns:a16="http://schemas.microsoft.com/office/drawing/2014/main" id="{CDAE12D3-C935-42B6-A940-777CD69EE9AA}"/>
                  </a:ext>
                </a:extLst>
              </p:cNvPr>
              <p:cNvSpPr/>
              <p:nvPr/>
            </p:nvSpPr>
            <p:spPr>
              <a:xfrm>
                <a:off x="4099789" y="53492"/>
                <a:ext cx="313419" cy="205786"/>
              </a:xfrm>
              <a:custGeom>
                <a:avLst/>
                <a:gdLst/>
                <a:ahLst/>
                <a:cxnLst/>
                <a:rect l="l" t="t" r="r" b="b"/>
                <a:pathLst>
                  <a:path w="3948136" h="2592287">
                    <a:moveTo>
                      <a:pt x="658036" y="1188131"/>
                    </a:moveTo>
                    <a:lnTo>
                      <a:pt x="1067865" y="1188131"/>
                    </a:lnTo>
                    <a:cubicBezTo>
                      <a:pt x="1127518" y="1188131"/>
                      <a:pt x="1175877" y="1236490"/>
                      <a:pt x="1175877" y="1296143"/>
                    </a:cubicBezTo>
                    <a:lnTo>
                      <a:pt x="1175877" y="1404155"/>
                    </a:lnTo>
                    <a:lnTo>
                      <a:pt x="550024" y="1404155"/>
                    </a:lnTo>
                    <a:lnTo>
                      <a:pt x="550024" y="1296143"/>
                    </a:lnTo>
                    <a:cubicBezTo>
                      <a:pt x="550024" y="1236490"/>
                      <a:pt x="598383" y="1188131"/>
                      <a:pt x="658036" y="1188131"/>
                    </a:cubicBezTo>
                    <a:close/>
                    <a:moveTo>
                      <a:pt x="1643930" y="756083"/>
                    </a:moveTo>
                    <a:lnTo>
                      <a:pt x="3084090" y="756083"/>
                    </a:lnTo>
                    <a:cubicBezTo>
                      <a:pt x="3263050" y="756083"/>
                      <a:pt x="3408126" y="901159"/>
                      <a:pt x="3408126" y="1080119"/>
                    </a:cubicBezTo>
                    <a:lnTo>
                      <a:pt x="3408126" y="1404155"/>
                    </a:lnTo>
                    <a:lnTo>
                      <a:pt x="1319894" y="1404155"/>
                    </a:lnTo>
                    <a:lnTo>
                      <a:pt x="1319894" y="1080119"/>
                    </a:lnTo>
                    <a:cubicBezTo>
                      <a:pt x="1319894" y="901159"/>
                      <a:pt x="1464970" y="756083"/>
                      <a:pt x="1643930" y="756083"/>
                    </a:cubicBezTo>
                    <a:close/>
                    <a:moveTo>
                      <a:pt x="869386" y="585928"/>
                    </a:moveTo>
                    <a:cubicBezTo>
                      <a:pt x="1011160" y="585928"/>
                      <a:pt x="1126090" y="700858"/>
                      <a:pt x="1126090" y="842632"/>
                    </a:cubicBezTo>
                    <a:cubicBezTo>
                      <a:pt x="1126090" y="984406"/>
                      <a:pt x="1011160" y="1099336"/>
                      <a:pt x="869386" y="1099336"/>
                    </a:cubicBezTo>
                    <a:cubicBezTo>
                      <a:pt x="727612" y="1099336"/>
                      <a:pt x="612682" y="984406"/>
                      <a:pt x="612682" y="842632"/>
                    </a:cubicBezTo>
                    <a:cubicBezTo>
                      <a:pt x="612682" y="700858"/>
                      <a:pt x="727612" y="585928"/>
                      <a:pt x="869386" y="585928"/>
                    </a:cubicBezTo>
                    <a:close/>
                    <a:moveTo>
                      <a:pt x="130829" y="0"/>
                    </a:moveTo>
                    <a:lnTo>
                      <a:pt x="337171" y="0"/>
                    </a:lnTo>
                    <a:cubicBezTo>
                      <a:pt x="409426" y="0"/>
                      <a:pt x="468000" y="58574"/>
                      <a:pt x="468000" y="130829"/>
                    </a:cubicBezTo>
                    <a:lnTo>
                      <a:pt x="468000" y="1512169"/>
                    </a:lnTo>
                    <a:lnTo>
                      <a:pt x="3480134" y="1512169"/>
                    </a:lnTo>
                    <a:lnTo>
                      <a:pt x="3480134" y="743121"/>
                    </a:lnTo>
                    <a:cubicBezTo>
                      <a:pt x="3480134" y="670866"/>
                      <a:pt x="3538708" y="612292"/>
                      <a:pt x="3610963" y="612292"/>
                    </a:cubicBezTo>
                    <a:lnTo>
                      <a:pt x="3817305" y="612292"/>
                    </a:lnTo>
                    <a:cubicBezTo>
                      <a:pt x="3889560" y="612292"/>
                      <a:pt x="3948134" y="670866"/>
                      <a:pt x="3948134" y="743121"/>
                    </a:cubicBezTo>
                    <a:lnTo>
                      <a:pt x="3948134" y="1512169"/>
                    </a:lnTo>
                    <a:lnTo>
                      <a:pt x="3948136" y="1512169"/>
                    </a:lnTo>
                    <a:lnTo>
                      <a:pt x="3948136" y="1980169"/>
                    </a:lnTo>
                    <a:lnTo>
                      <a:pt x="3948134" y="1980169"/>
                    </a:lnTo>
                    <a:lnTo>
                      <a:pt x="3948134" y="2592287"/>
                    </a:lnTo>
                    <a:lnTo>
                      <a:pt x="3480134" y="2592287"/>
                    </a:lnTo>
                    <a:lnTo>
                      <a:pt x="3480134" y="1980169"/>
                    </a:lnTo>
                    <a:lnTo>
                      <a:pt x="468000" y="1980169"/>
                    </a:lnTo>
                    <a:lnTo>
                      <a:pt x="468000" y="2592287"/>
                    </a:lnTo>
                    <a:lnTo>
                      <a:pt x="0" y="2592287"/>
                    </a:lnTo>
                    <a:lnTo>
                      <a:pt x="0" y="130829"/>
                    </a:lnTo>
                    <a:cubicBezTo>
                      <a:pt x="0" y="58574"/>
                      <a:pt x="58574" y="0"/>
                      <a:pt x="13082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59" name="Freeform 36">
                <a:extLst>
                  <a:ext uri="{FF2B5EF4-FFF2-40B4-BE49-F238E27FC236}">
                    <a16:creationId xmlns:a16="http://schemas.microsoft.com/office/drawing/2014/main" id="{F423E8D4-F63D-4DFA-B760-DED49312C89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836172" y="550811"/>
                <a:ext cx="271140" cy="292344"/>
              </a:xfrm>
              <a:custGeom>
                <a:avLst/>
                <a:gdLst>
                  <a:gd name="T0" fmla="*/ 1409 w 3363"/>
                  <a:gd name="T1" fmla="*/ 1886 h 3626"/>
                  <a:gd name="T2" fmla="*/ 1554 w 3363"/>
                  <a:gd name="T3" fmla="*/ 2044 h 3626"/>
                  <a:gd name="T4" fmla="*/ 972 w 3363"/>
                  <a:gd name="T5" fmla="*/ 2917 h 3626"/>
                  <a:gd name="T6" fmla="*/ 852 w 3363"/>
                  <a:gd name="T7" fmla="*/ 3126 h 3626"/>
                  <a:gd name="T8" fmla="*/ 820 w 3363"/>
                  <a:gd name="T9" fmla="*/ 3247 h 3626"/>
                  <a:gd name="T10" fmla="*/ 836 w 3363"/>
                  <a:gd name="T11" fmla="*/ 3317 h 3626"/>
                  <a:gd name="T12" fmla="*/ 850 w 3363"/>
                  <a:gd name="T13" fmla="*/ 3389 h 3626"/>
                  <a:gd name="T14" fmla="*/ 829 w 3363"/>
                  <a:gd name="T15" fmla="*/ 3475 h 3626"/>
                  <a:gd name="T16" fmla="*/ 761 w 3363"/>
                  <a:gd name="T17" fmla="*/ 3557 h 3626"/>
                  <a:gd name="T18" fmla="*/ 656 w 3363"/>
                  <a:gd name="T19" fmla="*/ 3607 h 3626"/>
                  <a:gd name="T20" fmla="*/ 538 w 3363"/>
                  <a:gd name="T21" fmla="*/ 3626 h 3626"/>
                  <a:gd name="T22" fmla="*/ 436 w 3363"/>
                  <a:gd name="T23" fmla="*/ 3602 h 3626"/>
                  <a:gd name="T24" fmla="*/ 374 w 3363"/>
                  <a:gd name="T25" fmla="*/ 3520 h 3626"/>
                  <a:gd name="T26" fmla="*/ 358 w 3363"/>
                  <a:gd name="T27" fmla="*/ 3413 h 3626"/>
                  <a:gd name="T28" fmla="*/ 361 w 3363"/>
                  <a:gd name="T29" fmla="*/ 3322 h 3626"/>
                  <a:gd name="T30" fmla="*/ 338 w 3363"/>
                  <a:gd name="T31" fmla="*/ 3238 h 3626"/>
                  <a:gd name="T32" fmla="*/ 278 w 3363"/>
                  <a:gd name="T33" fmla="*/ 3184 h 3626"/>
                  <a:gd name="T34" fmla="*/ 198 w 3363"/>
                  <a:gd name="T35" fmla="*/ 3138 h 3626"/>
                  <a:gd name="T36" fmla="*/ 112 w 3363"/>
                  <a:gd name="T37" fmla="*/ 3095 h 3626"/>
                  <a:gd name="T38" fmla="*/ 41 w 3363"/>
                  <a:gd name="T39" fmla="*/ 3040 h 3626"/>
                  <a:gd name="T40" fmla="*/ 1 w 3363"/>
                  <a:gd name="T41" fmla="*/ 2964 h 3626"/>
                  <a:gd name="T42" fmla="*/ 12 w 3363"/>
                  <a:gd name="T43" fmla="*/ 2855 h 3626"/>
                  <a:gd name="T44" fmla="*/ 74 w 3363"/>
                  <a:gd name="T45" fmla="*/ 2747 h 3626"/>
                  <a:gd name="T46" fmla="*/ 170 w 3363"/>
                  <a:gd name="T47" fmla="*/ 2702 h 3626"/>
                  <a:gd name="T48" fmla="*/ 289 w 3363"/>
                  <a:gd name="T49" fmla="*/ 2684 h 3626"/>
                  <a:gd name="T50" fmla="*/ 412 w 3363"/>
                  <a:gd name="T51" fmla="*/ 2660 h 3626"/>
                  <a:gd name="T52" fmla="*/ 585 w 3363"/>
                  <a:gd name="T53" fmla="*/ 2573 h 3626"/>
                  <a:gd name="T54" fmla="*/ 760 w 3363"/>
                  <a:gd name="T55" fmla="*/ 2437 h 3626"/>
                  <a:gd name="T56" fmla="*/ 941 w 3363"/>
                  <a:gd name="T57" fmla="*/ 2282 h 3626"/>
                  <a:gd name="T58" fmla="*/ 1136 w 3363"/>
                  <a:gd name="T59" fmla="*/ 2066 h 3626"/>
                  <a:gd name="T60" fmla="*/ 1316 w 3363"/>
                  <a:gd name="T61" fmla="*/ 1831 h 3626"/>
                  <a:gd name="T62" fmla="*/ 2690 w 3363"/>
                  <a:gd name="T63" fmla="*/ 9 h 3626"/>
                  <a:gd name="T64" fmla="*/ 2761 w 3363"/>
                  <a:gd name="T65" fmla="*/ 57 h 3626"/>
                  <a:gd name="T66" fmla="*/ 2796 w 3363"/>
                  <a:gd name="T67" fmla="*/ 138 h 3626"/>
                  <a:gd name="T68" fmla="*/ 2814 w 3363"/>
                  <a:gd name="T69" fmla="*/ 249 h 3626"/>
                  <a:gd name="T70" fmla="*/ 2905 w 3363"/>
                  <a:gd name="T71" fmla="*/ 282 h 3626"/>
                  <a:gd name="T72" fmla="*/ 2990 w 3363"/>
                  <a:gd name="T73" fmla="*/ 238 h 3626"/>
                  <a:gd name="T74" fmla="*/ 3081 w 3363"/>
                  <a:gd name="T75" fmla="*/ 184 h 3626"/>
                  <a:gd name="T76" fmla="*/ 3200 w 3363"/>
                  <a:gd name="T77" fmla="*/ 189 h 3626"/>
                  <a:gd name="T78" fmla="*/ 3296 w 3363"/>
                  <a:gd name="T79" fmla="*/ 255 h 3626"/>
                  <a:gd name="T80" fmla="*/ 3354 w 3363"/>
                  <a:gd name="T81" fmla="*/ 366 h 3626"/>
                  <a:gd name="T82" fmla="*/ 3356 w 3363"/>
                  <a:gd name="T83" fmla="*/ 526 h 3626"/>
                  <a:gd name="T84" fmla="*/ 3301 w 3363"/>
                  <a:gd name="T85" fmla="*/ 624 h 3626"/>
                  <a:gd name="T86" fmla="*/ 3205 w 3363"/>
                  <a:gd name="T87" fmla="*/ 680 h 3626"/>
                  <a:gd name="T88" fmla="*/ 3094 w 3363"/>
                  <a:gd name="T89" fmla="*/ 689 h 3626"/>
                  <a:gd name="T90" fmla="*/ 2994 w 3363"/>
                  <a:gd name="T91" fmla="*/ 644 h 3626"/>
                  <a:gd name="T92" fmla="*/ 2883 w 3363"/>
                  <a:gd name="T93" fmla="*/ 575 h 3626"/>
                  <a:gd name="T94" fmla="*/ 2712 w 3363"/>
                  <a:gd name="T95" fmla="*/ 607 h 3626"/>
                  <a:gd name="T96" fmla="*/ 2570 w 3363"/>
                  <a:gd name="T97" fmla="*/ 695 h 3626"/>
                  <a:gd name="T98" fmla="*/ 2454 w 3363"/>
                  <a:gd name="T99" fmla="*/ 815 h 3626"/>
                  <a:gd name="T100" fmla="*/ 2354 w 3363"/>
                  <a:gd name="T101" fmla="*/ 949 h 3626"/>
                  <a:gd name="T102" fmla="*/ 2267 w 3363"/>
                  <a:gd name="T103" fmla="*/ 1073 h 3626"/>
                  <a:gd name="T104" fmla="*/ 1698 w 3363"/>
                  <a:gd name="T105" fmla="*/ 1762 h 3626"/>
                  <a:gd name="T106" fmla="*/ 1465 w 3363"/>
                  <a:gd name="T107" fmla="*/ 1769 h 3626"/>
                  <a:gd name="T108" fmla="*/ 1625 w 3363"/>
                  <a:gd name="T109" fmla="*/ 1426 h 3626"/>
                  <a:gd name="T110" fmla="*/ 1823 w 3363"/>
                  <a:gd name="T111" fmla="*/ 1177 h 3626"/>
                  <a:gd name="T112" fmla="*/ 2390 w 3363"/>
                  <a:gd name="T113" fmla="*/ 369 h 3626"/>
                  <a:gd name="T114" fmla="*/ 2416 w 3363"/>
                  <a:gd name="T115" fmla="*/ 304 h 3626"/>
                  <a:gd name="T116" fmla="*/ 2405 w 3363"/>
                  <a:gd name="T117" fmla="*/ 231 h 3626"/>
                  <a:gd name="T118" fmla="*/ 2400 w 3363"/>
                  <a:gd name="T119" fmla="*/ 157 h 3626"/>
                  <a:gd name="T120" fmla="*/ 2440 w 3363"/>
                  <a:gd name="T121" fmla="*/ 82 h 3626"/>
                  <a:gd name="T122" fmla="*/ 2610 w 3363"/>
                  <a:gd name="T123" fmla="*/ 0 h 3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363" h="3626">
                    <a:moveTo>
                      <a:pt x="1316" y="1831"/>
                    </a:moveTo>
                    <a:lnTo>
                      <a:pt x="1345" y="1926"/>
                    </a:lnTo>
                    <a:lnTo>
                      <a:pt x="1409" y="1886"/>
                    </a:lnTo>
                    <a:lnTo>
                      <a:pt x="1429" y="1946"/>
                    </a:lnTo>
                    <a:lnTo>
                      <a:pt x="1552" y="1929"/>
                    </a:lnTo>
                    <a:lnTo>
                      <a:pt x="1554" y="2044"/>
                    </a:lnTo>
                    <a:lnTo>
                      <a:pt x="1283" y="2446"/>
                    </a:lnTo>
                    <a:lnTo>
                      <a:pt x="1012" y="2853"/>
                    </a:lnTo>
                    <a:lnTo>
                      <a:pt x="972" y="2917"/>
                    </a:lnTo>
                    <a:lnTo>
                      <a:pt x="929" y="2984"/>
                    </a:lnTo>
                    <a:lnTo>
                      <a:pt x="887" y="3053"/>
                    </a:lnTo>
                    <a:lnTo>
                      <a:pt x="852" y="3126"/>
                    </a:lnTo>
                    <a:lnTo>
                      <a:pt x="825" y="3197"/>
                    </a:lnTo>
                    <a:lnTo>
                      <a:pt x="820" y="3224"/>
                    </a:lnTo>
                    <a:lnTo>
                      <a:pt x="820" y="3247"/>
                    </a:lnTo>
                    <a:lnTo>
                      <a:pt x="823" y="3271"/>
                    </a:lnTo>
                    <a:lnTo>
                      <a:pt x="829" y="3295"/>
                    </a:lnTo>
                    <a:lnTo>
                      <a:pt x="836" y="3317"/>
                    </a:lnTo>
                    <a:lnTo>
                      <a:pt x="841" y="3340"/>
                    </a:lnTo>
                    <a:lnTo>
                      <a:pt x="847" y="3364"/>
                    </a:lnTo>
                    <a:lnTo>
                      <a:pt x="850" y="3389"/>
                    </a:lnTo>
                    <a:lnTo>
                      <a:pt x="849" y="3415"/>
                    </a:lnTo>
                    <a:lnTo>
                      <a:pt x="841" y="3444"/>
                    </a:lnTo>
                    <a:lnTo>
                      <a:pt x="829" y="3475"/>
                    </a:lnTo>
                    <a:lnTo>
                      <a:pt x="809" y="3509"/>
                    </a:lnTo>
                    <a:lnTo>
                      <a:pt x="789" y="3533"/>
                    </a:lnTo>
                    <a:lnTo>
                      <a:pt x="761" y="3557"/>
                    </a:lnTo>
                    <a:lnTo>
                      <a:pt x="729" y="3577"/>
                    </a:lnTo>
                    <a:lnTo>
                      <a:pt x="694" y="3593"/>
                    </a:lnTo>
                    <a:lnTo>
                      <a:pt x="656" y="3607"/>
                    </a:lnTo>
                    <a:lnTo>
                      <a:pt x="616" y="3617"/>
                    </a:lnTo>
                    <a:lnTo>
                      <a:pt x="576" y="3624"/>
                    </a:lnTo>
                    <a:lnTo>
                      <a:pt x="538" y="3626"/>
                    </a:lnTo>
                    <a:lnTo>
                      <a:pt x="501" y="3622"/>
                    </a:lnTo>
                    <a:lnTo>
                      <a:pt x="467" y="3615"/>
                    </a:lnTo>
                    <a:lnTo>
                      <a:pt x="436" y="3602"/>
                    </a:lnTo>
                    <a:lnTo>
                      <a:pt x="412" y="3586"/>
                    </a:lnTo>
                    <a:lnTo>
                      <a:pt x="392" y="3560"/>
                    </a:lnTo>
                    <a:lnTo>
                      <a:pt x="374" y="3520"/>
                    </a:lnTo>
                    <a:lnTo>
                      <a:pt x="363" y="3482"/>
                    </a:lnTo>
                    <a:lnTo>
                      <a:pt x="358" y="3446"/>
                    </a:lnTo>
                    <a:lnTo>
                      <a:pt x="358" y="3413"/>
                    </a:lnTo>
                    <a:lnTo>
                      <a:pt x="358" y="3382"/>
                    </a:lnTo>
                    <a:lnTo>
                      <a:pt x="361" y="3351"/>
                    </a:lnTo>
                    <a:lnTo>
                      <a:pt x="361" y="3322"/>
                    </a:lnTo>
                    <a:lnTo>
                      <a:pt x="358" y="3291"/>
                    </a:lnTo>
                    <a:lnTo>
                      <a:pt x="349" y="3262"/>
                    </a:lnTo>
                    <a:lnTo>
                      <a:pt x="338" y="3238"/>
                    </a:lnTo>
                    <a:lnTo>
                      <a:pt x="321" y="3218"/>
                    </a:lnTo>
                    <a:lnTo>
                      <a:pt x="301" y="3200"/>
                    </a:lnTo>
                    <a:lnTo>
                      <a:pt x="278" y="3184"/>
                    </a:lnTo>
                    <a:lnTo>
                      <a:pt x="252" y="3167"/>
                    </a:lnTo>
                    <a:lnTo>
                      <a:pt x="225" y="3153"/>
                    </a:lnTo>
                    <a:lnTo>
                      <a:pt x="198" y="3138"/>
                    </a:lnTo>
                    <a:lnTo>
                      <a:pt x="169" y="3126"/>
                    </a:lnTo>
                    <a:lnTo>
                      <a:pt x="140" y="3111"/>
                    </a:lnTo>
                    <a:lnTo>
                      <a:pt x="112" y="3095"/>
                    </a:lnTo>
                    <a:lnTo>
                      <a:pt x="87" y="3078"/>
                    </a:lnTo>
                    <a:lnTo>
                      <a:pt x="61" y="3060"/>
                    </a:lnTo>
                    <a:lnTo>
                      <a:pt x="41" y="3040"/>
                    </a:lnTo>
                    <a:lnTo>
                      <a:pt x="23" y="3017"/>
                    </a:lnTo>
                    <a:lnTo>
                      <a:pt x="10" y="2991"/>
                    </a:lnTo>
                    <a:lnTo>
                      <a:pt x="1" y="2964"/>
                    </a:lnTo>
                    <a:lnTo>
                      <a:pt x="0" y="2931"/>
                    </a:lnTo>
                    <a:lnTo>
                      <a:pt x="1" y="2895"/>
                    </a:lnTo>
                    <a:lnTo>
                      <a:pt x="12" y="2855"/>
                    </a:lnTo>
                    <a:lnTo>
                      <a:pt x="29" y="2809"/>
                    </a:lnTo>
                    <a:lnTo>
                      <a:pt x="49" y="2775"/>
                    </a:lnTo>
                    <a:lnTo>
                      <a:pt x="74" y="2747"/>
                    </a:lnTo>
                    <a:lnTo>
                      <a:pt x="101" y="2727"/>
                    </a:lnTo>
                    <a:lnTo>
                      <a:pt x="134" y="2713"/>
                    </a:lnTo>
                    <a:lnTo>
                      <a:pt x="170" y="2702"/>
                    </a:lnTo>
                    <a:lnTo>
                      <a:pt x="209" y="2695"/>
                    </a:lnTo>
                    <a:lnTo>
                      <a:pt x="247" y="2689"/>
                    </a:lnTo>
                    <a:lnTo>
                      <a:pt x="289" y="2684"/>
                    </a:lnTo>
                    <a:lnTo>
                      <a:pt x="330" y="2678"/>
                    </a:lnTo>
                    <a:lnTo>
                      <a:pt x="372" y="2671"/>
                    </a:lnTo>
                    <a:lnTo>
                      <a:pt x="412" y="2660"/>
                    </a:lnTo>
                    <a:lnTo>
                      <a:pt x="469" y="2640"/>
                    </a:lnTo>
                    <a:lnTo>
                      <a:pt x="527" y="2609"/>
                    </a:lnTo>
                    <a:lnTo>
                      <a:pt x="585" y="2573"/>
                    </a:lnTo>
                    <a:lnTo>
                      <a:pt x="643" y="2529"/>
                    </a:lnTo>
                    <a:lnTo>
                      <a:pt x="701" y="2484"/>
                    </a:lnTo>
                    <a:lnTo>
                      <a:pt x="760" y="2437"/>
                    </a:lnTo>
                    <a:lnTo>
                      <a:pt x="816" y="2389"/>
                    </a:lnTo>
                    <a:lnTo>
                      <a:pt x="869" y="2346"/>
                    </a:lnTo>
                    <a:lnTo>
                      <a:pt x="941" y="2282"/>
                    </a:lnTo>
                    <a:lnTo>
                      <a:pt x="1009" y="2215"/>
                    </a:lnTo>
                    <a:lnTo>
                      <a:pt x="1074" y="2142"/>
                    </a:lnTo>
                    <a:lnTo>
                      <a:pt x="1136" y="2066"/>
                    </a:lnTo>
                    <a:lnTo>
                      <a:pt x="1196" y="1989"/>
                    </a:lnTo>
                    <a:lnTo>
                      <a:pt x="1252" y="1913"/>
                    </a:lnTo>
                    <a:lnTo>
                      <a:pt x="1316" y="1831"/>
                    </a:lnTo>
                    <a:close/>
                    <a:moveTo>
                      <a:pt x="2610" y="0"/>
                    </a:moveTo>
                    <a:lnTo>
                      <a:pt x="2654" y="2"/>
                    </a:lnTo>
                    <a:lnTo>
                      <a:pt x="2690" y="9"/>
                    </a:lnTo>
                    <a:lnTo>
                      <a:pt x="2720" y="20"/>
                    </a:lnTo>
                    <a:lnTo>
                      <a:pt x="2743" y="37"/>
                    </a:lnTo>
                    <a:lnTo>
                      <a:pt x="2761" y="57"/>
                    </a:lnTo>
                    <a:lnTo>
                      <a:pt x="2776" y="80"/>
                    </a:lnTo>
                    <a:lnTo>
                      <a:pt x="2787" y="107"/>
                    </a:lnTo>
                    <a:lnTo>
                      <a:pt x="2796" y="138"/>
                    </a:lnTo>
                    <a:lnTo>
                      <a:pt x="2803" y="173"/>
                    </a:lnTo>
                    <a:lnTo>
                      <a:pt x="2809" y="209"/>
                    </a:lnTo>
                    <a:lnTo>
                      <a:pt x="2814" y="249"/>
                    </a:lnTo>
                    <a:lnTo>
                      <a:pt x="2841" y="266"/>
                    </a:lnTo>
                    <a:lnTo>
                      <a:pt x="2872" y="278"/>
                    </a:lnTo>
                    <a:lnTo>
                      <a:pt x="2905" y="282"/>
                    </a:lnTo>
                    <a:lnTo>
                      <a:pt x="2940" y="278"/>
                    </a:lnTo>
                    <a:lnTo>
                      <a:pt x="2976" y="266"/>
                    </a:lnTo>
                    <a:lnTo>
                      <a:pt x="2990" y="238"/>
                    </a:lnTo>
                    <a:lnTo>
                      <a:pt x="3016" y="215"/>
                    </a:lnTo>
                    <a:lnTo>
                      <a:pt x="3047" y="197"/>
                    </a:lnTo>
                    <a:lnTo>
                      <a:pt x="3081" y="184"/>
                    </a:lnTo>
                    <a:lnTo>
                      <a:pt x="3120" y="177"/>
                    </a:lnTo>
                    <a:lnTo>
                      <a:pt x="3160" y="178"/>
                    </a:lnTo>
                    <a:lnTo>
                      <a:pt x="3200" y="189"/>
                    </a:lnTo>
                    <a:lnTo>
                      <a:pt x="3234" y="206"/>
                    </a:lnTo>
                    <a:lnTo>
                      <a:pt x="3267" y="227"/>
                    </a:lnTo>
                    <a:lnTo>
                      <a:pt x="3296" y="255"/>
                    </a:lnTo>
                    <a:lnTo>
                      <a:pt x="3320" y="287"/>
                    </a:lnTo>
                    <a:lnTo>
                      <a:pt x="3340" y="324"/>
                    </a:lnTo>
                    <a:lnTo>
                      <a:pt x="3354" y="366"/>
                    </a:lnTo>
                    <a:lnTo>
                      <a:pt x="3361" y="415"/>
                    </a:lnTo>
                    <a:lnTo>
                      <a:pt x="3363" y="467"/>
                    </a:lnTo>
                    <a:lnTo>
                      <a:pt x="3356" y="526"/>
                    </a:lnTo>
                    <a:lnTo>
                      <a:pt x="3343" y="562"/>
                    </a:lnTo>
                    <a:lnTo>
                      <a:pt x="3325" y="597"/>
                    </a:lnTo>
                    <a:lnTo>
                      <a:pt x="3301" y="624"/>
                    </a:lnTo>
                    <a:lnTo>
                      <a:pt x="3272" y="647"/>
                    </a:lnTo>
                    <a:lnTo>
                      <a:pt x="3241" y="667"/>
                    </a:lnTo>
                    <a:lnTo>
                      <a:pt x="3205" y="680"/>
                    </a:lnTo>
                    <a:lnTo>
                      <a:pt x="3169" y="689"/>
                    </a:lnTo>
                    <a:lnTo>
                      <a:pt x="3132" y="693"/>
                    </a:lnTo>
                    <a:lnTo>
                      <a:pt x="3094" y="689"/>
                    </a:lnTo>
                    <a:lnTo>
                      <a:pt x="3058" y="680"/>
                    </a:lnTo>
                    <a:lnTo>
                      <a:pt x="3025" y="666"/>
                    </a:lnTo>
                    <a:lnTo>
                      <a:pt x="2994" y="644"/>
                    </a:lnTo>
                    <a:lnTo>
                      <a:pt x="2969" y="617"/>
                    </a:lnTo>
                    <a:lnTo>
                      <a:pt x="2947" y="582"/>
                    </a:lnTo>
                    <a:lnTo>
                      <a:pt x="2883" y="575"/>
                    </a:lnTo>
                    <a:lnTo>
                      <a:pt x="2821" y="578"/>
                    </a:lnTo>
                    <a:lnTo>
                      <a:pt x="2765" y="589"/>
                    </a:lnTo>
                    <a:lnTo>
                      <a:pt x="2712" y="607"/>
                    </a:lnTo>
                    <a:lnTo>
                      <a:pt x="2661" y="631"/>
                    </a:lnTo>
                    <a:lnTo>
                      <a:pt x="2614" y="660"/>
                    </a:lnTo>
                    <a:lnTo>
                      <a:pt x="2570" y="695"/>
                    </a:lnTo>
                    <a:lnTo>
                      <a:pt x="2529" y="731"/>
                    </a:lnTo>
                    <a:lnTo>
                      <a:pt x="2490" y="773"/>
                    </a:lnTo>
                    <a:lnTo>
                      <a:pt x="2454" y="815"/>
                    </a:lnTo>
                    <a:lnTo>
                      <a:pt x="2420" y="858"/>
                    </a:lnTo>
                    <a:lnTo>
                      <a:pt x="2385" y="904"/>
                    </a:lnTo>
                    <a:lnTo>
                      <a:pt x="2354" y="949"/>
                    </a:lnTo>
                    <a:lnTo>
                      <a:pt x="2325" y="993"/>
                    </a:lnTo>
                    <a:lnTo>
                      <a:pt x="2296" y="1035"/>
                    </a:lnTo>
                    <a:lnTo>
                      <a:pt x="2267" y="1073"/>
                    </a:lnTo>
                    <a:lnTo>
                      <a:pt x="2060" y="1326"/>
                    </a:lnTo>
                    <a:lnTo>
                      <a:pt x="1692" y="1844"/>
                    </a:lnTo>
                    <a:lnTo>
                      <a:pt x="1698" y="1762"/>
                    </a:lnTo>
                    <a:lnTo>
                      <a:pt x="1565" y="1793"/>
                    </a:lnTo>
                    <a:lnTo>
                      <a:pt x="1541" y="1713"/>
                    </a:lnTo>
                    <a:lnTo>
                      <a:pt x="1465" y="1769"/>
                    </a:lnTo>
                    <a:lnTo>
                      <a:pt x="1441" y="1669"/>
                    </a:lnTo>
                    <a:lnTo>
                      <a:pt x="1534" y="1549"/>
                    </a:lnTo>
                    <a:lnTo>
                      <a:pt x="1625" y="1426"/>
                    </a:lnTo>
                    <a:lnTo>
                      <a:pt x="1689" y="1338"/>
                    </a:lnTo>
                    <a:lnTo>
                      <a:pt x="1756" y="1257"/>
                    </a:lnTo>
                    <a:lnTo>
                      <a:pt x="1823" y="1177"/>
                    </a:lnTo>
                    <a:lnTo>
                      <a:pt x="1890" y="1093"/>
                    </a:lnTo>
                    <a:lnTo>
                      <a:pt x="2183" y="689"/>
                    </a:lnTo>
                    <a:lnTo>
                      <a:pt x="2390" y="369"/>
                    </a:lnTo>
                    <a:lnTo>
                      <a:pt x="2405" y="349"/>
                    </a:lnTo>
                    <a:lnTo>
                      <a:pt x="2412" y="327"/>
                    </a:lnTo>
                    <a:lnTo>
                      <a:pt x="2416" y="304"/>
                    </a:lnTo>
                    <a:lnTo>
                      <a:pt x="2414" y="280"/>
                    </a:lnTo>
                    <a:lnTo>
                      <a:pt x="2410" y="257"/>
                    </a:lnTo>
                    <a:lnTo>
                      <a:pt x="2405" y="231"/>
                    </a:lnTo>
                    <a:lnTo>
                      <a:pt x="2401" y="207"/>
                    </a:lnTo>
                    <a:lnTo>
                      <a:pt x="2400" y="182"/>
                    </a:lnTo>
                    <a:lnTo>
                      <a:pt x="2400" y="157"/>
                    </a:lnTo>
                    <a:lnTo>
                      <a:pt x="2407" y="131"/>
                    </a:lnTo>
                    <a:lnTo>
                      <a:pt x="2420" y="106"/>
                    </a:lnTo>
                    <a:lnTo>
                      <a:pt x="2440" y="82"/>
                    </a:lnTo>
                    <a:lnTo>
                      <a:pt x="2470" y="57"/>
                    </a:lnTo>
                    <a:lnTo>
                      <a:pt x="2510" y="33"/>
                    </a:lnTo>
                    <a:lnTo>
                      <a:pt x="261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60" name="Oval 19">
                <a:extLst>
                  <a:ext uri="{FF2B5EF4-FFF2-40B4-BE49-F238E27FC236}">
                    <a16:creationId xmlns:a16="http://schemas.microsoft.com/office/drawing/2014/main" id="{E6F3AFDC-D8C3-498B-8AFC-E9964B332599}"/>
                  </a:ext>
                </a:extLst>
              </p:cNvPr>
              <p:cNvSpPr/>
              <p:nvPr/>
            </p:nvSpPr>
            <p:spPr>
              <a:xfrm rot="7840081">
                <a:off x="3586804" y="1467179"/>
                <a:ext cx="262540" cy="223955"/>
              </a:xfrm>
              <a:custGeom>
                <a:avLst/>
                <a:gdLst/>
                <a:ahLst/>
                <a:cxnLst/>
                <a:rect l="l" t="t" r="r" b="b"/>
                <a:pathLst>
                  <a:path w="4290840" h="3660228">
                    <a:moveTo>
                      <a:pt x="2325835" y="1430901"/>
                    </a:moveTo>
                    <a:cubicBezTo>
                      <a:pt x="2336670" y="1441414"/>
                      <a:pt x="2351639" y="1447919"/>
                      <a:pt x="2368172" y="1447919"/>
                    </a:cubicBezTo>
                    <a:cubicBezTo>
                      <a:pt x="2401241" y="1447919"/>
                      <a:pt x="2428048" y="1421905"/>
                      <a:pt x="2428048" y="1389815"/>
                    </a:cubicBezTo>
                    <a:lnTo>
                      <a:pt x="2428048" y="290423"/>
                    </a:lnTo>
                    <a:cubicBezTo>
                      <a:pt x="2428048" y="258334"/>
                      <a:pt x="2401241" y="232319"/>
                      <a:pt x="2368173" y="232320"/>
                    </a:cubicBezTo>
                    <a:cubicBezTo>
                      <a:pt x="2335105" y="232319"/>
                      <a:pt x="2308298" y="258334"/>
                      <a:pt x="2308298" y="290424"/>
                    </a:cubicBezTo>
                    <a:lnTo>
                      <a:pt x="2308298" y="1389814"/>
                    </a:lnTo>
                    <a:cubicBezTo>
                      <a:pt x="2308297" y="1405860"/>
                      <a:pt x="2314999" y="1420385"/>
                      <a:pt x="2325835" y="1430901"/>
                    </a:cubicBezTo>
                    <a:close/>
                    <a:moveTo>
                      <a:pt x="1712446" y="1346642"/>
                    </a:moveTo>
                    <a:cubicBezTo>
                      <a:pt x="1591450" y="1204364"/>
                      <a:pt x="1518764" y="1021961"/>
                      <a:pt x="1518764" y="823084"/>
                    </a:cubicBezTo>
                    <a:cubicBezTo>
                      <a:pt x="1518764" y="368507"/>
                      <a:pt x="1898505" y="1"/>
                      <a:pt x="2366939" y="0"/>
                    </a:cubicBezTo>
                    <a:cubicBezTo>
                      <a:pt x="2835373" y="1"/>
                      <a:pt x="3215115" y="368508"/>
                      <a:pt x="3215114" y="823084"/>
                    </a:cubicBezTo>
                    <a:cubicBezTo>
                      <a:pt x="3215114" y="1277660"/>
                      <a:pt x="2835373" y="1646168"/>
                      <a:pt x="2366939" y="1646167"/>
                    </a:cubicBezTo>
                    <a:cubicBezTo>
                      <a:pt x="2132723" y="1646167"/>
                      <a:pt x="1920679" y="1554040"/>
                      <a:pt x="1767189" y="1405093"/>
                    </a:cubicBezTo>
                    <a:cubicBezTo>
                      <a:pt x="1748003" y="1386474"/>
                      <a:pt x="1729732" y="1366968"/>
                      <a:pt x="1712446" y="1346642"/>
                    </a:cubicBezTo>
                    <a:close/>
                    <a:moveTo>
                      <a:pt x="2442785" y="3276067"/>
                    </a:moveTo>
                    <a:cubicBezTo>
                      <a:pt x="2452539" y="3288725"/>
                      <a:pt x="2467121" y="3297661"/>
                      <a:pt x="2484220" y="3299876"/>
                    </a:cubicBezTo>
                    <a:lnTo>
                      <a:pt x="3567493" y="3440235"/>
                    </a:lnTo>
                    <a:cubicBezTo>
                      <a:pt x="3601691" y="3444665"/>
                      <a:pt x="3633005" y="3420535"/>
                      <a:pt x="3637436" y="3386337"/>
                    </a:cubicBezTo>
                    <a:lnTo>
                      <a:pt x="3638507" y="3378082"/>
                    </a:lnTo>
                    <a:cubicBezTo>
                      <a:pt x="3642938" y="3343884"/>
                      <a:pt x="3618808" y="3312570"/>
                      <a:pt x="3584610" y="3308139"/>
                    </a:cubicBezTo>
                    <a:cubicBezTo>
                      <a:pt x="3223518" y="3261353"/>
                      <a:pt x="2862428" y="3214566"/>
                      <a:pt x="2501336" y="3167780"/>
                    </a:cubicBezTo>
                    <a:cubicBezTo>
                      <a:pt x="2467138" y="3163349"/>
                      <a:pt x="2435824" y="3187479"/>
                      <a:pt x="2431392" y="3221677"/>
                    </a:cubicBezTo>
                    <a:lnTo>
                      <a:pt x="2430323" y="3229933"/>
                    </a:lnTo>
                    <a:cubicBezTo>
                      <a:pt x="2428107" y="3247032"/>
                      <a:pt x="2433032" y="3263410"/>
                      <a:pt x="2442785" y="3276067"/>
                    </a:cubicBezTo>
                    <a:close/>
                    <a:moveTo>
                      <a:pt x="2077965" y="3502921"/>
                    </a:moveTo>
                    <a:cubicBezTo>
                      <a:pt x="2211151" y="3366898"/>
                      <a:pt x="2317658" y="3113548"/>
                      <a:pt x="2352262" y="2815726"/>
                    </a:cubicBezTo>
                    <a:cubicBezTo>
                      <a:pt x="2386865" y="2517903"/>
                      <a:pt x="2341165" y="2247898"/>
                      <a:pt x="2242534" y="2086510"/>
                    </a:cubicBezTo>
                    <a:lnTo>
                      <a:pt x="3638641" y="2239266"/>
                    </a:lnTo>
                    <a:cubicBezTo>
                      <a:pt x="4041695" y="2283368"/>
                      <a:pt x="4331596" y="2636192"/>
                      <a:pt x="4286150" y="3027324"/>
                    </a:cubicBezTo>
                    <a:cubicBezTo>
                      <a:pt x="4240705" y="3418455"/>
                      <a:pt x="3877125" y="3699778"/>
                      <a:pt x="3474071" y="3655676"/>
                    </a:cubicBezTo>
                    <a:close/>
                    <a:moveTo>
                      <a:pt x="554154" y="3094005"/>
                    </a:moveTo>
                    <a:cubicBezTo>
                      <a:pt x="563899" y="3106651"/>
                      <a:pt x="578469" y="3115580"/>
                      <a:pt x="595552" y="3117793"/>
                    </a:cubicBezTo>
                    <a:lnTo>
                      <a:pt x="1844342" y="3279597"/>
                    </a:lnTo>
                    <a:cubicBezTo>
                      <a:pt x="1878509" y="3284024"/>
                      <a:pt x="1909796" y="3259914"/>
                      <a:pt x="1914223" y="3225747"/>
                    </a:cubicBezTo>
                    <a:lnTo>
                      <a:pt x="1915292" y="3217498"/>
                    </a:lnTo>
                    <a:cubicBezTo>
                      <a:pt x="1919719" y="3183330"/>
                      <a:pt x="1895610" y="3152043"/>
                      <a:pt x="1861442" y="3147616"/>
                    </a:cubicBezTo>
                    <a:lnTo>
                      <a:pt x="612653" y="2985812"/>
                    </a:lnTo>
                    <a:cubicBezTo>
                      <a:pt x="578485" y="2981385"/>
                      <a:pt x="547198" y="3005495"/>
                      <a:pt x="542771" y="3039662"/>
                    </a:cubicBezTo>
                    <a:lnTo>
                      <a:pt x="541702" y="3047911"/>
                    </a:lnTo>
                    <a:cubicBezTo>
                      <a:pt x="539489" y="3064995"/>
                      <a:pt x="544409" y="3081359"/>
                      <a:pt x="554154" y="3094005"/>
                    </a:cubicBezTo>
                    <a:close/>
                    <a:moveTo>
                      <a:pt x="160256" y="3083028"/>
                    </a:moveTo>
                    <a:cubicBezTo>
                      <a:pt x="43080" y="2940417"/>
                      <a:pt x="-18033" y="2754428"/>
                      <a:pt x="4690" y="2558864"/>
                    </a:cubicBezTo>
                    <a:cubicBezTo>
                      <a:pt x="50134" y="2167732"/>
                      <a:pt x="413715" y="1886409"/>
                      <a:pt x="816769" y="1930509"/>
                    </a:cubicBezTo>
                    <a:lnTo>
                      <a:pt x="2159669" y="2077444"/>
                    </a:lnTo>
                    <a:cubicBezTo>
                      <a:pt x="2252567" y="2248534"/>
                      <a:pt x="2291731" y="2517583"/>
                      <a:pt x="2258286" y="2805444"/>
                    </a:cubicBezTo>
                    <a:cubicBezTo>
                      <a:pt x="2224840" y="3093304"/>
                      <a:pt x="2124922" y="3347135"/>
                      <a:pt x="1995098" y="3493855"/>
                    </a:cubicBezTo>
                    <a:lnTo>
                      <a:pt x="652198" y="3346920"/>
                    </a:lnTo>
                    <a:cubicBezTo>
                      <a:pt x="450671" y="3324868"/>
                      <a:pt x="277431" y="3225638"/>
                      <a:pt x="160256" y="308302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>
                  <a:latin typeface="Arial" pitchFamily="34" charset="0"/>
                  <a:cs typeface="B Nazanin" panose="00000400000000000000" pitchFamily="2" charset="-78"/>
                </a:endParaRPr>
              </a:p>
            </p:txBody>
          </p:sp>
          <p:sp>
            <p:nvSpPr>
              <p:cNvPr id="161" name="Oval 12287">
                <a:extLst>
                  <a:ext uri="{FF2B5EF4-FFF2-40B4-BE49-F238E27FC236}">
                    <a16:creationId xmlns:a16="http://schemas.microsoft.com/office/drawing/2014/main" id="{A40F1FD4-4345-49A7-92D3-2F05C0CC66CF}"/>
                  </a:ext>
                </a:extLst>
              </p:cNvPr>
              <p:cNvSpPr/>
              <p:nvPr/>
            </p:nvSpPr>
            <p:spPr>
              <a:xfrm>
                <a:off x="4229581" y="2162779"/>
                <a:ext cx="282062" cy="281027"/>
              </a:xfrm>
              <a:custGeom>
                <a:avLst/>
                <a:gdLst/>
                <a:ahLst/>
                <a:cxnLst/>
                <a:rect l="l" t="t" r="r" b="b"/>
                <a:pathLst>
                  <a:path w="3960440" h="3945921">
                    <a:moveTo>
                      <a:pt x="1598844" y="0"/>
                    </a:moveTo>
                    <a:cubicBezTo>
                      <a:pt x="1857342" y="0"/>
                      <a:pt x="2066896" y="209554"/>
                      <a:pt x="2066896" y="468052"/>
                    </a:cubicBezTo>
                    <a:cubicBezTo>
                      <a:pt x="2066896" y="646802"/>
                      <a:pt x="1966694" y="802149"/>
                      <a:pt x="1818364" y="879058"/>
                    </a:cubicBezTo>
                    <a:lnTo>
                      <a:pt x="1965948" y="1429850"/>
                    </a:lnTo>
                    <a:cubicBezTo>
                      <a:pt x="2234183" y="1439289"/>
                      <a:pt x="2449559" y="1654793"/>
                      <a:pt x="2458766" y="1923094"/>
                    </a:cubicBezTo>
                    <a:lnTo>
                      <a:pt x="3052787" y="2082261"/>
                    </a:lnTo>
                    <a:cubicBezTo>
                      <a:pt x="3115207" y="1899813"/>
                      <a:pt x="3288586" y="1769556"/>
                      <a:pt x="3492388" y="1769556"/>
                    </a:cubicBezTo>
                    <a:cubicBezTo>
                      <a:pt x="3750886" y="1769556"/>
                      <a:pt x="3960440" y="1979110"/>
                      <a:pt x="3960440" y="2237608"/>
                    </a:cubicBezTo>
                    <a:cubicBezTo>
                      <a:pt x="3960440" y="2496106"/>
                      <a:pt x="3750886" y="2705660"/>
                      <a:pt x="3492388" y="2705660"/>
                    </a:cubicBezTo>
                    <a:cubicBezTo>
                      <a:pt x="3255123" y="2705660"/>
                      <a:pt x="3059091" y="2529117"/>
                      <a:pt x="3030620" y="2299941"/>
                    </a:cubicBezTo>
                    <a:lnTo>
                      <a:pt x="2422827" y="2137084"/>
                    </a:lnTo>
                    <a:cubicBezTo>
                      <a:pt x="2374914" y="2257246"/>
                      <a:pt x="2282973" y="2354960"/>
                      <a:pt x="2166800" y="2410258"/>
                    </a:cubicBezTo>
                    <a:lnTo>
                      <a:pt x="2329067" y="3015847"/>
                    </a:lnTo>
                    <a:cubicBezTo>
                      <a:pt x="2559464" y="3043136"/>
                      <a:pt x="2737303" y="3239734"/>
                      <a:pt x="2737303" y="3477869"/>
                    </a:cubicBezTo>
                    <a:cubicBezTo>
                      <a:pt x="2737303" y="3736367"/>
                      <a:pt x="2527749" y="3945921"/>
                      <a:pt x="2269251" y="3945921"/>
                    </a:cubicBezTo>
                    <a:cubicBezTo>
                      <a:pt x="2010753" y="3945921"/>
                      <a:pt x="1801199" y="3736367"/>
                      <a:pt x="1801199" y="3477869"/>
                    </a:cubicBezTo>
                    <a:cubicBezTo>
                      <a:pt x="1801199" y="3274904"/>
                      <a:pt x="1930388" y="3102113"/>
                      <a:pt x="2111643" y="3038969"/>
                    </a:cubicBezTo>
                    <a:lnTo>
                      <a:pt x="1956503" y="2459980"/>
                    </a:lnTo>
                    <a:cubicBezTo>
                      <a:pt x="1952432" y="2460875"/>
                      <a:pt x="1948330" y="2460923"/>
                      <a:pt x="1944216" y="2460923"/>
                    </a:cubicBezTo>
                    <a:cubicBezTo>
                      <a:pt x="1742647" y="2460923"/>
                      <a:pt x="1568040" y="2345487"/>
                      <a:pt x="1484865" y="2176122"/>
                    </a:cubicBezTo>
                    <a:lnTo>
                      <a:pt x="930415" y="2324686"/>
                    </a:lnTo>
                    <a:cubicBezTo>
                      <a:pt x="904712" y="2556716"/>
                      <a:pt x="707355" y="2736304"/>
                      <a:pt x="468052" y="2736304"/>
                    </a:cubicBezTo>
                    <a:cubicBezTo>
                      <a:pt x="209554" y="2736304"/>
                      <a:pt x="0" y="2526750"/>
                      <a:pt x="0" y="2268252"/>
                    </a:cubicBezTo>
                    <a:cubicBezTo>
                      <a:pt x="0" y="2009754"/>
                      <a:pt x="209554" y="1800200"/>
                      <a:pt x="468052" y="1800200"/>
                    </a:cubicBezTo>
                    <a:cubicBezTo>
                      <a:pt x="669892" y="1800200"/>
                      <a:pt x="841893" y="1927961"/>
                      <a:pt x="906009" y="2107606"/>
                    </a:cubicBezTo>
                    <a:lnTo>
                      <a:pt x="1429897" y="1967231"/>
                    </a:lnTo>
                    <a:cubicBezTo>
                      <a:pt x="1427753" y="1959679"/>
                      <a:pt x="1427584" y="1952005"/>
                      <a:pt x="1427584" y="1944291"/>
                    </a:cubicBezTo>
                    <a:cubicBezTo>
                      <a:pt x="1427584" y="1727054"/>
                      <a:pt x="1561663" y="1541133"/>
                      <a:pt x="1751891" y="1465536"/>
                    </a:cubicBezTo>
                    <a:lnTo>
                      <a:pt x="1609736" y="935006"/>
                    </a:lnTo>
                    <a:cubicBezTo>
                      <a:pt x="1606130" y="936062"/>
                      <a:pt x="1602492" y="936104"/>
                      <a:pt x="1598844" y="936104"/>
                    </a:cubicBezTo>
                    <a:cubicBezTo>
                      <a:pt x="1340346" y="936104"/>
                      <a:pt x="1130792" y="726550"/>
                      <a:pt x="1130792" y="468052"/>
                    </a:cubicBezTo>
                    <a:cubicBezTo>
                      <a:pt x="1130792" y="209554"/>
                      <a:pt x="1340346" y="0"/>
                      <a:pt x="159884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62" name="Parallelogram 8">
                <a:extLst>
                  <a:ext uri="{FF2B5EF4-FFF2-40B4-BE49-F238E27FC236}">
                    <a16:creationId xmlns:a16="http://schemas.microsoft.com/office/drawing/2014/main" id="{18EFFBAD-8274-49DE-99BE-A4A3ADFB4EBB}"/>
                  </a:ext>
                </a:extLst>
              </p:cNvPr>
              <p:cNvSpPr/>
              <p:nvPr/>
            </p:nvSpPr>
            <p:spPr>
              <a:xfrm>
                <a:off x="4912032" y="1041811"/>
                <a:ext cx="273280" cy="166694"/>
              </a:xfrm>
              <a:custGeom>
                <a:avLst/>
                <a:gdLst/>
                <a:ahLst/>
                <a:cxnLst/>
                <a:rect l="l" t="t" r="r" b="b"/>
                <a:pathLst>
                  <a:path w="3990895" h="3087182">
                    <a:moveTo>
                      <a:pt x="1740403" y="2573711"/>
                    </a:moveTo>
                    <a:cubicBezTo>
                      <a:pt x="1526257" y="2580937"/>
                      <a:pt x="1290256" y="2583516"/>
                      <a:pt x="1065139" y="2579843"/>
                    </a:cubicBezTo>
                    <a:lnTo>
                      <a:pt x="1065139" y="2871158"/>
                    </a:lnTo>
                    <a:lnTo>
                      <a:pt x="1740403" y="2871158"/>
                    </a:lnTo>
                    <a:close/>
                    <a:moveTo>
                      <a:pt x="3583963" y="1148535"/>
                    </a:moveTo>
                    <a:cubicBezTo>
                      <a:pt x="3442121" y="1148535"/>
                      <a:pt x="3324432" y="1262284"/>
                      <a:pt x="3303071" y="1411513"/>
                    </a:cubicBezTo>
                    <a:lnTo>
                      <a:pt x="3604802" y="1436594"/>
                    </a:lnTo>
                    <a:cubicBezTo>
                      <a:pt x="3607651" y="1483680"/>
                      <a:pt x="3627953" y="1483631"/>
                      <a:pt x="3630802" y="1530717"/>
                    </a:cubicBezTo>
                    <a:lnTo>
                      <a:pt x="3339635" y="1623071"/>
                    </a:lnTo>
                    <a:cubicBezTo>
                      <a:pt x="3388511" y="1715368"/>
                      <a:pt x="3479714" y="1776813"/>
                      <a:pt x="3583963" y="1776813"/>
                    </a:cubicBezTo>
                    <a:cubicBezTo>
                      <a:pt x="3741685" y="1776813"/>
                      <a:pt x="3869544" y="1636168"/>
                      <a:pt x="3869544" y="1462674"/>
                    </a:cubicBezTo>
                    <a:cubicBezTo>
                      <a:pt x="3869544" y="1289180"/>
                      <a:pt x="3741685" y="1148535"/>
                      <a:pt x="3583963" y="1148535"/>
                    </a:cubicBezTo>
                    <a:close/>
                    <a:moveTo>
                      <a:pt x="1942038" y="765538"/>
                    </a:moveTo>
                    <a:cubicBezTo>
                      <a:pt x="1858825" y="765538"/>
                      <a:pt x="1791368" y="832995"/>
                      <a:pt x="1791368" y="916208"/>
                    </a:cubicBezTo>
                    <a:lnTo>
                      <a:pt x="1791368" y="1175206"/>
                    </a:lnTo>
                    <a:lnTo>
                      <a:pt x="1596655" y="1175206"/>
                    </a:lnTo>
                    <a:cubicBezTo>
                      <a:pt x="1505121" y="1175206"/>
                      <a:pt x="1430918" y="1249409"/>
                      <a:pt x="1430918" y="1340943"/>
                    </a:cubicBezTo>
                    <a:lnTo>
                      <a:pt x="1430918" y="1369861"/>
                    </a:lnTo>
                    <a:cubicBezTo>
                      <a:pt x="1430918" y="1461395"/>
                      <a:pt x="1505121" y="1535598"/>
                      <a:pt x="1596655" y="1535598"/>
                    </a:cubicBezTo>
                    <a:lnTo>
                      <a:pt x="1791368" y="1535598"/>
                    </a:lnTo>
                    <a:lnTo>
                      <a:pt x="1791368" y="1768249"/>
                    </a:lnTo>
                    <a:cubicBezTo>
                      <a:pt x="1791368" y="1851462"/>
                      <a:pt x="1858825" y="1918919"/>
                      <a:pt x="1942038" y="1918919"/>
                    </a:cubicBezTo>
                    <a:lnTo>
                      <a:pt x="1968327" y="1918919"/>
                    </a:lnTo>
                    <a:cubicBezTo>
                      <a:pt x="2051540" y="1918919"/>
                      <a:pt x="2118997" y="1851462"/>
                      <a:pt x="2118997" y="1768249"/>
                    </a:cubicBezTo>
                    <a:lnTo>
                      <a:pt x="2118997" y="1535598"/>
                    </a:lnTo>
                    <a:lnTo>
                      <a:pt x="2313709" y="1535598"/>
                    </a:lnTo>
                    <a:cubicBezTo>
                      <a:pt x="2377432" y="1535598"/>
                      <a:pt x="2432756" y="1499636"/>
                      <a:pt x="2458635" y="1445923"/>
                    </a:cubicBezTo>
                    <a:lnTo>
                      <a:pt x="2460889" y="1424521"/>
                    </a:lnTo>
                    <a:lnTo>
                      <a:pt x="2465213" y="1420689"/>
                    </a:lnTo>
                    <a:lnTo>
                      <a:pt x="2471533" y="1306607"/>
                    </a:lnTo>
                    <a:cubicBezTo>
                      <a:pt x="2459663" y="1231205"/>
                      <a:pt x="2393226" y="1175206"/>
                      <a:pt x="2313709" y="1175206"/>
                    </a:cubicBezTo>
                    <a:lnTo>
                      <a:pt x="2118997" y="1175206"/>
                    </a:lnTo>
                    <a:lnTo>
                      <a:pt x="2118997" y="916208"/>
                    </a:lnTo>
                    <a:cubicBezTo>
                      <a:pt x="2118997" y="832995"/>
                      <a:pt x="2051540" y="765538"/>
                      <a:pt x="1968327" y="765538"/>
                    </a:cubicBezTo>
                    <a:close/>
                    <a:moveTo>
                      <a:pt x="1226605" y="630723"/>
                    </a:moveTo>
                    <a:cubicBezTo>
                      <a:pt x="838390" y="598973"/>
                      <a:pt x="590161" y="1384786"/>
                      <a:pt x="585832" y="1535598"/>
                    </a:cubicBezTo>
                    <a:lnTo>
                      <a:pt x="1226028" y="1522898"/>
                    </a:lnTo>
                    <a:cubicBezTo>
                      <a:pt x="1226221" y="1225506"/>
                      <a:pt x="1226412" y="928115"/>
                      <a:pt x="1226605" y="630723"/>
                    </a:cubicBezTo>
                    <a:close/>
                    <a:moveTo>
                      <a:pt x="1740403" y="0"/>
                    </a:moveTo>
                    <a:lnTo>
                      <a:pt x="1871327" y="0"/>
                    </a:lnTo>
                    <a:lnTo>
                      <a:pt x="1871327" y="90089"/>
                    </a:lnTo>
                    <a:lnTo>
                      <a:pt x="3425865" y="90089"/>
                    </a:lnTo>
                    <a:lnTo>
                      <a:pt x="3425865" y="270089"/>
                    </a:lnTo>
                    <a:lnTo>
                      <a:pt x="1871327" y="270089"/>
                    </a:lnTo>
                    <a:lnTo>
                      <a:pt x="1871327" y="427547"/>
                    </a:lnTo>
                    <a:cubicBezTo>
                      <a:pt x="2156809" y="438659"/>
                      <a:pt x="2415168" y="481953"/>
                      <a:pt x="2487431" y="551123"/>
                    </a:cubicBezTo>
                    <a:cubicBezTo>
                      <a:pt x="2638328" y="637553"/>
                      <a:pt x="2742817" y="987481"/>
                      <a:pt x="2780551" y="1368079"/>
                    </a:cubicBezTo>
                    <a:lnTo>
                      <a:pt x="3165273" y="1400059"/>
                    </a:lnTo>
                    <a:cubicBezTo>
                      <a:pt x="3190861" y="1176596"/>
                      <a:pt x="3364791" y="1004519"/>
                      <a:pt x="3575259" y="1004519"/>
                    </a:cubicBezTo>
                    <a:cubicBezTo>
                      <a:pt x="3804809" y="1004519"/>
                      <a:pt x="3990895" y="1209214"/>
                      <a:pt x="3990895" y="1461719"/>
                    </a:cubicBezTo>
                    <a:cubicBezTo>
                      <a:pt x="3990895" y="1714224"/>
                      <a:pt x="3804809" y="1918919"/>
                      <a:pt x="3575259" y="1918919"/>
                    </a:cubicBezTo>
                    <a:cubicBezTo>
                      <a:pt x="3412624" y="1918919"/>
                      <a:pt x="3271807" y="1816170"/>
                      <a:pt x="3205139" y="1665732"/>
                    </a:cubicBezTo>
                    <a:lnTo>
                      <a:pt x="2796520" y="1795340"/>
                    </a:lnTo>
                    <a:cubicBezTo>
                      <a:pt x="2783205" y="2186453"/>
                      <a:pt x="2688635" y="2514652"/>
                      <a:pt x="2490527" y="2506536"/>
                    </a:cubicBezTo>
                    <a:cubicBezTo>
                      <a:pt x="2438297" y="2531587"/>
                      <a:pt x="2205857" y="2554006"/>
                      <a:pt x="1904505" y="2567479"/>
                    </a:cubicBezTo>
                    <a:lnTo>
                      <a:pt x="1904505" y="2871158"/>
                    </a:lnTo>
                    <a:lnTo>
                      <a:pt x="2689643" y="2871158"/>
                    </a:lnTo>
                    <a:cubicBezTo>
                      <a:pt x="2749296" y="2871158"/>
                      <a:pt x="2797655" y="2919517"/>
                      <a:pt x="2797655" y="2979170"/>
                    </a:cubicBezTo>
                    <a:cubicBezTo>
                      <a:pt x="2797655" y="3038823"/>
                      <a:pt x="2749296" y="3087182"/>
                      <a:pt x="2689643" y="3087182"/>
                    </a:cubicBezTo>
                    <a:lnTo>
                      <a:pt x="457395" y="3087182"/>
                    </a:lnTo>
                    <a:lnTo>
                      <a:pt x="430555" y="3081994"/>
                    </a:lnTo>
                    <a:lnTo>
                      <a:pt x="427761" y="3087182"/>
                    </a:lnTo>
                    <a:lnTo>
                      <a:pt x="366119" y="3053981"/>
                    </a:lnTo>
                    <a:cubicBezTo>
                      <a:pt x="365594" y="3054050"/>
                      <a:pt x="365174" y="3053869"/>
                      <a:pt x="364754" y="3053685"/>
                    </a:cubicBezTo>
                    <a:lnTo>
                      <a:pt x="64754" y="2922467"/>
                    </a:lnTo>
                    <a:cubicBezTo>
                      <a:pt x="10101" y="2898562"/>
                      <a:pt x="-14826" y="2834876"/>
                      <a:pt x="9079" y="2780223"/>
                    </a:cubicBezTo>
                    <a:cubicBezTo>
                      <a:pt x="27008" y="2739232"/>
                      <a:pt x="67313" y="2714963"/>
                      <a:pt x="109402" y="2715476"/>
                    </a:cubicBezTo>
                    <a:cubicBezTo>
                      <a:pt x="123432" y="2715647"/>
                      <a:pt x="137660" y="2718571"/>
                      <a:pt x="151323" y="2724547"/>
                    </a:cubicBezTo>
                    <a:lnTo>
                      <a:pt x="439379" y="2850541"/>
                    </a:lnTo>
                    <a:lnTo>
                      <a:pt x="493513" y="2871158"/>
                    </a:lnTo>
                    <a:lnTo>
                      <a:pt x="921139" y="2871158"/>
                    </a:lnTo>
                    <a:lnTo>
                      <a:pt x="921139" y="2576699"/>
                    </a:lnTo>
                    <a:lnTo>
                      <a:pt x="936415" y="2576699"/>
                    </a:lnTo>
                    <a:cubicBezTo>
                      <a:pt x="497926" y="2565212"/>
                      <a:pt x="127915" y="2527380"/>
                      <a:pt x="86500" y="2449386"/>
                    </a:cubicBezTo>
                    <a:cubicBezTo>
                      <a:pt x="-44935" y="2322713"/>
                      <a:pt x="-80455" y="1751442"/>
                      <a:pt x="377076" y="1584573"/>
                    </a:cubicBezTo>
                    <a:cubicBezTo>
                      <a:pt x="427628" y="1274829"/>
                      <a:pt x="742960" y="651754"/>
                      <a:pt x="991911" y="524245"/>
                    </a:cubicBezTo>
                    <a:cubicBezTo>
                      <a:pt x="1112248" y="450334"/>
                      <a:pt x="1428043" y="418134"/>
                      <a:pt x="1740403" y="422848"/>
                    </a:cubicBezTo>
                    <a:lnTo>
                      <a:pt x="1740403" y="270089"/>
                    </a:lnTo>
                    <a:lnTo>
                      <a:pt x="185865" y="270089"/>
                    </a:lnTo>
                    <a:lnTo>
                      <a:pt x="185865" y="90089"/>
                    </a:lnTo>
                    <a:lnTo>
                      <a:pt x="1740403" y="9008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63" name="Parallelogram 8">
                <a:extLst>
                  <a:ext uri="{FF2B5EF4-FFF2-40B4-BE49-F238E27FC236}">
                    <a16:creationId xmlns:a16="http://schemas.microsoft.com/office/drawing/2014/main" id="{A288199F-EC48-4686-9CF3-53D8FE87B675}"/>
                  </a:ext>
                </a:extLst>
              </p:cNvPr>
              <p:cNvSpPr/>
              <p:nvPr/>
            </p:nvSpPr>
            <p:spPr>
              <a:xfrm>
                <a:off x="4118225" y="1037486"/>
                <a:ext cx="273280" cy="166694"/>
              </a:xfrm>
              <a:custGeom>
                <a:avLst/>
                <a:gdLst/>
                <a:ahLst/>
                <a:cxnLst/>
                <a:rect l="l" t="t" r="r" b="b"/>
                <a:pathLst>
                  <a:path w="3990895" h="3087182">
                    <a:moveTo>
                      <a:pt x="1740403" y="2573711"/>
                    </a:moveTo>
                    <a:cubicBezTo>
                      <a:pt x="1526257" y="2580937"/>
                      <a:pt x="1290256" y="2583516"/>
                      <a:pt x="1065139" y="2579843"/>
                    </a:cubicBezTo>
                    <a:lnTo>
                      <a:pt x="1065139" y="2871158"/>
                    </a:lnTo>
                    <a:lnTo>
                      <a:pt x="1740403" y="2871158"/>
                    </a:lnTo>
                    <a:close/>
                    <a:moveTo>
                      <a:pt x="3583963" y="1148535"/>
                    </a:moveTo>
                    <a:cubicBezTo>
                      <a:pt x="3442121" y="1148535"/>
                      <a:pt x="3324432" y="1262284"/>
                      <a:pt x="3303071" y="1411513"/>
                    </a:cubicBezTo>
                    <a:lnTo>
                      <a:pt x="3604802" y="1436594"/>
                    </a:lnTo>
                    <a:cubicBezTo>
                      <a:pt x="3607651" y="1483680"/>
                      <a:pt x="3627953" y="1483631"/>
                      <a:pt x="3630802" y="1530717"/>
                    </a:cubicBezTo>
                    <a:lnTo>
                      <a:pt x="3339635" y="1623071"/>
                    </a:lnTo>
                    <a:cubicBezTo>
                      <a:pt x="3388511" y="1715368"/>
                      <a:pt x="3479714" y="1776813"/>
                      <a:pt x="3583963" y="1776813"/>
                    </a:cubicBezTo>
                    <a:cubicBezTo>
                      <a:pt x="3741685" y="1776813"/>
                      <a:pt x="3869544" y="1636168"/>
                      <a:pt x="3869544" y="1462674"/>
                    </a:cubicBezTo>
                    <a:cubicBezTo>
                      <a:pt x="3869544" y="1289180"/>
                      <a:pt x="3741685" y="1148535"/>
                      <a:pt x="3583963" y="1148535"/>
                    </a:cubicBezTo>
                    <a:close/>
                    <a:moveTo>
                      <a:pt x="1942038" y="765538"/>
                    </a:moveTo>
                    <a:cubicBezTo>
                      <a:pt x="1858825" y="765538"/>
                      <a:pt x="1791368" y="832995"/>
                      <a:pt x="1791368" y="916208"/>
                    </a:cubicBezTo>
                    <a:lnTo>
                      <a:pt x="1791368" y="1175206"/>
                    </a:lnTo>
                    <a:lnTo>
                      <a:pt x="1596655" y="1175206"/>
                    </a:lnTo>
                    <a:cubicBezTo>
                      <a:pt x="1505121" y="1175206"/>
                      <a:pt x="1430918" y="1249409"/>
                      <a:pt x="1430918" y="1340943"/>
                    </a:cubicBezTo>
                    <a:lnTo>
                      <a:pt x="1430918" y="1369861"/>
                    </a:lnTo>
                    <a:cubicBezTo>
                      <a:pt x="1430918" y="1461395"/>
                      <a:pt x="1505121" y="1535598"/>
                      <a:pt x="1596655" y="1535598"/>
                    </a:cubicBezTo>
                    <a:lnTo>
                      <a:pt x="1791368" y="1535598"/>
                    </a:lnTo>
                    <a:lnTo>
                      <a:pt x="1791368" y="1768249"/>
                    </a:lnTo>
                    <a:cubicBezTo>
                      <a:pt x="1791368" y="1851462"/>
                      <a:pt x="1858825" y="1918919"/>
                      <a:pt x="1942038" y="1918919"/>
                    </a:cubicBezTo>
                    <a:lnTo>
                      <a:pt x="1968327" y="1918919"/>
                    </a:lnTo>
                    <a:cubicBezTo>
                      <a:pt x="2051540" y="1918919"/>
                      <a:pt x="2118997" y="1851462"/>
                      <a:pt x="2118997" y="1768249"/>
                    </a:cubicBezTo>
                    <a:lnTo>
                      <a:pt x="2118997" y="1535598"/>
                    </a:lnTo>
                    <a:lnTo>
                      <a:pt x="2313709" y="1535598"/>
                    </a:lnTo>
                    <a:cubicBezTo>
                      <a:pt x="2377432" y="1535598"/>
                      <a:pt x="2432756" y="1499636"/>
                      <a:pt x="2458635" y="1445923"/>
                    </a:cubicBezTo>
                    <a:lnTo>
                      <a:pt x="2460889" y="1424521"/>
                    </a:lnTo>
                    <a:lnTo>
                      <a:pt x="2465213" y="1420689"/>
                    </a:lnTo>
                    <a:lnTo>
                      <a:pt x="2471533" y="1306607"/>
                    </a:lnTo>
                    <a:cubicBezTo>
                      <a:pt x="2459663" y="1231205"/>
                      <a:pt x="2393226" y="1175206"/>
                      <a:pt x="2313709" y="1175206"/>
                    </a:cubicBezTo>
                    <a:lnTo>
                      <a:pt x="2118997" y="1175206"/>
                    </a:lnTo>
                    <a:lnTo>
                      <a:pt x="2118997" y="916208"/>
                    </a:lnTo>
                    <a:cubicBezTo>
                      <a:pt x="2118997" y="832995"/>
                      <a:pt x="2051540" y="765538"/>
                      <a:pt x="1968327" y="765538"/>
                    </a:cubicBezTo>
                    <a:close/>
                    <a:moveTo>
                      <a:pt x="1226605" y="630723"/>
                    </a:moveTo>
                    <a:cubicBezTo>
                      <a:pt x="838390" y="598973"/>
                      <a:pt x="590161" y="1384786"/>
                      <a:pt x="585832" y="1535598"/>
                    </a:cubicBezTo>
                    <a:lnTo>
                      <a:pt x="1226028" y="1522898"/>
                    </a:lnTo>
                    <a:cubicBezTo>
                      <a:pt x="1226221" y="1225506"/>
                      <a:pt x="1226412" y="928115"/>
                      <a:pt x="1226605" y="630723"/>
                    </a:cubicBezTo>
                    <a:close/>
                    <a:moveTo>
                      <a:pt x="1740403" y="0"/>
                    </a:moveTo>
                    <a:lnTo>
                      <a:pt x="1871327" y="0"/>
                    </a:lnTo>
                    <a:lnTo>
                      <a:pt x="1871327" y="90089"/>
                    </a:lnTo>
                    <a:lnTo>
                      <a:pt x="3425865" y="90089"/>
                    </a:lnTo>
                    <a:lnTo>
                      <a:pt x="3425865" y="270089"/>
                    </a:lnTo>
                    <a:lnTo>
                      <a:pt x="1871327" y="270089"/>
                    </a:lnTo>
                    <a:lnTo>
                      <a:pt x="1871327" y="427547"/>
                    </a:lnTo>
                    <a:cubicBezTo>
                      <a:pt x="2156809" y="438659"/>
                      <a:pt x="2415168" y="481953"/>
                      <a:pt x="2487431" y="551123"/>
                    </a:cubicBezTo>
                    <a:cubicBezTo>
                      <a:pt x="2638328" y="637553"/>
                      <a:pt x="2742817" y="987481"/>
                      <a:pt x="2780551" y="1368079"/>
                    </a:cubicBezTo>
                    <a:lnTo>
                      <a:pt x="3165273" y="1400059"/>
                    </a:lnTo>
                    <a:cubicBezTo>
                      <a:pt x="3190861" y="1176596"/>
                      <a:pt x="3364791" y="1004519"/>
                      <a:pt x="3575259" y="1004519"/>
                    </a:cubicBezTo>
                    <a:cubicBezTo>
                      <a:pt x="3804809" y="1004519"/>
                      <a:pt x="3990895" y="1209214"/>
                      <a:pt x="3990895" y="1461719"/>
                    </a:cubicBezTo>
                    <a:cubicBezTo>
                      <a:pt x="3990895" y="1714224"/>
                      <a:pt x="3804809" y="1918919"/>
                      <a:pt x="3575259" y="1918919"/>
                    </a:cubicBezTo>
                    <a:cubicBezTo>
                      <a:pt x="3412624" y="1918919"/>
                      <a:pt x="3271807" y="1816170"/>
                      <a:pt x="3205139" y="1665732"/>
                    </a:cubicBezTo>
                    <a:lnTo>
                      <a:pt x="2796520" y="1795340"/>
                    </a:lnTo>
                    <a:cubicBezTo>
                      <a:pt x="2783205" y="2186453"/>
                      <a:pt x="2688635" y="2514652"/>
                      <a:pt x="2490527" y="2506536"/>
                    </a:cubicBezTo>
                    <a:cubicBezTo>
                      <a:pt x="2438297" y="2531587"/>
                      <a:pt x="2205857" y="2554006"/>
                      <a:pt x="1904505" y="2567479"/>
                    </a:cubicBezTo>
                    <a:lnTo>
                      <a:pt x="1904505" y="2871158"/>
                    </a:lnTo>
                    <a:lnTo>
                      <a:pt x="2689643" y="2871158"/>
                    </a:lnTo>
                    <a:cubicBezTo>
                      <a:pt x="2749296" y="2871158"/>
                      <a:pt x="2797655" y="2919517"/>
                      <a:pt x="2797655" y="2979170"/>
                    </a:cubicBezTo>
                    <a:cubicBezTo>
                      <a:pt x="2797655" y="3038823"/>
                      <a:pt x="2749296" y="3087182"/>
                      <a:pt x="2689643" y="3087182"/>
                    </a:cubicBezTo>
                    <a:lnTo>
                      <a:pt x="457395" y="3087182"/>
                    </a:lnTo>
                    <a:lnTo>
                      <a:pt x="430555" y="3081994"/>
                    </a:lnTo>
                    <a:lnTo>
                      <a:pt x="427761" y="3087182"/>
                    </a:lnTo>
                    <a:lnTo>
                      <a:pt x="366119" y="3053981"/>
                    </a:lnTo>
                    <a:cubicBezTo>
                      <a:pt x="365594" y="3054050"/>
                      <a:pt x="365174" y="3053869"/>
                      <a:pt x="364754" y="3053685"/>
                    </a:cubicBezTo>
                    <a:lnTo>
                      <a:pt x="64754" y="2922467"/>
                    </a:lnTo>
                    <a:cubicBezTo>
                      <a:pt x="10101" y="2898562"/>
                      <a:pt x="-14826" y="2834876"/>
                      <a:pt x="9079" y="2780223"/>
                    </a:cubicBezTo>
                    <a:cubicBezTo>
                      <a:pt x="27008" y="2739232"/>
                      <a:pt x="67313" y="2714963"/>
                      <a:pt x="109402" y="2715476"/>
                    </a:cubicBezTo>
                    <a:cubicBezTo>
                      <a:pt x="123432" y="2715647"/>
                      <a:pt x="137660" y="2718571"/>
                      <a:pt x="151323" y="2724547"/>
                    </a:cubicBezTo>
                    <a:lnTo>
                      <a:pt x="439379" y="2850541"/>
                    </a:lnTo>
                    <a:lnTo>
                      <a:pt x="493513" y="2871158"/>
                    </a:lnTo>
                    <a:lnTo>
                      <a:pt x="921139" y="2871158"/>
                    </a:lnTo>
                    <a:lnTo>
                      <a:pt x="921139" y="2576699"/>
                    </a:lnTo>
                    <a:lnTo>
                      <a:pt x="936415" y="2576699"/>
                    </a:lnTo>
                    <a:cubicBezTo>
                      <a:pt x="497926" y="2565212"/>
                      <a:pt x="127915" y="2527380"/>
                      <a:pt x="86500" y="2449386"/>
                    </a:cubicBezTo>
                    <a:cubicBezTo>
                      <a:pt x="-44935" y="2322713"/>
                      <a:pt x="-80455" y="1751442"/>
                      <a:pt x="377076" y="1584573"/>
                    </a:cubicBezTo>
                    <a:cubicBezTo>
                      <a:pt x="427628" y="1274829"/>
                      <a:pt x="742960" y="651754"/>
                      <a:pt x="991911" y="524245"/>
                    </a:cubicBezTo>
                    <a:cubicBezTo>
                      <a:pt x="1112248" y="450334"/>
                      <a:pt x="1428043" y="418134"/>
                      <a:pt x="1740403" y="422848"/>
                    </a:cubicBezTo>
                    <a:lnTo>
                      <a:pt x="1740403" y="270089"/>
                    </a:lnTo>
                    <a:lnTo>
                      <a:pt x="185865" y="270089"/>
                    </a:lnTo>
                    <a:lnTo>
                      <a:pt x="185865" y="90089"/>
                    </a:lnTo>
                    <a:lnTo>
                      <a:pt x="1740403" y="9008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164" name="Rounded Rectangle 8">
                <a:extLst>
                  <a:ext uri="{FF2B5EF4-FFF2-40B4-BE49-F238E27FC236}">
                    <a16:creationId xmlns:a16="http://schemas.microsoft.com/office/drawing/2014/main" id="{154F61C2-E011-488A-82E3-A467D41D6D86}"/>
                  </a:ext>
                </a:extLst>
              </p:cNvPr>
              <p:cNvSpPr/>
              <p:nvPr/>
            </p:nvSpPr>
            <p:spPr>
              <a:xfrm>
                <a:off x="3935401" y="1256727"/>
                <a:ext cx="262075" cy="197747"/>
              </a:xfrm>
              <a:custGeom>
                <a:avLst/>
                <a:gdLst/>
                <a:ahLst/>
                <a:cxnLst/>
                <a:rect l="l" t="t" r="r" b="b"/>
                <a:pathLst>
                  <a:path w="3960440" h="2988329">
                    <a:moveTo>
                      <a:pt x="1906134" y="1614050"/>
                    </a:moveTo>
                    <a:cubicBezTo>
                      <a:pt x="1848735" y="1614050"/>
                      <a:pt x="1802205" y="1659775"/>
                      <a:pt x="1802205" y="1716180"/>
                    </a:cubicBezTo>
                    <a:lnTo>
                      <a:pt x="1802205" y="1952130"/>
                    </a:lnTo>
                    <a:lnTo>
                      <a:pt x="1562097" y="1952130"/>
                    </a:lnTo>
                    <a:cubicBezTo>
                      <a:pt x="1504698" y="1952130"/>
                      <a:pt x="1458167" y="1997855"/>
                      <a:pt x="1458167" y="2054260"/>
                    </a:cubicBezTo>
                    <a:lnTo>
                      <a:pt x="1458167" y="2188080"/>
                    </a:lnTo>
                    <a:cubicBezTo>
                      <a:pt x="1458167" y="2244485"/>
                      <a:pt x="1504698" y="2290210"/>
                      <a:pt x="1562097" y="2290210"/>
                    </a:cubicBezTo>
                    <a:lnTo>
                      <a:pt x="1802205" y="2290210"/>
                    </a:lnTo>
                    <a:lnTo>
                      <a:pt x="1802205" y="2526160"/>
                    </a:lnTo>
                    <a:cubicBezTo>
                      <a:pt x="1802205" y="2582565"/>
                      <a:pt x="1848735" y="2628290"/>
                      <a:pt x="1906134" y="2628290"/>
                    </a:cubicBezTo>
                    <a:lnTo>
                      <a:pt x="2042312" y="2628290"/>
                    </a:lnTo>
                    <a:cubicBezTo>
                      <a:pt x="2099711" y="2628290"/>
                      <a:pt x="2146242" y="2582565"/>
                      <a:pt x="2146242" y="2526160"/>
                    </a:cubicBezTo>
                    <a:lnTo>
                      <a:pt x="2146242" y="2290210"/>
                    </a:lnTo>
                    <a:lnTo>
                      <a:pt x="2386349" y="2290210"/>
                    </a:lnTo>
                    <a:cubicBezTo>
                      <a:pt x="2443749" y="2290210"/>
                      <a:pt x="2490279" y="2244485"/>
                      <a:pt x="2490279" y="2188080"/>
                    </a:cubicBezTo>
                    <a:lnTo>
                      <a:pt x="2490279" y="2054260"/>
                    </a:lnTo>
                    <a:cubicBezTo>
                      <a:pt x="2490279" y="1997855"/>
                      <a:pt x="2443749" y="1952130"/>
                      <a:pt x="2386349" y="1952130"/>
                    </a:cubicBezTo>
                    <a:lnTo>
                      <a:pt x="2146242" y="1952130"/>
                    </a:lnTo>
                    <a:lnTo>
                      <a:pt x="2146242" y="1716180"/>
                    </a:lnTo>
                    <a:cubicBezTo>
                      <a:pt x="2146242" y="1659775"/>
                      <a:pt x="2099711" y="1614050"/>
                      <a:pt x="2042312" y="1614050"/>
                    </a:cubicBezTo>
                    <a:close/>
                    <a:moveTo>
                      <a:pt x="0" y="1368149"/>
                    </a:moveTo>
                    <a:lnTo>
                      <a:pt x="3960440" y="1368149"/>
                    </a:lnTo>
                    <a:lnTo>
                      <a:pt x="3960440" y="2489988"/>
                    </a:lnTo>
                    <a:cubicBezTo>
                      <a:pt x="3960440" y="2765214"/>
                      <a:pt x="3737325" y="2988329"/>
                      <a:pt x="3462099" y="2988329"/>
                    </a:cubicBezTo>
                    <a:lnTo>
                      <a:pt x="498341" y="2988329"/>
                    </a:lnTo>
                    <a:cubicBezTo>
                      <a:pt x="223115" y="2988329"/>
                      <a:pt x="0" y="2765214"/>
                      <a:pt x="0" y="2489988"/>
                    </a:cubicBezTo>
                    <a:close/>
                    <a:moveTo>
                      <a:pt x="1399199" y="277487"/>
                    </a:moveTo>
                    <a:cubicBezTo>
                      <a:pt x="1340514" y="277487"/>
                      <a:pt x="1292941" y="325060"/>
                      <a:pt x="1292941" y="383745"/>
                    </a:cubicBezTo>
                    <a:lnTo>
                      <a:pt x="1292941" y="684073"/>
                    </a:lnTo>
                    <a:lnTo>
                      <a:pt x="2667496" y="684073"/>
                    </a:lnTo>
                    <a:lnTo>
                      <a:pt x="2667496" y="383745"/>
                    </a:lnTo>
                    <a:cubicBezTo>
                      <a:pt x="2667496" y="325060"/>
                      <a:pt x="2619923" y="277487"/>
                      <a:pt x="2561238" y="277487"/>
                    </a:cubicBezTo>
                    <a:close/>
                    <a:moveTo>
                      <a:pt x="1139543" y="0"/>
                    </a:moveTo>
                    <a:lnTo>
                      <a:pt x="2820896" y="0"/>
                    </a:lnTo>
                    <a:cubicBezTo>
                      <a:pt x="2920320" y="0"/>
                      <a:pt x="3000919" y="80599"/>
                      <a:pt x="3000919" y="180023"/>
                    </a:cubicBezTo>
                    <a:lnTo>
                      <a:pt x="3000919" y="684073"/>
                    </a:lnTo>
                    <a:lnTo>
                      <a:pt x="3462099" y="684073"/>
                    </a:lnTo>
                    <a:cubicBezTo>
                      <a:pt x="3727111" y="684073"/>
                      <a:pt x="3943808" y="890935"/>
                      <a:pt x="3957387" y="1152125"/>
                    </a:cubicBezTo>
                    <a:lnTo>
                      <a:pt x="3053" y="1152125"/>
                    </a:lnTo>
                    <a:cubicBezTo>
                      <a:pt x="16632" y="890935"/>
                      <a:pt x="233329" y="684073"/>
                      <a:pt x="498341" y="684073"/>
                    </a:cubicBezTo>
                    <a:lnTo>
                      <a:pt x="959520" y="684073"/>
                    </a:lnTo>
                    <a:lnTo>
                      <a:pt x="959520" y="180023"/>
                    </a:lnTo>
                    <a:cubicBezTo>
                      <a:pt x="959520" y="80599"/>
                      <a:pt x="1040119" y="0"/>
                      <a:pt x="113954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latin typeface="Arial" pitchFamily="34" charset="0"/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C57B2FF7-1A78-4B2F-B5D5-424972455E83}"/>
                </a:ext>
              </a:extLst>
            </p:cNvPr>
            <p:cNvSpPr/>
            <p:nvPr/>
          </p:nvSpPr>
          <p:spPr>
            <a:xfrm>
              <a:off x="3862363" y="6201888"/>
              <a:ext cx="948541" cy="310325"/>
            </a:xfrm>
            <a:prstGeom prst="ellipse">
              <a:avLst/>
            </a:prstGeom>
            <a:solidFill>
              <a:schemeClr val="tx1">
                <a:lumMod val="75000"/>
                <a:lumOff val="25000"/>
                <a:alpha val="58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</p:grpSp>
      <p:grpSp>
        <p:nvGrpSpPr>
          <p:cNvPr id="261" name="Group 260">
            <a:extLst>
              <a:ext uri="{FF2B5EF4-FFF2-40B4-BE49-F238E27FC236}">
                <a16:creationId xmlns:a16="http://schemas.microsoft.com/office/drawing/2014/main" id="{6E90148F-05BE-4D8A-888F-3AA55F961F30}"/>
              </a:ext>
            </a:extLst>
          </p:cNvPr>
          <p:cNvGrpSpPr/>
          <p:nvPr/>
        </p:nvGrpSpPr>
        <p:grpSpPr>
          <a:xfrm>
            <a:off x="5531589" y="1395081"/>
            <a:ext cx="3674426" cy="4480218"/>
            <a:chOff x="7596534" y="1781236"/>
            <a:chExt cx="3532564" cy="4307246"/>
          </a:xfrm>
        </p:grpSpPr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0E0AB85D-D729-4282-95D1-97B9B2A99D39}"/>
                </a:ext>
              </a:extLst>
            </p:cNvPr>
            <p:cNvGrpSpPr/>
            <p:nvPr/>
          </p:nvGrpSpPr>
          <p:grpSpPr>
            <a:xfrm>
              <a:off x="8868300" y="3762813"/>
              <a:ext cx="989035" cy="2325669"/>
              <a:chOff x="6660232" y="3023478"/>
              <a:chExt cx="1152128" cy="2709174"/>
            </a:xfrm>
          </p:grpSpPr>
          <p:grpSp>
            <p:nvGrpSpPr>
              <p:cNvPr id="215" name="Group 214">
                <a:extLst>
                  <a:ext uri="{FF2B5EF4-FFF2-40B4-BE49-F238E27FC236}">
                    <a16:creationId xmlns:a16="http://schemas.microsoft.com/office/drawing/2014/main" id="{3AEC4D75-5702-4DBC-8649-4707F030D389}"/>
                  </a:ext>
                </a:extLst>
              </p:cNvPr>
              <p:cNvGrpSpPr/>
              <p:nvPr/>
            </p:nvGrpSpPr>
            <p:grpSpPr>
              <a:xfrm rot="5400000">
                <a:off x="5910032" y="3902442"/>
                <a:ext cx="2652420" cy="1008000"/>
                <a:chOff x="3215725" y="3292527"/>
                <a:chExt cx="2652420" cy="1008000"/>
              </a:xfrm>
            </p:grpSpPr>
            <p:sp>
              <p:nvSpPr>
                <p:cNvPr id="219" name="Block Arc 218">
                  <a:extLst>
                    <a:ext uri="{FF2B5EF4-FFF2-40B4-BE49-F238E27FC236}">
                      <a16:creationId xmlns:a16="http://schemas.microsoft.com/office/drawing/2014/main" id="{C712D7D4-B5FF-49ED-801A-BCA10C4BAFDE}"/>
                    </a:ext>
                  </a:extLst>
                </p:cNvPr>
                <p:cNvSpPr/>
                <p:nvPr/>
              </p:nvSpPr>
              <p:spPr>
                <a:xfrm rot="5400000">
                  <a:off x="4855267" y="3287648"/>
                  <a:ext cx="1008000" cy="1017757"/>
                </a:xfrm>
                <a:prstGeom prst="blockArc">
                  <a:avLst>
                    <a:gd name="adj1" fmla="val 10800000"/>
                    <a:gd name="adj2" fmla="val 9456"/>
                    <a:gd name="adj3" fmla="val 10672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>
                    <a:solidFill>
                      <a:schemeClr val="tx1"/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0" name="Rectangle 219">
                  <a:extLst>
                    <a:ext uri="{FF2B5EF4-FFF2-40B4-BE49-F238E27FC236}">
                      <a16:creationId xmlns:a16="http://schemas.microsoft.com/office/drawing/2014/main" id="{006EE22D-2CA1-4B14-B3F4-D171D790AE13}"/>
                    </a:ext>
                  </a:extLst>
                </p:cNvPr>
                <p:cNvSpPr/>
                <p:nvPr/>
              </p:nvSpPr>
              <p:spPr>
                <a:xfrm rot="10800000">
                  <a:off x="3215725" y="4192527"/>
                  <a:ext cx="2160000" cy="1080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1" name="Rectangle 220">
                  <a:extLst>
                    <a:ext uri="{FF2B5EF4-FFF2-40B4-BE49-F238E27FC236}">
                      <a16:creationId xmlns:a16="http://schemas.microsoft.com/office/drawing/2014/main" id="{9C501317-43F1-4322-82DF-C3E51B6D6FC4}"/>
                    </a:ext>
                  </a:extLst>
                </p:cNvPr>
                <p:cNvSpPr/>
                <p:nvPr/>
              </p:nvSpPr>
              <p:spPr>
                <a:xfrm rot="10800000">
                  <a:off x="3215725" y="3294974"/>
                  <a:ext cx="2160000" cy="1080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216" name="Rounded Rectangle 29">
                <a:extLst>
                  <a:ext uri="{FF2B5EF4-FFF2-40B4-BE49-F238E27FC236}">
                    <a16:creationId xmlns:a16="http://schemas.microsoft.com/office/drawing/2014/main" id="{1470228E-EAD8-42CC-92DB-A4CB1A815040}"/>
                  </a:ext>
                </a:extLst>
              </p:cNvPr>
              <p:cNvSpPr/>
              <p:nvPr/>
            </p:nvSpPr>
            <p:spPr>
              <a:xfrm>
                <a:off x="6660232" y="3023478"/>
                <a:ext cx="180010" cy="10800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217" name="Rounded Rectangle 32">
                <a:extLst>
                  <a:ext uri="{FF2B5EF4-FFF2-40B4-BE49-F238E27FC236}">
                    <a16:creationId xmlns:a16="http://schemas.microsoft.com/office/drawing/2014/main" id="{3B2B7790-B4C1-4EA4-8DCF-5427D72F3B21}"/>
                  </a:ext>
                </a:extLst>
              </p:cNvPr>
              <p:cNvSpPr/>
              <p:nvPr/>
            </p:nvSpPr>
            <p:spPr>
              <a:xfrm>
                <a:off x="7632350" y="3023478"/>
                <a:ext cx="180010" cy="10800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218" name="Round Same Side Corner Rectangle 30">
                <a:extLst>
                  <a:ext uri="{FF2B5EF4-FFF2-40B4-BE49-F238E27FC236}">
                    <a16:creationId xmlns:a16="http://schemas.microsoft.com/office/drawing/2014/main" id="{C70645DA-0160-4962-BA59-81D6E31C53E6}"/>
                  </a:ext>
                </a:extLst>
              </p:cNvPr>
              <p:cNvSpPr/>
              <p:nvPr/>
            </p:nvSpPr>
            <p:spPr>
              <a:xfrm rot="10800000">
                <a:off x="6840241" y="4038397"/>
                <a:ext cx="789554" cy="158856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28657987-8916-4819-B7BF-A9195AD9FE7E}"/>
                </a:ext>
              </a:extLst>
            </p:cNvPr>
            <p:cNvSpPr/>
            <p:nvPr/>
          </p:nvSpPr>
          <p:spPr>
            <a:xfrm rot="19922172">
              <a:off x="9413601" y="5367261"/>
              <a:ext cx="158978" cy="1589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215C49BB-5A7D-4A16-9ED3-CFD0A8EF39AA}"/>
                </a:ext>
              </a:extLst>
            </p:cNvPr>
            <p:cNvSpPr/>
            <p:nvPr/>
          </p:nvSpPr>
          <p:spPr>
            <a:xfrm rot="19922172">
              <a:off x="9414186" y="5216395"/>
              <a:ext cx="79488" cy="7948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CE7E4CC6-018D-4018-BC68-9882C60A929C}"/>
                </a:ext>
              </a:extLst>
            </p:cNvPr>
            <p:cNvSpPr/>
            <p:nvPr/>
          </p:nvSpPr>
          <p:spPr>
            <a:xfrm rot="19922172">
              <a:off x="9160816" y="5090898"/>
              <a:ext cx="129469" cy="1294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53B7747E-561F-4842-B3C1-DE236717C125}"/>
                </a:ext>
              </a:extLst>
            </p:cNvPr>
            <p:cNvSpPr/>
            <p:nvPr/>
          </p:nvSpPr>
          <p:spPr>
            <a:xfrm rot="19922172">
              <a:off x="9225092" y="4743230"/>
              <a:ext cx="214669" cy="2146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26" name="Oval 225">
              <a:extLst>
                <a:ext uri="{FF2B5EF4-FFF2-40B4-BE49-F238E27FC236}">
                  <a16:creationId xmlns:a16="http://schemas.microsoft.com/office/drawing/2014/main" id="{067CA29B-641D-4913-8811-BC91F9CF02B8}"/>
                </a:ext>
              </a:extLst>
            </p:cNvPr>
            <p:cNvSpPr/>
            <p:nvPr/>
          </p:nvSpPr>
          <p:spPr>
            <a:xfrm rot="19922172">
              <a:off x="9331244" y="5671742"/>
              <a:ext cx="129469" cy="1294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27" name="Oval 226">
              <a:extLst>
                <a:ext uri="{FF2B5EF4-FFF2-40B4-BE49-F238E27FC236}">
                  <a16:creationId xmlns:a16="http://schemas.microsoft.com/office/drawing/2014/main" id="{3B9F2CE1-D6E4-4278-96AB-AB33C69001A8}"/>
                </a:ext>
              </a:extLst>
            </p:cNvPr>
            <p:cNvSpPr/>
            <p:nvPr/>
          </p:nvSpPr>
          <p:spPr>
            <a:xfrm rot="19922172">
              <a:off x="9305062" y="4473525"/>
              <a:ext cx="158978" cy="1589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28" name="Oval 227">
              <a:extLst>
                <a:ext uri="{FF2B5EF4-FFF2-40B4-BE49-F238E27FC236}">
                  <a16:creationId xmlns:a16="http://schemas.microsoft.com/office/drawing/2014/main" id="{3EF038C2-17C1-4CCF-8419-D55D46F7080F}"/>
                </a:ext>
              </a:extLst>
            </p:cNvPr>
            <p:cNvSpPr/>
            <p:nvPr/>
          </p:nvSpPr>
          <p:spPr>
            <a:xfrm rot="19922172">
              <a:off x="9068678" y="4293265"/>
              <a:ext cx="129469" cy="12946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C8E20FF1-1BBE-4F53-B840-2EB489D83927}"/>
                </a:ext>
              </a:extLst>
            </p:cNvPr>
            <p:cNvSpPr/>
            <p:nvPr/>
          </p:nvSpPr>
          <p:spPr>
            <a:xfrm rot="19922172">
              <a:off x="9347918" y="4261172"/>
              <a:ext cx="110234" cy="1102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626F7010-2B8D-403C-88BB-E7F6873C7F6B}"/>
                </a:ext>
              </a:extLst>
            </p:cNvPr>
            <p:cNvSpPr/>
            <p:nvPr/>
          </p:nvSpPr>
          <p:spPr>
            <a:xfrm rot="19922172">
              <a:off x="9488278" y="4986708"/>
              <a:ext cx="129469" cy="1294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31" name="Oval 230">
              <a:extLst>
                <a:ext uri="{FF2B5EF4-FFF2-40B4-BE49-F238E27FC236}">
                  <a16:creationId xmlns:a16="http://schemas.microsoft.com/office/drawing/2014/main" id="{AC75CB05-4A52-462B-9A8D-A5CFEC888239}"/>
                </a:ext>
              </a:extLst>
            </p:cNvPr>
            <p:cNvSpPr/>
            <p:nvPr/>
          </p:nvSpPr>
          <p:spPr>
            <a:xfrm rot="19922172">
              <a:off x="9230283" y="5514488"/>
              <a:ext cx="79488" cy="7948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F13886D8-B6A3-4C0C-A42F-1043B851B3E5}"/>
                </a:ext>
              </a:extLst>
            </p:cNvPr>
            <p:cNvSpPr/>
            <p:nvPr/>
          </p:nvSpPr>
          <p:spPr>
            <a:xfrm rot="19922172">
              <a:off x="9515886" y="4104569"/>
              <a:ext cx="129469" cy="12946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33" name="Oval 232">
              <a:extLst>
                <a:ext uri="{FF2B5EF4-FFF2-40B4-BE49-F238E27FC236}">
                  <a16:creationId xmlns:a16="http://schemas.microsoft.com/office/drawing/2014/main" id="{2C4C3AE9-136F-4846-AB5F-7AB6050FA135}"/>
                </a:ext>
              </a:extLst>
            </p:cNvPr>
            <p:cNvSpPr/>
            <p:nvPr/>
          </p:nvSpPr>
          <p:spPr>
            <a:xfrm>
              <a:off x="7596534" y="2710959"/>
              <a:ext cx="648072" cy="64807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34" name="Oval 233">
              <a:extLst>
                <a:ext uri="{FF2B5EF4-FFF2-40B4-BE49-F238E27FC236}">
                  <a16:creationId xmlns:a16="http://schemas.microsoft.com/office/drawing/2014/main" id="{2BD6483F-93C4-481D-8E62-84049D9F3043}"/>
                </a:ext>
              </a:extLst>
            </p:cNvPr>
            <p:cNvSpPr/>
            <p:nvPr/>
          </p:nvSpPr>
          <p:spPr>
            <a:xfrm>
              <a:off x="9038780" y="1781236"/>
              <a:ext cx="648072" cy="64807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35" name="Oval 234">
              <a:extLst>
                <a:ext uri="{FF2B5EF4-FFF2-40B4-BE49-F238E27FC236}">
                  <a16:creationId xmlns:a16="http://schemas.microsoft.com/office/drawing/2014/main" id="{511316E0-7611-4686-BE4B-3A9A8C50A1BA}"/>
                </a:ext>
              </a:extLst>
            </p:cNvPr>
            <p:cNvSpPr/>
            <p:nvPr/>
          </p:nvSpPr>
          <p:spPr>
            <a:xfrm>
              <a:off x="10000279" y="2020519"/>
              <a:ext cx="648072" cy="648072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342BAA75-94D2-4A75-9D9A-4C0272621CE6}"/>
                </a:ext>
              </a:extLst>
            </p:cNvPr>
            <p:cNvSpPr/>
            <p:nvPr/>
          </p:nvSpPr>
          <p:spPr>
            <a:xfrm>
              <a:off x="8077282" y="2020519"/>
              <a:ext cx="648072" cy="64807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701" dirty="0">
                  <a:cs typeface="B Nazanin" panose="00000400000000000000" pitchFamily="2" charset="-78"/>
                </a:rPr>
                <a:t>0</a:t>
              </a:r>
              <a:endParaRPr lang="ko-KR" altLang="en-US" sz="2701" dirty="0">
                <a:cs typeface="B Nazanin" panose="00000400000000000000" pitchFamily="2" charset="-78"/>
              </a:endParaRPr>
            </a:p>
          </p:txBody>
        </p:sp>
        <p:sp>
          <p:nvSpPr>
            <p:cNvPr id="237" name="Oval 236">
              <a:extLst>
                <a:ext uri="{FF2B5EF4-FFF2-40B4-BE49-F238E27FC236}">
                  <a16:creationId xmlns:a16="http://schemas.microsoft.com/office/drawing/2014/main" id="{568B33B6-B918-443B-A7C9-1C6DF5958767}"/>
                </a:ext>
              </a:extLst>
            </p:cNvPr>
            <p:cNvSpPr/>
            <p:nvPr/>
          </p:nvSpPr>
          <p:spPr>
            <a:xfrm>
              <a:off x="10481026" y="2710959"/>
              <a:ext cx="648072" cy="64807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38" name="Freeform 9">
              <a:extLst>
                <a:ext uri="{FF2B5EF4-FFF2-40B4-BE49-F238E27FC236}">
                  <a16:creationId xmlns:a16="http://schemas.microsoft.com/office/drawing/2014/main" id="{84F7DDE3-3AF1-40D2-80EF-8E200AE2B02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53184" y="2838865"/>
              <a:ext cx="355109" cy="361911"/>
            </a:xfrm>
            <a:custGeom>
              <a:avLst/>
              <a:gdLst>
                <a:gd name="T0" fmla="*/ 987 w 1776"/>
                <a:gd name="T1" fmla="*/ 23 h 1881"/>
                <a:gd name="T2" fmla="*/ 994 w 1776"/>
                <a:gd name="T3" fmla="*/ 296 h 1881"/>
                <a:gd name="T4" fmla="*/ 994 w 1776"/>
                <a:gd name="T5" fmla="*/ 612 h 1881"/>
                <a:gd name="T6" fmla="*/ 1071 w 1776"/>
                <a:gd name="T7" fmla="*/ 663 h 1881"/>
                <a:gd name="T8" fmla="*/ 1145 w 1776"/>
                <a:gd name="T9" fmla="*/ 580 h 1881"/>
                <a:gd name="T10" fmla="*/ 1252 w 1776"/>
                <a:gd name="T11" fmla="*/ 490 h 1881"/>
                <a:gd name="T12" fmla="*/ 1380 w 1776"/>
                <a:gd name="T13" fmla="*/ 556 h 1881"/>
                <a:gd name="T14" fmla="*/ 1527 w 1776"/>
                <a:gd name="T15" fmla="*/ 729 h 1881"/>
                <a:gd name="T16" fmla="*/ 1634 w 1776"/>
                <a:gd name="T17" fmla="*/ 956 h 1881"/>
                <a:gd name="T18" fmla="*/ 1722 w 1776"/>
                <a:gd name="T19" fmla="*/ 1294 h 1881"/>
                <a:gd name="T20" fmla="*/ 1771 w 1776"/>
                <a:gd name="T21" fmla="*/ 1549 h 1881"/>
                <a:gd name="T22" fmla="*/ 1767 w 1776"/>
                <a:gd name="T23" fmla="*/ 1734 h 1881"/>
                <a:gd name="T24" fmla="*/ 1694 w 1776"/>
                <a:gd name="T25" fmla="*/ 1860 h 1881"/>
                <a:gd name="T26" fmla="*/ 1591 w 1776"/>
                <a:gd name="T27" fmla="*/ 1854 h 1881"/>
                <a:gd name="T28" fmla="*/ 1462 w 1776"/>
                <a:gd name="T29" fmla="*/ 1781 h 1881"/>
                <a:gd name="T30" fmla="*/ 1362 w 1776"/>
                <a:gd name="T31" fmla="*/ 1707 h 1881"/>
                <a:gd name="T32" fmla="*/ 1212 w 1776"/>
                <a:gd name="T33" fmla="*/ 1605 h 1881"/>
                <a:gd name="T34" fmla="*/ 1031 w 1776"/>
                <a:gd name="T35" fmla="*/ 1500 h 1881"/>
                <a:gd name="T36" fmla="*/ 989 w 1776"/>
                <a:gd name="T37" fmla="*/ 1327 h 1881"/>
                <a:gd name="T38" fmla="*/ 1014 w 1776"/>
                <a:gd name="T39" fmla="*/ 1176 h 1881"/>
                <a:gd name="T40" fmla="*/ 989 w 1776"/>
                <a:gd name="T41" fmla="*/ 1036 h 1881"/>
                <a:gd name="T42" fmla="*/ 1034 w 1776"/>
                <a:gd name="T43" fmla="*/ 858 h 1881"/>
                <a:gd name="T44" fmla="*/ 1009 w 1776"/>
                <a:gd name="T45" fmla="*/ 776 h 1881"/>
                <a:gd name="T46" fmla="*/ 891 w 1776"/>
                <a:gd name="T47" fmla="*/ 720 h 1881"/>
                <a:gd name="T48" fmla="*/ 787 w 1776"/>
                <a:gd name="T49" fmla="*/ 770 h 1881"/>
                <a:gd name="T50" fmla="*/ 740 w 1776"/>
                <a:gd name="T51" fmla="*/ 874 h 1881"/>
                <a:gd name="T52" fmla="*/ 778 w 1776"/>
                <a:gd name="T53" fmla="*/ 1021 h 1881"/>
                <a:gd name="T54" fmla="*/ 754 w 1776"/>
                <a:gd name="T55" fmla="*/ 1149 h 1881"/>
                <a:gd name="T56" fmla="*/ 767 w 1776"/>
                <a:gd name="T57" fmla="*/ 1292 h 1881"/>
                <a:gd name="T58" fmla="*/ 783 w 1776"/>
                <a:gd name="T59" fmla="*/ 1432 h 1881"/>
                <a:gd name="T60" fmla="*/ 540 w 1776"/>
                <a:gd name="T61" fmla="*/ 1621 h 1881"/>
                <a:gd name="T62" fmla="*/ 371 w 1776"/>
                <a:gd name="T63" fmla="*/ 1736 h 1881"/>
                <a:gd name="T64" fmla="*/ 252 w 1776"/>
                <a:gd name="T65" fmla="*/ 1827 h 1881"/>
                <a:gd name="T66" fmla="*/ 143 w 1776"/>
                <a:gd name="T67" fmla="*/ 1881 h 1881"/>
                <a:gd name="T68" fmla="*/ 47 w 1776"/>
                <a:gd name="T69" fmla="*/ 1832 h 1881"/>
                <a:gd name="T70" fmla="*/ 3 w 1776"/>
                <a:gd name="T71" fmla="*/ 1690 h 1881"/>
                <a:gd name="T72" fmla="*/ 5 w 1776"/>
                <a:gd name="T73" fmla="*/ 1512 h 1881"/>
                <a:gd name="T74" fmla="*/ 47 w 1776"/>
                <a:gd name="T75" fmla="*/ 1285 h 1881"/>
                <a:gd name="T76" fmla="*/ 162 w 1776"/>
                <a:gd name="T77" fmla="*/ 912 h 1881"/>
                <a:gd name="T78" fmla="*/ 311 w 1776"/>
                <a:gd name="T79" fmla="*/ 656 h 1881"/>
                <a:gd name="T80" fmla="*/ 378 w 1776"/>
                <a:gd name="T81" fmla="*/ 563 h 1881"/>
                <a:gd name="T82" fmla="*/ 471 w 1776"/>
                <a:gd name="T83" fmla="*/ 492 h 1881"/>
                <a:gd name="T84" fmla="*/ 582 w 1776"/>
                <a:gd name="T85" fmla="*/ 538 h 1881"/>
                <a:gd name="T86" fmla="*/ 638 w 1776"/>
                <a:gd name="T87" fmla="*/ 660 h 1881"/>
                <a:gd name="T88" fmla="*/ 674 w 1776"/>
                <a:gd name="T89" fmla="*/ 716 h 1881"/>
                <a:gd name="T90" fmla="*/ 694 w 1776"/>
                <a:gd name="T91" fmla="*/ 690 h 1881"/>
                <a:gd name="T92" fmla="*/ 774 w 1776"/>
                <a:gd name="T93" fmla="*/ 632 h 1881"/>
                <a:gd name="T94" fmla="*/ 816 w 1776"/>
                <a:gd name="T95" fmla="*/ 461 h 1881"/>
                <a:gd name="T96" fmla="*/ 811 w 1776"/>
                <a:gd name="T97" fmla="*/ 185 h 1881"/>
                <a:gd name="T98" fmla="*/ 829 w 1776"/>
                <a:gd name="T99" fmla="*/ 16 h 1881"/>
                <a:gd name="T100" fmla="*/ 914 w 1776"/>
                <a:gd name="T101" fmla="*/ 0 h 1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776" h="1881">
                  <a:moveTo>
                    <a:pt x="914" y="0"/>
                  </a:moveTo>
                  <a:lnTo>
                    <a:pt x="940" y="3"/>
                  </a:lnTo>
                  <a:lnTo>
                    <a:pt x="965" y="10"/>
                  </a:lnTo>
                  <a:lnTo>
                    <a:pt x="987" y="23"/>
                  </a:lnTo>
                  <a:lnTo>
                    <a:pt x="991" y="81"/>
                  </a:lnTo>
                  <a:lnTo>
                    <a:pt x="994" y="147"/>
                  </a:lnTo>
                  <a:lnTo>
                    <a:pt x="994" y="220"/>
                  </a:lnTo>
                  <a:lnTo>
                    <a:pt x="994" y="296"/>
                  </a:lnTo>
                  <a:lnTo>
                    <a:pt x="994" y="376"/>
                  </a:lnTo>
                  <a:lnTo>
                    <a:pt x="994" y="458"/>
                  </a:lnTo>
                  <a:lnTo>
                    <a:pt x="994" y="536"/>
                  </a:lnTo>
                  <a:lnTo>
                    <a:pt x="994" y="612"/>
                  </a:lnTo>
                  <a:lnTo>
                    <a:pt x="1020" y="629"/>
                  </a:lnTo>
                  <a:lnTo>
                    <a:pt x="1040" y="641"/>
                  </a:lnTo>
                  <a:lnTo>
                    <a:pt x="1056" y="652"/>
                  </a:lnTo>
                  <a:lnTo>
                    <a:pt x="1071" y="663"/>
                  </a:lnTo>
                  <a:lnTo>
                    <a:pt x="1085" y="674"/>
                  </a:lnTo>
                  <a:lnTo>
                    <a:pt x="1100" y="689"/>
                  </a:lnTo>
                  <a:lnTo>
                    <a:pt x="1122" y="629"/>
                  </a:lnTo>
                  <a:lnTo>
                    <a:pt x="1145" y="580"/>
                  </a:lnTo>
                  <a:lnTo>
                    <a:pt x="1171" y="543"/>
                  </a:lnTo>
                  <a:lnTo>
                    <a:pt x="1196" y="516"/>
                  </a:lnTo>
                  <a:lnTo>
                    <a:pt x="1223" y="498"/>
                  </a:lnTo>
                  <a:lnTo>
                    <a:pt x="1252" y="490"/>
                  </a:lnTo>
                  <a:lnTo>
                    <a:pt x="1282" y="494"/>
                  </a:lnTo>
                  <a:lnTo>
                    <a:pt x="1314" y="505"/>
                  </a:lnTo>
                  <a:lnTo>
                    <a:pt x="1345" y="525"/>
                  </a:lnTo>
                  <a:lnTo>
                    <a:pt x="1380" y="556"/>
                  </a:lnTo>
                  <a:lnTo>
                    <a:pt x="1414" y="594"/>
                  </a:lnTo>
                  <a:lnTo>
                    <a:pt x="1451" y="640"/>
                  </a:lnTo>
                  <a:lnTo>
                    <a:pt x="1491" y="683"/>
                  </a:lnTo>
                  <a:lnTo>
                    <a:pt x="1527" y="729"/>
                  </a:lnTo>
                  <a:lnTo>
                    <a:pt x="1558" y="778"/>
                  </a:lnTo>
                  <a:lnTo>
                    <a:pt x="1585" y="832"/>
                  </a:lnTo>
                  <a:lnTo>
                    <a:pt x="1611" y="890"/>
                  </a:lnTo>
                  <a:lnTo>
                    <a:pt x="1634" y="956"/>
                  </a:lnTo>
                  <a:lnTo>
                    <a:pt x="1656" y="1027"/>
                  </a:lnTo>
                  <a:lnTo>
                    <a:pt x="1678" y="1107"/>
                  </a:lnTo>
                  <a:lnTo>
                    <a:pt x="1700" y="1196"/>
                  </a:lnTo>
                  <a:lnTo>
                    <a:pt x="1722" y="1294"/>
                  </a:lnTo>
                  <a:lnTo>
                    <a:pt x="1747" y="1403"/>
                  </a:lnTo>
                  <a:lnTo>
                    <a:pt x="1756" y="1450"/>
                  </a:lnTo>
                  <a:lnTo>
                    <a:pt x="1765" y="1500"/>
                  </a:lnTo>
                  <a:lnTo>
                    <a:pt x="1771" y="1549"/>
                  </a:lnTo>
                  <a:lnTo>
                    <a:pt x="1774" y="1598"/>
                  </a:lnTo>
                  <a:lnTo>
                    <a:pt x="1776" y="1645"/>
                  </a:lnTo>
                  <a:lnTo>
                    <a:pt x="1774" y="1690"/>
                  </a:lnTo>
                  <a:lnTo>
                    <a:pt x="1767" y="1734"/>
                  </a:lnTo>
                  <a:lnTo>
                    <a:pt x="1756" y="1774"/>
                  </a:lnTo>
                  <a:lnTo>
                    <a:pt x="1742" y="1809"/>
                  </a:lnTo>
                  <a:lnTo>
                    <a:pt x="1722" y="1838"/>
                  </a:lnTo>
                  <a:lnTo>
                    <a:pt x="1694" y="1860"/>
                  </a:lnTo>
                  <a:lnTo>
                    <a:pt x="1674" y="1869"/>
                  </a:lnTo>
                  <a:lnTo>
                    <a:pt x="1649" y="1869"/>
                  </a:lnTo>
                  <a:lnTo>
                    <a:pt x="1622" y="1863"/>
                  </a:lnTo>
                  <a:lnTo>
                    <a:pt x="1591" y="1854"/>
                  </a:lnTo>
                  <a:lnTo>
                    <a:pt x="1558" y="1840"/>
                  </a:lnTo>
                  <a:lnTo>
                    <a:pt x="1527" y="1821"/>
                  </a:lnTo>
                  <a:lnTo>
                    <a:pt x="1494" y="1801"/>
                  </a:lnTo>
                  <a:lnTo>
                    <a:pt x="1462" y="1781"/>
                  </a:lnTo>
                  <a:lnTo>
                    <a:pt x="1432" y="1760"/>
                  </a:lnTo>
                  <a:lnTo>
                    <a:pt x="1405" y="1740"/>
                  </a:lnTo>
                  <a:lnTo>
                    <a:pt x="1382" y="1723"/>
                  </a:lnTo>
                  <a:lnTo>
                    <a:pt x="1362" y="1707"/>
                  </a:lnTo>
                  <a:lnTo>
                    <a:pt x="1347" y="1696"/>
                  </a:lnTo>
                  <a:lnTo>
                    <a:pt x="1305" y="1663"/>
                  </a:lnTo>
                  <a:lnTo>
                    <a:pt x="1260" y="1632"/>
                  </a:lnTo>
                  <a:lnTo>
                    <a:pt x="1212" y="1605"/>
                  </a:lnTo>
                  <a:lnTo>
                    <a:pt x="1163" y="1580"/>
                  </a:lnTo>
                  <a:lnTo>
                    <a:pt x="1114" y="1554"/>
                  </a:lnTo>
                  <a:lnTo>
                    <a:pt x="1071" y="1527"/>
                  </a:lnTo>
                  <a:lnTo>
                    <a:pt x="1031" y="1500"/>
                  </a:lnTo>
                  <a:lnTo>
                    <a:pt x="1000" y="1469"/>
                  </a:lnTo>
                  <a:lnTo>
                    <a:pt x="987" y="1420"/>
                  </a:lnTo>
                  <a:lnTo>
                    <a:pt x="985" y="1372"/>
                  </a:lnTo>
                  <a:lnTo>
                    <a:pt x="989" y="1327"/>
                  </a:lnTo>
                  <a:lnTo>
                    <a:pt x="996" y="1285"/>
                  </a:lnTo>
                  <a:lnTo>
                    <a:pt x="1003" y="1247"/>
                  </a:lnTo>
                  <a:lnTo>
                    <a:pt x="1011" y="1212"/>
                  </a:lnTo>
                  <a:lnTo>
                    <a:pt x="1014" y="1176"/>
                  </a:lnTo>
                  <a:lnTo>
                    <a:pt x="1009" y="1143"/>
                  </a:lnTo>
                  <a:lnTo>
                    <a:pt x="1002" y="1114"/>
                  </a:lnTo>
                  <a:lnTo>
                    <a:pt x="994" y="1089"/>
                  </a:lnTo>
                  <a:lnTo>
                    <a:pt x="989" y="1036"/>
                  </a:lnTo>
                  <a:lnTo>
                    <a:pt x="992" y="985"/>
                  </a:lnTo>
                  <a:lnTo>
                    <a:pt x="1003" y="938"/>
                  </a:lnTo>
                  <a:lnTo>
                    <a:pt x="1018" y="896"/>
                  </a:lnTo>
                  <a:lnTo>
                    <a:pt x="1034" y="858"/>
                  </a:lnTo>
                  <a:lnTo>
                    <a:pt x="1051" y="825"/>
                  </a:lnTo>
                  <a:lnTo>
                    <a:pt x="1040" y="810"/>
                  </a:lnTo>
                  <a:lnTo>
                    <a:pt x="1025" y="794"/>
                  </a:lnTo>
                  <a:lnTo>
                    <a:pt x="1009" y="776"/>
                  </a:lnTo>
                  <a:lnTo>
                    <a:pt x="989" y="758"/>
                  </a:lnTo>
                  <a:lnTo>
                    <a:pt x="963" y="743"/>
                  </a:lnTo>
                  <a:lnTo>
                    <a:pt x="931" y="729"/>
                  </a:lnTo>
                  <a:lnTo>
                    <a:pt x="891" y="720"/>
                  </a:lnTo>
                  <a:lnTo>
                    <a:pt x="856" y="732"/>
                  </a:lnTo>
                  <a:lnTo>
                    <a:pt x="829" y="743"/>
                  </a:lnTo>
                  <a:lnTo>
                    <a:pt x="805" y="756"/>
                  </a:lnTo>
                  <a:lnTo>
                    <a:pt x="787" y="770"/>
                  </a:lnTo>
                  <a:lnTo>
                    <a:pt x="769" y="789"/>
                  </a:lnTo>
                  <a:lnTo>
                    <a:pt x="751" y="810"/>
                  </a:lnTo>
                  <a:lnTo>
                    <a:pt x="727" y="840"/>
                  </a:lnTo>
                  <a:lnTo>
                    <a:pt x="740" y="874"/>
                  </a:lnTo>
                  <a:lnTo>
                    <a:pt x="752" y="909"/>
                  </a:lnTo>
                  <a:lnTo>
                    <a:pt x="765" y="945"/>
                  </a:lnTo>
                  <a:lnTo>
                    <a:pt x="774" y="983"/>
                  </a:lnTo>
                  <a:lnTo>
                    <a:pt x="778" y="1021"/>
                  </a:lnTo>
                  <a:lnTo>
                    <a:pt x="776" y="1056"/>
                  </a:lnTo>
                  <a:lnTo>
                    <a:pt x="769" y="1089"/>
                  </a:lnTo>
                  <a:lnTo>
                    <a:pt x="762" y="1120"/>
                  </a:lnTo>
                  <a:lnTo>
                    <a:pt x="754" y="1149"/>
                  </a:lnTo>
                  <a:lnTo>
                    <a:pt x="752" y="1183"/>
                  </a:lnTo>
                  <a:lnTo>
                    <a:pt x="754" y="1220"/>
                  </a:lnTo>
                  <a:lnTo>
                    <a:pt x="760" y="1256"/>
                  </a:lnTo>
                  <a:lnTo>
                    <a:pt x="767" y="1292"/>
                  </a:lnTo>
                  <a:lnTo>
                    <a:pt x="774" y="1330"/>
                  </a:lnTo>
                  <a:lnTo>
                    <a:pt x="782" y="1365"/>
                  </a:lnTo>
                  <a:lnTo>
                    <a:pt x="785" y="1400"/>
                  </a:lnTo>
                  <a:lnTo>
                    <a:pt x="783" y="1432"/>
                  </a:lnTo>
                  <a:lnTo>
                    <a:pt x="774" y="1461"/>
                  </a:lnTo>
                  <a:lnTo>
                    <a:pt x="760" y="1489"/>
                  </a:lnTo>
                  <a:lnTo>
                    <a:pt x="651" y="1556"/>
                  </a:lnTo>
                  <a:lnTo>
                    <a:pt x="540" y="1621"/>
                  </a:lnTo>
                  <a:lnTo>
                    <a:pt x="431" y="1689"/>
                  </a:lnTo>
                  <a:lnTo>
                    <a:pt x="416" y="1700"/>
                  </a:lnTo>
                  <a:lnTo>
                    <a:pt x="396" y="1716"/>
                  </a:lnTo>
                  <a:lnTo>
                    <a:pt x="371" y="1736"/>
                  </a:lnTo>
                  <a:lnTo>
                    <a:pt x="343" y="1758"/>
                  </a:lnTo>
                  <a:lnTo>
                    <a:pt x="314" y="1781"/>
                  </a:lnTo>
                  <a:lnTo>
                    <a:pt x="283" y="1805"/>
                  </a:lnTo>
                  <a:lnTo>
                    <a:pt x="252" y="1827"/>
                  </a:lnTo>
                  <a:lnTo>
                    <a:pt x="222" y="1847"/>
                  </a:lnTo>
                  <a:lnTo>
                    <a:pt x="192" y="1863"/>
                  </a:lnTo>
                  <a:lnTo>
                    <a:pt x="167" y="1874"/>
                  </a:lnTo>
                  <a:lnTo>
                    <a:pt x="143" y="1881"/>
                  </a:lnTo>
                  <a:lnTo>
                    <a:pt x="123" y="1880"/>
                  </a:lnTo>
                  <a:lnTo>
                    <a:pt x="92" y="1872"/>
                  </a:lnTo>
                  <a:lnTo>
                    <a:pt x="69" y="1856"/>
                  </a:lnTo>
                  <a:lnTo>
                    <a:pt x="47" y="1832"/>
                  </a:lnTo>
                  <a:lnTo>
                    <a:pt x="31" y="1803"/>
                  </a:lnTo>
                  <a:lnTo>
                    <a:pt x="18" y="1769"/>
                  </a:lnTo>
                  <a:lnTo>
                    <a:pt x="9" y="1730"/>
                  </a:lnTo>
                  <a:lnTo>
                    <a:pt x="3" y="1690"/>
                  </a:lnTo>
                  <a:lnTo>
                    <a:pt x="0" y="1647"/>
                  </a:lnTo>
                  <a:lnTo>
                    <a:pt x="0" y="1601"/>
                  </a:lnTo>
                  <a:lnTo>
                    <a:pt x="2" y="1558"/>
                  </a:lnTo>
                  <a:lnTo>
                    <a:pt x="5" y="1512"/>
                  </a:lnTo>
                  <a:lnTo>
                    <a:pt x="9" y="1470"/>
                  </a:lnTo>
                  <a:lnTo>
                    <a:pt x="16" y="1429"/>
                  </a:lnTo>
                  <a:lnTo>
                    <a:pt x="23" y="1392"/>
                  </a:lnTo>
                  <a:lnTo>
                    <a:pt x="47" y="1285"/>
                  </a:lnTo>
                  <a:lnTo>
                    <a:pt x="72" y="1183"/>
                  </a:lnTo>
                  <a:lnTo>
                    <a:pt x="100" y="1087"/>
                  </a:lnTo>
                  <a:lnTo>
                    <a:pt x="129" y="996"/>
                  </a:lnTo>
                  <a:lnTo>
                    <a:pt x="162" y="912"/>
                  </a:lnTo>
                  <a:lnTo>
                    <a:pt x="194" y="834"/>
                  </a:lnTo>
                  <a:lnTo>
                    <a:pt x="231" y="767"/>
                  </a:lnTo>
                  <a:lnTo>
                    <a:pt x="269" y="707"/>
                  </a:lnTo>
                  <a:lnTo>
                    <a:pt x="311" y="656"/>
                  </a:lnTo>
                  <a:lnTo>
                    <a:pt x="327" y="634"/>
                  </a:lnTo>
                  <a:lnTo>
                    <a:pt x="343" y="610"/>
                  </a:lnTo>
                  <a:lnTo>
                    <a:pt x="360" y="587"/>
                  </a:lnTo>
                  <a:lnTo>
                    <a:pt x="378" y="563"/>
                  </a:lnTo>
                  <a:lnTo>
                    <a:pt x="398" y="541"/>
                  </a:lnTo>
                  <a:lnTo>
                    <a:pt x="420" y="521"/>
                  </a:lnTo>
                  <a:lnTo>
                    <a:pt x="443" y="505"/>
                  </a:lnTo>
                  <a:lnTo>
                    <a:pt x="471" y="492"/>
                  </a:lnTo>
                  <a:lnTo>
                    <a:pt x="502" y="487"/>
                  </a:lnTo>
                  <a:lnTo>
                    <a:pt x="534" y="489"/>
                  </a:lnTo>
                  <a:lnTo>
                    <a:pt x="562" y="510"/>
                  </a:lnTo>
                  <a:lnTo>
                    <a:pt x="582" y="538"/>
                  </a:lnTo>
                  <a:lnTo>
                    <a:pt x="596" y="567"/>
                  </a:lnTo>
                  <a:lnTo>
                    <a:pt x="611" y="598"/>
                  </a:lnTo>
                  <a:lnTo>
                    <a:pt x="623" y="629"/>
                  </a:lnTo>
                  <a:lnTo>
                    <a:pt x="638" y="660"/>
                  </a:lnTo>
                  <a:lnTo>
                    <a:pt x="654" y="689"/>
                  </a:lnTo>
                  <a:lnTo>
                    <a:pt x="672" y="712"/>
                  </a:lnTo>
                  <a:lnTo>
                    <a:pt x="671" y="716"/>
                  </a:lnTo>
                  <a:lnTo>
                    <a:pt x="674" y="716"/>
                  </a:lnTo>
                  <a:lnTo>
                    <a:pt x="672" y="712"/>
                  </a:lnTo>
                  <a:lnTo>
                    <a:pt x="672" y="710"/>
                  </a:lnTo>
                  <a:lnTo>
                    <a:pt x="682" y="701"/>
                  </a:lnTo>
                  <a:lnTo>
                    <a:pt x="694" y="690"/>
                  </a:lnTo>
                  <a:lnTo>
                    <a:pt x="711" y="676"/>
                  </a:lnTo>
                  <a:lnTo>
                    <a:pt x="731" y="661"/>
                  </a:lnTo>
                  <a:lnTo>
                    <a:pt x="752" y="645"/>
                  </a:lnTo>
                  <a:lnTo>
                    <a:pt x="774" y="632"/>
                  </a:lnTo>
                  <a:lnTo>
                    <a:pt x="796" y="620"/>
                  </a:lnTo>
                  <a:lnTo>
                    <a:pt x="814" y="612"/>
                  </a:lnTo>
                  <a:lnTo>
                    <a:pt x="816" y="534"/>
                  </a:lnTo>
                  <a:lnTo>
                    <a:pt x="816" y="461"/>
                  </a:lnTo>
                  <a:lnTo>
                    <a:pt x="814" y="394"/>
                  </a:lnTo>
                  <a:lnTo>
                    <a:pt x="812" y="327"/>
                  </a:lnTo>
                  <a:lnTo>
                    <a:pt x="812" y="258"/>
                  </a:lnTo>
                  <a:lnTo>
                    <a:pt x="811" y="185"/>
                  </a:lnTo>
                  <a:lnTo>
                    <a:pt x="812" y="107"/>
                  </a:lnTo>
                  <a:lnTo>
                    <a:pt x="814" y="20"/>
                  </a:lnTo>
                  <a:lnTo>
                    <a:pt x="818" y="20"/>
                  </a:lnTo>
                  <a:lnTo>
                    <a:pt x="829" y="16"/>
                  </a:lnTo>
                  <a:lnTo>
                    <a:pt x="845" y="10"/>
                  </a:lnTo>
                  <a:lnTo>
                    <a:pt x="865" y="5"/>
                  </a:lnTo>
                  <a:lnTo>
                    <a:pt x="889" y="1"/>
                  </a:lnTo>
                  <a:lnTo>
                    <a:pt x="91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39" name="Freeform 9">
              <a:extLst>
                <a:ext uri="{FF2B5EF4-FFF2-40B4-BE49-F238E27FC236}">
                  <a16:creationId xmlns:a16="http://schemas.microsoft.com/office/drawing/2014/main" id="{FEB96A58-C15A-49FF-A0E1-B6E54717AF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22095" y="2185831"/>
              <a:ext cx="429439" cy="317450"/>
            </a:xfrm>
            <a:custGeom>
              <a:avLst/>
              <a:gdLst>
                <a:gd name="T0" fmla="*/ 1251 w 3501"/>
                <a:gd name="T1" fmla="*/ 1386 h 2588"/>
                <a:gd name="T2" fmla="*/ 1383 w 3501"/>
                <a:gd name="T3" fmla="*/ 1398 h 2588"/>
                <a:gd name="T4" fmla="*/ 1496 w 3501"/>
                <a:gd name="T5" fmla="*/ 1304 h 2588"/>
                <a:gd name="T6" fmla="*/ 1696 w 3501"/>
                <a:gd name="T7" fmla="*/ 104 h 2588"/>
                <a:gd name="T8" fmla="*/ 1696 w 3501"/>
                <a:gd name="T9" fmla="*/ 340 h 2588"/>
                <a:gd name="T10" fmla="*/ 1892 w 3501"/>
                <a:gd name="T11" fmla="*/ 1404 h 2588"/>
                <a:gd name="T12" fmla="*/ 2240 w 3501"/>
                <a:gd name="T13" fmla="*/ 1448 h 2588"/>
                <a:gd name="T14" fmla="*/ 2185 w 3501"/>
                <a:gd name="T15" fmla="*/ 1282 h 2588"/>
                <a:gd name="T16" fmla="*/ 2003 w 3501"/>
                <a:gd name="T17" fmla="*/ 1302 h 2588"/>
                <a:gd name="T18" fmla="*/ 1841 w 3501"/>
                <a:gd name="T19" fmla="*/ 1258 h 2588"/>
                <a:gd name="T20" fmla="*/ 1807 w 3501"/>
                <a:gd name="T21" fmla="*/ 284 h 2588"/>
                <a:gd name="T22" fmla="*/ 1809 w 3501"/>
                <a:gd name="T23" fmla="*/ 77 h 2588"/>
                <a:gd name="T24" fmla="*/ 1925 w 3501"/>
                <a:gd name="T25" fmla="*/ 6 h 2588"/>
                <a:gd name="T26" fmla="*/ 2012 w 3501"/>
                <a:gd name="T27" fmla="*/ 140 h 2588"/>
                <a:gd name="T28" fmla="*/ 2009 w 3501"/>
                <a:gd name="T29" fmla="*/ 1124 h 2588"/>
                <a:gd name="T30" fmla="*/ 2303 w 3501"/>
                <a:gd name="T31" fmla="*/ 1157 h 2588"/>
                <a:gd name="T32" fmla="*/ 2261 w 3501"/>
                <a:gd name="T33" fmla="*/ 1071 h 2588"/>
                <a:gd name="T34" fmla="*/ 2096 w 3501"/>
                <a:gd name="T35" fmla="*/ 911 h 2588"/>
                <a:gd name="T36" fmla="*/ 2061 w 3501"/>
                <a:gd name="T37" fmla="*/ 557 h 2588"/>
                <a:gd name="T38" fmla="*/ 2309 w 3501"/>
                <a:gd name="T39" fmla="*/ 284 h 2588"/>
                <a:gd name="T40" fmla="*/ 2731 w 3501"/>
                <a:gd name="T41" fmla="*/ 273 h 2588"/>
                <a:gd name="T42" fmla="*/ 3158 w 3501"/>
                <a:gd name="T43" fmla="*/ 571 h 2588"/>
                <a:gd name="T44" fmla="*/ 3412 w 3501"/>
                <a:gd name="T45" fmla="*/ 1057 h 2588"/>
                <a:gd name="T46" fmla="*/ 3494 w 3501"/>
                <a:gd name="T47" fmla="*/ 1635 h 2588"/>
                <a:gd name="T48" fmla="*/ 3278 w 3501"/>
                <a:gd name="T49" fmla="*/ 2138 h 2588"/>
                <a:gd name="T50" fmla="*/ 2883 w 3501"/>
                <a:gd name="T51" fmla="*/ 2404 h 2588"/>
                <a:gd name="T52" fmla="*/ 2527 w 3501"/>
                <a:gd name="T53" fmla="*/ 2368 h 2588"/>
                <a:gd name="T54" fmla="*/ 2311 w 3501"/>
                <a:gd name="T55" fmla="*/ 2128 h 2588"/>
                <a:gd name="T56" fmla="*/ 2349 w 3501"/>
                <a:gd name="T57" fmla="*/ 1829 h 2588"/>
                <a:gd name="T58" fmla="*/ 2320 w 3501"/>
                <a:gd name="T59" fmla="*/ 1637 h 2588"/>
                <a:gd name="T60" fmla="*/ 2003 w 3501"/>
                <a:gd name="T61" fmla="*/ 1548 h 2588"/>
                <a:gd name="T62" fmla="*/ 1894 w 3501"/>
                <a:gd name="T63" fmla="*/ 2588 h 2588"/>
                <a:gd name="T64" fmla="*/ 1803 w 3501"/>
                <a:gd name="T65" fmla="*/ 2415 h 2588"/>
                <a:gd name="T66" fmla="*/ 1789 w 3501"/>
                <a:gd name="T67" fmla="*/ 1497 h 2588"/>
                <a:gd name="T68" fmla="*/ 1694 w 3501"/>
                <a:gd name="T69" fmla="*/ 1906 h 2588"/>
                <a:gd name="T70" fmla="*/ 1607 w 3501"/>
                <a:gd name="T71" fmla="*/ 2586 h 2588"/>
                <a:gd name="T72" fmla="*/ 1512 w 3501"/>
                <a:gd name="T73" fmla="*/ 2248 h 2588"/>
                <a:gd name="T74" fmla="*/ 1503 w 3501"/>
                <a:gd name="T75" fmla="*/ 1797 h 2588"/>
                <a:gd name="T76" fmla="*/ 1458 w 3501"/>
                <a:gd name="T77" fmla="*/ 1495 h 2588"/>
                <a:gd name="T78" fmla="*/ 1252 w 3501"/>
                <a:gd name="T79" fmla="*/ 1551 h 2588"/>
                <a:gd name="T80" fmla="*/ 1123 w 3501"/>
                <a:gd name="T81" fmla="*/ 1664 h 2588"/>
                <a:gd name="T82" fmla="*/ 1123 w 3501"/>
                <a:gd name="T83" fmla="*/ 1786 h 2588"/>
                <a:gd name="T84" fmla="*/ 1198 w 3501"/>
                <a:gd name="T85" fmla="*/ 2093 h 2588"/>
                <a:gd name="T86" fmla="*/ 1001 w 3501"/>
                <a:gd name="T87" fmla="*/ 2357 h 2588"/>
                <a:gd name="T88" fmla="*/ 594 w 3501"/>
                <a:gd name="T89" fmla="*/ 2393 h 2588"/>
                <a:gd name="T90" fmla="*/ 183 w 3501"/>
                <a:gd name="T91" fmla="*/ 2086 h 2588"/>
                <a:gd name="T92" fmla="*/ 0 w 3501"/>
                <a:gd name="T93" fmla="*/ 1544 h 2588"/>
                <a:gd name="T94" fmla="*/ 143 w 3501"/>
                <a:gd name="T95" fmla="*/ 909 h 2588"/>
                <a:gd name="T96" fmla="*/ 496 w 3501"/>
                <a:gd name="T97" fmla="*/ 426 h 2588"/>
                <a:gd name="T98" fmla="*/ 823 w 3501"/>
                <a:gd name="T99" fmla="*/ 249 h 2588"/>
                <a:gd name="T100" fmla="*/ 1176 w 3501"/>
                <a:gd name="T101" fmla="*/ 289 h 2588"/>
                <a:gd name="T102" fmla="*/ 1414 w 3501"/>
                <a:gd name="T103" fmla="*/ 493 h 2588"/>
                <a:gd name="T104" fmla="*/ 1441 w 3501"/>
                <a:gd name="T105" fmla="*/ 822 h 2588"/>
                <a:gd name="T106" fmla="*/ 1252 w 3501"/>
                <a:gd name="T107" fmla="*/ 1071 h 2588"/>
                <a:gd name="T108" fmla="*/ 1191 w 3501"/>
                <a:gd name="T109" fmla="*/ 1184 h 2588"/>
                <a:gd name="T110" fmla="*/ 1327 w 3501"/>
                <a:gd name="T111" fmla="*/ 1226 h 2588"/>
                <a:gd name="T112" fmla="*/ 1501 w 3501"/>
                <a:gd name="T113" fmla="*/ 826 h 2588"/>
                <a:gd name="T114" fmla="*/ 1498 w 3501"/>
                <a:gd name="T115" fmla="*/ 184 h 2588"/>
                <a:gd name="T116" fmla="*/ 1600 w 3501"/>
                <a:gd name="T117" fmla="*/ 0 h 2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501" h="2588">
                  <a:moveTo>
                    <a:pt x="1496" y="1304"/>
                  </a:moveTo>
                  <a:lnTo>
                    <a:pt x="1436" y="1317"/>
                  </a:lnTo>
                  <a:lnTo>
                    <a:pt x="1376" y="1335"/>
                  </a:lnTo>
                  <a:lnTo>
                    <a:pt x="1316" y="1353"/>
                  </a:lnTo>
                  <a:lnTo>
                    <a:pt x="1252" y="1368"/>
                  </a:lnTo>
                  <a:lnTo>
                    <a:pt x="1251" y="1386"/>
                  </a:lnTo>
                  <a:lnTo>
                    <a:pt x="1251" y="1398"/>
                  </a:lnTo>
                  <a:lnTo>
                    <a:pt x="1249" y="1411"/>
                  </a:lnTo>
                  <a:lnTo>
                    <a:pt x="1249" y="1428"/>
                  </a:lnTo>
                  <a:lnTo>
                    <a:pt x="1296" y="1422"/>
                  </a:lnTo>
                  <a:lnTo>
                    <a:pt x="1341" y="1413"/>
                  </a:lnTo>
                  <a:lnTo>
                    <a:pt x="1383" y="1398"/>
                  </a:lnTo>
                  <a:lnTo>
                    <a:pt x="1423" y="1384"/>
                  </a:lnTo>
                  <a:lnTo>
                    <a:pt x="1461" y="1368"/>
                  </a:lnTo>
                  <a:lnTo>
                    <a:pt x="1500" y="1353"/>
                  </a:lnTo>
                  <a:lnTo>
                    <a:pt x="1503" y="1333"/>
                  </a:lnTo>
                  <a:lnTo>
                    <a:pt x="1501" y="1318"/>
                  </a:lnTo>
                  <a:lnTo>
                    <a:pt x="1496" y="1304"/>
                  </a:lnTo>
                  <a:close/>
                  <a:moveTo>
                    <a:pt x="1600" y="0"/>
                  </a:moveTo>
                  <a:lnTo>
                    <a:pt x="1636" y="4"/>
                  </a:lnTo>
                  <a:lnTo>
                    <a:pt x="1669" y="17"/>
                  </a:lnTo>
                  <a:lnTo>
                    <a:pt x="1681" y="40"/>
                  </a:lnTo>
                  <a:lnTo>
                    <a:pt x="1691" y="69"/>
                  </a:lnTo>
                  <a:lnTo>
                    <a:pt x="1696" y="104"/>
                  </a:lnTo>
                  <a:lnTo>
                    <a:pt x="1698" y="142"/>
                  </a:lnTo>
                  <a:lnTo>
                    <a:pt x="1700" y="182"/>
                  </a:lnTo>
                  <a:lnTo>
                    <a:pt x="1700" y="222"/>
                  </a:lnTo>
                  <a:lnTo>
                    <a:pt x="1698" y="264"/>
                  </a:lnTo>
                  <a:lnTo>
                    <a:pt x="1696" y="304"/>
                  </a:lnTo>
                  <a:lnTo>
                    <a:pt x="1696" y="340"/>
                  </a:lnTo>
                  <a:lnTo>
                    <a:pt x="1700" y="1280"/>
                  </a:lnTo>
                  <a:lnTo>
                    <a:pt x="1723" y="1311"/>
                  </a:lnTo>
                  <a:lnTo>
                    <a:pt x="1754" y="1340"/>
                  </a:lnTo>
                  <a:lnTo>
                    <a:pt x="1794" y="1364"/>
                  </a:lnTo>
                  <a:lnTo>
                    <a:pt x="1841" y="1386"/>
                  </a:lnTo>
                  <a:lnTo>
                    <a:pt x="1892" y="1404"/>
                  </a:lnTo>
                  <a:lnTo>
                    <a:pt x="1949" y="1417"/>
                  </a:lnTo>
                  <a:lnTo>
                    <a:pt x="2005" y="1429"/>
                  </a:lnTo>
                  <a:lnTo>
                    <a:pt x="2065" y="1438"/>
                  </a:lnTo>
                  <a:lnTo>
                    <a:pt x="2125" y="1444"/>
                  </a:lnTo>
                  <a:lnTo>
                    <a:pt x="2183" y="1448"/>
                  </a:lnTo>
                  <a:lnTo>
                    <a:pt x="2240" y="1448"/>
                  </a:lnTo>
                  <a:lnTo>
                    <a:pt x="2240" y="1437"/>
                  </a:lnTo>
                  <a:lnTo>
                    <a:pt x="2232" y="1397"/>
                  </a:lnTo>
                  <a:lnTo>
                    <a:pt x="2232" y="1358"/>
                  </a:lnTo>
                  <a:lnTo>
                    <a:pt x="2236" y="1322"/>
                  </a:lnTo>
                  <a:lnTo>
                    <a:pt x="2243" y="1288"/>
                  </a:lnTo>
                  <a:lnTo>
                    <a:pt x="2185" y="1282"/>
                  </a:lnTo>
                  <a:lnTo>
                    <a:pt x="2129" y="1275"/>
                  </a:lnTo>
                  <a:lnTo>
                    <a:pt x="2074" y="1268"/>
                  </a:lnTo>
                  <a:lnTo>
                    <a:pt x="2016" y="1260"/>
                  </a:lnTo>
                  <a:lnTo>
                    <a:pt x="2012" y="1277"/>
                  </a:lnTo>
                  <a:lnTo>
                    <a:pt x="2009" y="1289"/>
                  </a:lnTo>
                  <a:lnTo>
                    <a:pt x="2003" y="1302"/>
                  </a:lnTo>
                  <a:lnTo>
                    <a:pt x="2000" y="1320"/>
                  </a:lnTo>
                  <a:lnTo>
                    <a:pt x="1996" y="1320"/>
                  </a:lnTo>
                  <a:lnTo>
                    <a:pt x="1951" y="1309"/>
                  </a:lnTo>
                  <a:lnTo>
                    <a:pt x="1911" y="1295"/>
                  </a:lnTo>
                  <a:lnTo>
                    <a:pt x="1874" y="1280"/>
                  </a:lnTo>
                  <a:lnTo>
                    <a:pt x="1841" y="1258"/>
                  </a:lnTo>
                  <a:lnTo>
                    <a:pt x="1812" y="1231"/>
                  </a:lnTo>
                  <a:lnTo>
                    <a:pt x="1811" y="1004"/>
                  </a:lnTo>
                  <a:lnTo>
                    <a:pt x="1811" y="773"/>
                  </a:lnTo>
                  <a:lnTo>
                    <a:pt x="1809" y="540"/>
                  </a:lnTo>
                  <a:lnTo>
                    <a:pt x="1809" y="311"/>
                  </a:lnTo>
                  <a:lnTo>
                    <a:pt x="1807" y="284"/>
                  </a:lnTo>
                  <a:lnTo>
                    <a:pt x="1805" y="249"/>
                  </a:lnTo>
                  <a:lnTo>
                    <a:pt x="1805" y="215"/>
                  </a:lnTo>
                  <a:lnTo>
                    <a:pt x="1803" y="178"/>
                  </a:lnTo>
                  <a:lnTo>
                    <a:pt x="1803" y="142"/>
                  </a:lnTo>
                  <a:lnTo>
                    <a:pt x="1805" y="108"/>
                  </a:lnTo>
                  <a:lnTo>
                    <a:pt x="1809" y="77"/>
                  </a:lnTo>
                  <a:lnTo>
                    <a:pt x="1816" y="49"/>
                  </a:lnTo>
                  <a:lnTo>
                    <a:pt x="1829" y="29"/>
                  </a:lnTo>
                  <a:lnTo>
                    <a:pt x="1843" y="17"/>
                  </a:lnTo>
                  <a:lnTo>
                    <a:pt x="1871" y="9"/>
                  </a:lnTo>
                  <a:lnTo>
                    <a:pt x="1898" y="4"/>
                  </a:lnTo>
                  <a:lnTo>
                    <a:pt x="1925" y="6"/>
                  </a:lnTo>
                  <a:lnTo>
                    <a:pt x="1951" y="9"/>
                  </a:lnTo>
                  <a:lnTo>
                    <a:pt x="1974" y="22"/>
                  </a:lnTo>
                  <a:lnTo>
                    <a:pt x="1996" y="40"/>
                  </a:lnTo>
                  <a:lnTo>
                    <a:pt x="2005" y="68"/>
                  </a:lnTo>
                  <a:lnTo>
                    <a:pt x="2011" y="100"/>
                  </a:lnTo>
                  <a:lnTo>
                    <a:pt x="2012" y="140"/>
                  </a:lnTo>
                  <a:lnTo>
                    <a:pt x="2012" y="180"/>
                  </a:lnTo>
                  <a:lnTo>
                    <a:pt x="2011" y="224"/>
                  </a:lnTo>
                  <a:lnTo>
                    <a:pt x="2007" y="264"/>
                  </a:lnTo>
                  <a:lnTo>
                    <a:pt x="2005" y="302"/>
                  </a:lnTo>
                  <a:lnTo>
                    <a:pt x="2003" y="337"/>
                  </a:lnTo>
                  <a:lnTo>
                    <a:pt x="2009" y="1124"/>
                  </a:lnTo>
                  <a:lnTo>
                    <a:pt x="2049" y="1138"/>
                  </a:lnTo>
                  <a:lnTo>
                    <a:pt x="2094" y="1149"/>
                  </a:lnTo>
                  <a:lnTo>
                    <a:pt x="2145" y="1157"/>
                  </a:lnTo>
                  <a:lnTo>
                    <a:pt x="2200" y="1160"/>
                  </a:lnTo>
                  <a:lnTo>
                    <a:pt x="2252" y="1160"/>
                  </a:lnTo>
                  <a:lnTo>
                    <a:pt x="2303" y="1157"/>
                  </a:lnTo>
                  <a:lnTo>
                    <a:pt x="2311" y="1146"/>
                  </a:lnTo>
                  <a:lnTo>
                    <a:pt x="2316" y="1140"/>
                  </a:lnTo>
                  <a:lnTo>
                    <a:pt x="2321" y="1133"/>
                  </a:lnTo>
                  <a:lnTo>
                    <a:pt x="2329" y="1124"/>
                  </a:lnTo>
                  <a:lnTo>
                    <a:pt x="2294" y="1097"/>
                  </a:lnTo>
                  <a:lnTo>
                    <a:pt x="2261" y="1071"/>
                  </a:lnTo>
                  <a:lnTo>
                    <a:pt x="2231" y="1048"/>
                  </a:lnTo>
                  <a:lnTo>
                    <a:pt x="2200" y="1024"/>
                  </a:lnTo>
                  <a:lnTo>
                    <a:pt x="2171" y="1000"/>
                  </a:lnTo>
                  <a:lnTo>
                    <a:pt x="2143" y="975"/>
                  </a:lnTo>
                  <a:lnTo>
                    <a:pt x="2118" y="946"/>
                  </a:lnTo>
                  <a:lnTo>
                    <a:pt x="2096" y="911"/>
                  </a:lnTo>
                  <a:lnTo>
                    <a:pt x="2076" y="871"/>
                  </a:lnTo>
                  <a:lnTo>
                    <a:pt x="2060" y="824"/>
                  </a:lnTo>
                  <a:lnTo>
                    <a:pt x="2045" y="753"/>
                  </a:lnTo>
                  <a:lnTo>
                    <a:pt x="2041" y="686"/>
                  </a:lnTo>
                  <a:lnTo>
                    <a:pt x="2047" y="620"/>
                  </a:lnTo>
                  <a:lnTo>
                    <a:pt x="2061" y="557"/>
                  </a:lnTo>
                  <a:lnTo>
                    <a:pt x="2085" y="498"/>
                  </a:lnTo>
                  <a:lnTo>
                    <a:pt x="2116" y="444"/>
                  </a:lnTo>
                  <a:lnTo>
                    <a:pt x="2156" y="395"/>
                  </a:lnTo>
                  <a:lnTo>
                    <a:pt x="2201" y="351"/>
                  </a:lnTo>
                  <a:lnTo>
                    <a:pt x="2252" y="315"/>
                  </a:lnTo>
                  <a:lnTo>
                    <a:pt x="2309" y="284"/>
                  </a:lnTo>
                  <a:lnTo>
                    <a:pt x="2369" y="260"/>
                  </a:lnTo>
                  <a:lnTo>
                    <a:pt x="2432" y="244"/>
                  </a:lnTo>
                  <a:lnTo>
                    <a:pt x="2500" y="237"/>
                  </a:lnTo>
                  <a:lnTo>
                    <a:pt x="2569" y="237"/>
                  </a:lnTo>
                  <a:lnTo>
                    <a:pt x="2640" y="248"/>
                  </a:lnTo>
                  <a:lnTo>
                    <a:pt x="2731" y="273"/>
                  </a:lnTo>
                  <a:lnTo>
                    <a:pt x="2816" y="306"/>
                  </a:lnTo>
                  <a:lnTo>
                    <a:pt x="2894" y="346"/>
                  </a:lnTo>
                  <a:lnTo>
                    <a:pt x="2969" y="393"/>
                  </a:lnTo>
                  <a:lnTo>
                    <a:pt x="3036" y="446"/>
                  </a:lnTo>
                  <a:lnTo>
                    <a:pt x="3100" y="506"/>
                  </a:lnTo>
                  <a:lnTo>
                    <a:pt x="3158" y="571"/>
                  </a:lnTo>
                  <a:lnTo>
                    <a:pt x="3212" y="642"/>
                  </a:lnTo>
                  <a:lnTo>
                    <a:pt x="3261" y="717"/>
                  </a:lnTo>
                  <a:lnTo>
                    <a:pt x="3305" y="797"/>
                  </a:lnTo>
                  <a:lnTo>
                    <a:pt x="3345" y="880"/>
                  </a:lnTo>
                  <a:lnTo>
                    <a:pt x="3381" y="966"/>
                  </a:lnTo>
                  <a:lnTo>
                    <a:pt x="3412" y="1057"/>
                  </a:lnTo>
                  <a:lnTo>
                    <a:pt x="3440" y="1148"/>
                  </a:lnTo>
                  <a:lnTo>
                    <a:pt x="3463" y="1240"/>
                  </a:lnTo>
                  <a:lnTo>
                    <a:pt x="3483" y="1337"/>
                  </a:lnTo>
                  <a:lnTo>
                    <a:pt x="3498" y="1438"/>
                  </a:lnTo>
                  <a:lnTo>
                    <a:pt x="3501" y="1537"/>
                  </a:lnTo>
                  <a:lnTo>
                    <a:pt x="3494" y="1635"/>
                  </a:lnTo>
                  <a:lnTo>
                    <a:pt x="3478" y="1729"/>
                  </a:lnTo>
                  <a:lnTo>
                    <a:pt x="3452" y="1820"/>
                  </a:lnTo>
                  <a:lnTo>
                    <a:pt x="3418" y="1908"/>
                  </a:lnTo>
                  <a:lnTo>
                    <a:pt x="3378" y="1989"/>
                  </a:lnTo>
                  <a:lnTo>
                    <a:pt x="3331" y="2068"/>
                  </a:lnTo>
                  <a:lnTo>
                    <a:pt x="3278" y="2138"/>
                  </a:lnTo>
                  <a:lnTo>
                    <a:pt x="3220" y="2202"/>
                  </a:lnTo>
                  <a:lnTo>
                    <a:pt x="3158" y="2260"/>
                  </a:lnTo>
                  <a:lnTo>
                    <a:pt x="3092" y="2309"/>
                  </a:lnTo>
                  <a:lnTo>
                    <a:pt x="3025" y="2349"/>
                  </a:lnTo>
                  <a:lnTo>
                    <a:pt x="2956" y="2382"/>
                  </a:lnTo>
                  <a:lnTo>
                    <a:pt x="2883" y="2404"/>
                  </a:lnTo>
                  <a:lnTo>
                    <a:pt x="2821" y="2415"/>
                  </a:lnTo>
                  <a:lnTo>
                    <a:pt x="2758" y="2418"/>
                  </a:lnTo>
                  <a:lnTo>
                    <a:pt x="2698" y="2417"/>
                  </a:lnTo>
                  <a:lnTo>
                    <a:pt x="2638" y="2406"/>
                  </a:lnTo>
                  <a:lnTo>
                    <a:pt x="2580" y="2389"/>
                  </a:lnTo>
                  <a:lnTo>
                    <a:pt x="2527" y="2368"/>
                  </a:lnTo>
                  <a:lnTo>
                    <a:pt x="2476" y="2340"/>
                  </a:lnTo>
                  <a:lnTo>
                    <a:pt x="2432" y="2306"/>
                  </a:lnTo>
                  <a:lnTo>
                    <a:pt x="2392" y="2268"/>
                  </a:lnTo>
                  <a:lnTo>
                    <a:pt x="2358" y="2226"/>
                  </a:lnTo>
                  <a:lnTo>
                    <a:pt x="2331" y="2178"/>
                  </a:lnTo>
                  <a:lnTo>
                    <a:pt x="2311" y="2128"/>
                  </a:lnTo>
                  <a:lnTo>
                    <a:pt x="2298" y="2073"/>
                  </a:lnTo>
                  <a:lnTo>
                    <a:pt x="2294" y="2015"/>
                  </a:lnTo>
                  <a:lnTo>
                    <a:pt x="2300" y="1955"/>
                  </a:lnTo>
                  <a:lnTo>
                    <a:pt x="2316" y="1893"/>
                  </a:lnTo>
                  <a:lnTo>
                    <a:pt x="2331" y="1858"/>
                  </a:lnTo>
                  <a:lnTo>
                    <a:pt x="2349" y="1829"/>
                  </a:lnTo>
                  <a:lnTo>
                    <a:pt x="2369" y="1804"/>
                  </a:lnTo>
                  <a:lnTo>
                    <a:pt x="2391" y="1780"/>
                  </a:lnTo>
                  <a:lnTo>
                    <a:pt x="2414" y="1757"/>
                  </a:lnTo>
                  <a:lnTo>
                    <a:pt x="2436" y="1731"/>
                  </a:lnTo>
                  <a:lnTo>
                    <a:pt x="2429" y="1731"/>
                  </a:lnTo>
                  <a:lnTo>
                    <a:pt x="2320" y="1637"/>
                  </a:lnTo>
                  <a:lnTo>
                    <a:pt x="2307" y="1617"/>
                  </a:lnTo>
                  <a:lnTo>
                    <a:pt x="2285" y="1588"/>
                  </a:lnTo>
                  <a:lnTo>
                    <a:pt x="2272" y="1568"/>
                  </a:lnTo>
                  <a:lnTo>
                    <a:pt x="2183" y="1562"/>
                  </a:lnTo>
                  <a:lnTo>
                    <a:pt x="2092" y="1553"/>
                  </a:lnTo>
                  <a:lnTo>
                    <a:pt x="2003" y="1548"/>
                  </a:lnTo>
                  <a:lnTo>
                    <a:pt x="2003" y="2537"/>
                  </a:lnTo>
                  <a:lnTo>
                    <a:pt x="1991" y="2558"/>
                  </a:lnTo>
                  <a:lnTo>
                    <a:pt x="1971" y="2573"/>
                  </a:lnTo>
                  <a:lnTo>
                    <a:pt x="1947" y="2584"/>
                  </a:lnTo>
                  <a:lnTo>
                    <a:pt x="1921" y="2588"/>
                  </a:lnTo>
                  <a:lnTo>
                    <a:pt x="1894" y="2588"/>
                  </a:lnTo>
                  <a:lnTo>
                    <a:pt x="1867" y="2582"/>
                  </a:lnTo>
                  <a:lnTo>
                    <a:pt x="1841" y="2573"/>
                  </a:lnTo>
                  <a:lnTo>
                    <a:pt x="1820" y="2560"/>
                  </a:lnTo>
                  <a:lnTo>
                    <a:pt x="1811" y="2517"/>
                  </a:lnTo>
                  <a:lnTo>
                    <a:pt x="1805" y="2468"/>
                  </a:lnTo>
                  <a:lnTo>
                    <a:pt x="1803" y="2415"/>
                  </a:lnTo>
                  <a:lnTo>
                    <a:pt x="1803" y="2360"/>
                  </a:lnTo>
                  <a:lnTo>
                    <a:pt x="1805" y="2306"/>
                  </a:lnTo>
                  <a:lnTo>
                    <a:pt x="1807" y="2251"/>
                  </a:lnTo>
                  <a:lnTo>
                    <a:pt x="1809" y="2200"/>
                  </a:lnTo>
                  <a:lnTo>
                    <a:pt x="1809" y="1508"/>
                  </a:lnTo>
                  <a:lnTo>
                    <a:pt x="1789" y="1497"/>
                  </a:lnTo>
                  <a:lnTo>
                    <a:pt x="1767" y="1484"/>
                  </a:lnTo>
                  <a:lnTo>
                    <a:pt x="1743" y="1475"/>
                  </a:lnTo>
                  <a:lnTo>
                    <a:pt x="1720" y="1468"/>
                  </a:lnTo>
                  <a:lnTo>
                    <a:pt x="1696" y="1468"/>
                  </a:lnTo>
                  <a:lnTo>
                    <a:pt x="1696" y="1689"/>
                  </a:lnTo>
                  <a:lnTo>
                    <a:pt x="1694" y="1906"/>
                  </a:lnTo>
                  <a:lnTo>
                    <a:pt x="1694" y="2118"/>
                  </a:lnTo>
                  <a:lnTo>
                    <a:pt x="1692" y="2335"/>
                  </a:lnTo>
                  <a:lnTo>
                    <a:pt x="1692" y="2557"/>
                  </a:lnTo>
                  <a:lnTo>
                    <a:pt x="1667" y="2571"/>
                  </a:lnTo>
                  <a:lnTo>
                    <a:pt x="1638" y="2582"/>
                  </a:lnTo>
                  <a:lnTo>
                    <a:pt x="1607" y="2586"/>
                  </a:lnTo>
                  <a:lnTo>
                    <a:pt x="1576" y="2586"/>
                  </a:lnTo>
                  <a:lnTo>
                    <a:pt x="1545" y="2578"/>
                  </a:lnTo>
                  <a:lnTo>
                    <a:pt x="1516" y="2564"/>
                  </a:lnTo>
                  <a:lnTo>
                    <a:pt x="1514" y="2448"/>
                  </a:lnTo>
                  <a:lnTo>
                    <a:pt x="1512" y="2344"/>
                  </a:lnTo>
                  <a:lnTo>
                    <a:pt x="1512" y="2248"/>
                  </a:lnTo>
                  <a:lnTo>
                    <a:pt x="1511" y="2162"/>
                  </a:lnTo>
                  <a:lnTo>
                    <a:pt x="1509" y="2082"/>
                  </a:lnTo>
                  <a:lnTo>
                    <a:pt x="1509" y="2008"/>
                  </a:lnTo>
                  <a:lnTo>
                    <a:pt x="1507" y="1937"/>
                  </a:lnTo>
                  <a:lnTo>
                    <a:pt x="1505" y="1866"/>
                  </a:lnTo>
                  <a:lnTo>
                    <a:pt x="1503" y="1797"/>
                  </a:lnTo>
                  <a:lnTo>
                    <a:pt x="1501" y="1726"/>
                  </a:lnTo>
                  <a:lnTo>
                    <a:pt x="1498" y="1651"/>
                  </a:lnTo>
                  <a:lnTo>
                    <a:pt x="1496" y="1571"/>
                  </a:lnTo>
                  <a:lnTo>
                    <a:pt x="1492" y="1484"/>
                  </a:lnTo>
                  <a:lnTo>
                    <a:pt x="1480" y="1489"/>
                  </a:lnTo>
                  <a:lnTo>
                    <a:pt x="1458" y="1495"/>
                  </a:lnTo>
                  <a:lnTo>
                    <a:pt x="1429" y="1504"/>
                  </a:lnTo>
                  <a:lnTo>
                    <a:pt x="1396" y="1513"/>
                  </a:lnTo>
                  <a:lnTo>
                    <a:pt x="1360" y="1524"/>
                  </a:lnTo>
                  <a:lnTo>
                    <a:pt x="1323" y="1533"/>
                  </a:lnTo>
                  <a:lnTo>
                    <a:pt x="1287" y="1544"/>
                  </a:lnTo>
                  <a:lnTo>
                    <a:pt x="1252" y="1551"/>
                  </a:lnTo>
                  <a:lnTo>
                    <a:pt x="1223" y="1558"/>
                  </a:lnTo>
                  <a:lnTo>
                    <a:pt x="1200" y="1564"/>
                  </a:lnTo>
                  <a:lnTo>
                    <a:pt x="1185" y="1595"/>
                  </a:lnTo>
                  <a:lnTo>
                    <a:pt x="1167" y="1620"/>
                  </a:lnTo>
                  <a:lnTo>
                    <a:pt x="1147" y="1642"/>
                  </a:lnTo>
                  <a:lnTo>
                    <a:pt x="1123" y="1664"/>
                  </a:lnTo>
                  <a:lnTo>
                    <a:pt x="1100" y="1682"/>
                  </a:lnTo>
                  <a:lnTo>
                    <a:pt x="1074" y="1702"/>
                  </a:lnTo>
                  <a:lnTo>
                    <a:pt x="1052" y="1724"/>
                  </a:lnTo>
                  <a:lnTo>
                    <a:pt x="1056" y="1731"/>
                  </a:lnTo>
                  <a:lnTo>
                    <a:pt x="1091" y="1755"/>
                  </a:lnTo>
                  <a:lnTo>
                    <a:pt x="1123" y="1786"/>
                  </a:lnTo>
                  <a:lnTo>
                    <a:pt x="1151" y="1826"/>
                  </a:lnTo>
                  <a:lnTo>
                    <a:pt x="1174" y="1873"/>
                  </a:lnTo>
                  <a:lnTo>
                    <a:pt x="1191" y="1924"/>
                  </a:lnTo>
                  <a:lnTo>
                    <a:pt x="1201" y="1978"/>
                  </a:lnTo>
                  <a:lnTo>
                    <a:pt x="1203" y="2035"/>
                  </a:lnTo>
                  <a:lnTo>
                    <a:pt x="1198" y="2093"/>
                  </a:lnTo>
                  <a:lnTo>
                    <a:pt x="1183" y="2148"/>
                  </a:lnTo>
                  <a:lnTo>
                    <a:pt x="1163" y="2195"/>
                  </a:lnTo>
                  <a:lnTo>
                    <a:pt x="1132" y="2242"/>
                  </a:lnTo>
                  <a:lnTo>
                    <a:pt x="1096" y="2284"/>
                  </a:lnTo>
                  <a:lnTo>
                    <a:pt x="1052" y="2322"/>
                  </a:lnTo>
                  <a:lnTo>
                    <a:pt x="1001" y="2357"/>
                  </a:lnTo>
                  <a:lnTo>
                    <a:pt x="945" y="2384"/>
                  </a:lnTo>
                  <a:lnTo>
                    <a:pt x="883" y="2404"/>
                  </a:lnTo>
                  <a:lnTo>
                    <a:pt x="816" y="2417"/>
                  </a:lnTo>
                  <a:lnTo>
                    <a:pt x="745" y="2420"/>
                  </a:lnTo>
                  <a:lnTo>
                    <a:pt x="672" y="2411"/>
                  </a:lnTo>
                  <a:lnTo>
                    <a:pt x="594" y="2393"/>
                  </a:lnTo>
                  <a:lnTo>
                    <a:pt x="516" y="2364"/>
                  </a:lnTo>
                  <a:lnTo>
                    <a:pt x="443" y="2326"/>
                  </a:lnTo>
                  <a:lnTo>
                    <a:pt x="371" y="2277"/>
                  </a:lnTo>
                  <a:lnTo>
                    <a:pt x="303" y="2220"/>
                  </a:lnTo>
                  <a:lnTo>
                    <a:pt x="241" y="2157"/>
                  </a:lnTo>
                  <a:lnTo>
                    <a:pt x="183" y="2086"/>
                  </a:lnTo>
                  <a:lnTo>
                    <a:pt x="132" y="2008"/>
                  </a:lnTo>
                  <a:lnTo>
                    <a:pt x="89" y="1924"/>
                  </a:lnTo>
                  <a:lnTo>
                    <a:pt x="52" y="1835"/>
                  </a:lnTo>
                  <a:lnTo>
                    <a:pt x="25" y="1742"/>
                  </a:lnTo>
                  <a:lnTo>
                    <a:pt x="7" y="1644"/>
                  </a:lnTo>
                  <a:lnTo>
                    <a:pt x="0" y="1544"/>
                  </a:lnTo>
                  <a:lnTo>
                    <a:pt x="1" y="1440"/>
                  </a:lnTo>
                  <a:lnTo>
                    <a:pt x="16" y="1337"/>
                  </a:lnTo>
                  <a:lnTo>
                    <a:pt x="41" y="1224"/>
                  </a:lnTo>
                  <a:lnTo>
                    <a:pt x="71" y="1115"/>
                  </a:lnTo>
                  <a:lnTo>
                    <a:pt x="105" y="1009"/>
                  </a:lnTo>
                  <a:lnTo>
                    <a:pt x="143" y="909"/>
                  </a:lnTo>
                  <a:lnTo>
                    <a:pt x="189" y="815"/>
                  </a:lnTo>
                  <a:lnTo>
                    <a:pt x="240" y="726"/>
                  </a:lnTo>
                  <a:lnTo>
                    <a:pt x="294" y="642"/>
                  </a:lnTo>
                  <a:lnTo>
                    <a:pt x="356" y="564"/>
                  </a:lnTo>
                  <a:lnTo>
                    <a:pt x="423" y="491"/>
                  </a:lnTo>
                  <a:lnTo>
                    <a:pt x="496" y="426"/>
                  </a:lnTo>
                  <a:lnTo>
                    <a:pt x="576" y="368"/>
                  </a:lnTo>
                  <a:lnTo>
                    <a:pt x="614" y="344"/>
                  </a:lnTo>
                  <a:lnTo>
                    <a:pt x="660" y="317"/>
                  </a:lnTo>
                  <a:lnTo>
                    <a:pt x="711" y="291"/>
                  </a:lnTo>
                  <a:lnTo>
                    <a:pt x="765" y="268"/>
                  </a:lnTo>
                  <a:lnTo>
                    <a:pt x="823" y="249"/>
                  </a:lnTo>
                  <a:lnTo>
                    <a:pt x="885" y="238"/>
                  </a:lnTo>
                  <a:lnTo>
                    <a:pt x="951" y="233"/>
                  </a:lnTo>
                  <a:lnTo>
                    <a:pt x="1016" y="240"/>
                  </a:lnTo>
                  <a:lnTo>
                    <a:pt x="1071" y="253"/>
                  </a:lnTo>
                  <a:lnTo>
                    <a:pt x="1123" y="268"/>
                  </a:lnTo>
                  <a:lnTo>
                    <a:pt x="1176" y="289"/>
                  </a:lnTo>
                  <a:lnTo>
                    <a:pt x="1225" y="313"/>
                  </a:lnTo>
                  <a:lnTo>
                    <a:pt x="1271" y="342"/>
                  </a:lnTo>
                  <a:lnTo>
                    <a:pt x="1314" y="373"/>
                  </a:lnTo>
                  <a:lnTo>
                    <a:pt x="1352" y="409"/>
                  </a:lnTo>
                  <a:lnTo>
                    <a:pt x="1385" y="449"/>
                  </a:lnTo>
                  <a:lnTo>
                    <a:pt x="1414" y="493"/>
                  </a:lnTo>
                  <a:lnTo>
                    <a:pt x="1438" y="538"/>
                  </a:lnTo>
                  <a:lnTo>
                    <a:pt x="1452" y="589"/>
                  </a:lnTo>
                  <a:lnTo>
                    <a:pt x="1461" y="642"/>
                  </a:lnTo>
                  <a:lnTo>
                    <a:pt x="1463" y="700"/>
                  </a:lnTo>
                  <a:lnTo>
                    <a:pt x="1456" y="758"/>
                  </a:lnTo>
                  <a:lnTo>
                    <a:pt x="1441" y="822"/>
                  </a:lnTo>
                  <a:lnTo>
                    <a:pt x="1416" y="888"/>
                  </a:lnTo>
                  <a:lnTo>
                    <a:pt x="1392" y="933"/>
                  </a:lnTo>
                  <a:lnTo>
                    <a:pt x="1363" y="973"/>
                  </a:lnTo>
                  <a:lnTo>
                    <a:pt x="1331" y="1009"/>
                  </a:lnTo>
                  <a:lnTo>
                    <a:pt x="1292" y="1042"/>
                  </a:lnTo>
                  <a:lnTo>
                    <a:pt x="1252" y="1071"/>
                  </a:lnTo>
                  <a:lnTo>
                    <a:pt x="1211" y="1098"/>
                  </a:lnTo>
                  <a:lnTo>
                    <a:pt x="1169" y="1124"/>
                  </a:lnTo>
                  <a:lnTo>
                    <a:pt x="1169" y="1128"/>
                  </a:lnTo>
                  <a:lnTo>
                    <a:pt x="1176" y="1144"/>
                  </a:lnTo>
                  <a:lnTo>
                    <a:pt x="1185" y="1162"/>
                  </a:lnTo>
                  <a:lnTo>
                    <a:pt x="1191" y="1184"/>
                  </a:lnTo>
                  <a:lnTo>
                    <a:pt x="1200" y="1206"/>
                  </a:lnTo>
                  <a:lnTo>
                    <a:pt x="1207" y="1226"/>
                  </a:lnTo>
                  <a:lnTo>
                    <a:pt x="1218" y="1240"/>
                  </a:lnTo>
                  <a:lnTo>
                    <a:pt x="1232" y="1248"/>
                  </a:lnTo>
                  <a:lnTo>
                    <a:pt x="1278" y="1237"/>
                  </a:lnTo>
                  <a:lnTo>
                    <a:pt x="1327" y="1226"/>
                  </a:lnTo>
                  <a:lnTo>
                    <a:pt x="1374" y="1215"/>
                  </a:lnTo>
                  <a:lnTo>
                    <a:pt x="1421" y="1200"/>
                  </a:lnTo>
                  <a:lnTo>
                    <a:pt x="1463" y="1184"/>
                  </a:lnTo>
                  <a:lnTo>
                    <a:pt x="1500" y="1164"/>
                  </a:lnTo>
                  <a:lnTo>
                    <a:pt x="1500" y="993"/>
                  </a:lnTo>
                  <a:lnTo>
                    <a:pt x="1501" y="826"/>
                  </a:lnTo>
                  <a:lnTo>
                    <a:pt x="1503" y="662"/>
                  </a:lnTo>
                  <a:lnTo>
                    <a:pt x="1503" y="495"/>
                  </a:lnTo>
                  <a:lnTo>
                    <a:pt x="1503" y="324"/>
                  </a:lnTo>
                  <a:lnTo>
                    <a:pt x="1503" y="275"/>
                  </a:lnTo>
                  <a:lnTo>
                    <a:pt x="1501" y="228"/>
                  </a:lnTo>
                  <a:lnTo>
                    <a:pt x="1498" y="184"/>
                  </a:lnTo>
                  <a:lnTo>
                    <a:pt x="1496" y="140"/>
                  </a:lnTo>
                  <a:lnTo>
                    <a:pt x="1498" y="98"/>
                  </a:lnTo>
                  <a:lnTo>
                    <a:pt x="1505" y="60"/>
                  </a:lnTo>
                  <a:lnTo>
                    <a:pt x="1520" y="24"/>
                  </a:lnTo>
                  <a:lnTo>
                    <a:pt x="1561" y="8"/>
                  </a:lnTo>
                  <a:lnTo>
                    <a:pt x="160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1" dirty="0">
                <a:cs typeface="B Nazanin" panose="00000400000000000000" pitchFamily="2" charset="-78"/>
              </a:endParaRPr>
            </a:p>
          </p:txBody>
        </p:sp>
        <p:sp>
          <p:nvSpPr>
            <p:cNvPr id="240" name="Freeform 18">
              <a:extLst>
                <a:ext uri="{FF2B5EF4-FFF2-40B4-BE49-F238E27FC236}">
                  <a16:creationId xmlns:a16="http://schemas.microsoft.com/office/drawing/2014/main" id="{A3DB24E1-7654-436B-8DDD-2201995CE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8211989" y="2143649"/>
              <a:ext cx="344458" cy="392709"/>
            </a:xfrm>
            <a:custGeom>
              <a:avLst/>
              <a:gdLst>
                <a:gd name="T0" fmla="*/ 1764 w 2942"/>
                <a:gd name="T1" fmla="*/ 10 h 3247"/>
                <a:gd name="T2" fmla="*/ 2091 w 2942"/>
                <a:gd name="T3" fmla="*/ 74 h 3247"/>
                <a:gd name="T4" fmla="*/ 2365 w 2942"/>
                <a:gd name="T5" fmla="*/ 192 h 3247"/>
                <a:gd name="T6" fmla="*/ 2591 w 2942"/>
                <a:gd name="T7" fmla="*/ 361 h 3247"/>
                <a:gd name="T8" fmla="*/ 2765 w 2942"/>
                <a:gd name="T9" fmla="*/ 576 h 3247"/>
                <a:gd name="T10" fmla="*/ 2873 w 2942"/>
                <a:gd name="T11" fmla="*/ 798 h 3247"/>
                <a:gd name="T12" fmla="*/ 2933 w 2942"/>
                <a:gd name="T13" fmla="*/ 1060 h 3247"/>
                <a:gd name="T14" fmla="*/ 2936 w 2942"/>
                <a:gd name="T15" fmla="*/ 1345 h 3247"/>
                <a:gd name="T16" fmla="*/ 2873 w 2942"/>
                <a:gd name="T17" fmla="*/ 1607 h 3247"/>
                <a:gd name="T18" fmla="*/ 2753 w 2942"/>
                <a:gd name="T19" fmla="*/ 1812 h 3247"/>
                <a:gd name="T20" fmla="*/ 2611 w 2942"/>
                <a:gd name="T21" fmla="*/ 1998 h 3247"/>
                <a:gd name="T22" fmla="*/ 2509 w 2942"/>
                <a:gd name="T23" fmla="*/ 2167 h 3247"/>
                <a:gd name="T24" fmla="*/ 2471 w 2942"/>
                <a:gd name="T25" fmla="*/ 2323 h 3247"/>
                <a:gd name="T26" fmla="*/ 2485 w 2942"/>
                <a:gd name="T27" fmla="*/ 2452 h 3247"/>
                <a:gd name="T28" fmla="*/ 2522 w 2942"/>
                <a:gd name="T29" fmla="*/ 2603 h 3247"/>
                <a:gd name="T30" fmla="*/ 2562 w 2942"/>
                <a:gd name="T31" fmla="*/ 2729 h 3247"/>
                <a:gd name="T32" fmla="*/ 2604 w 2942"/>
                <a:gd name="T33" fmla="*/ 2845 h 3247"/>
                <a:gd name="T34" fmla="*/ 2654 w 2942"/>
                <a:gd name="T35" fmla="*/ 3007 h 3247"/>
                <a:gd name="T36" fmla="*/ 2336 w 2942"/>
                <a:gd name="T37" fmla="*/ 3154 h 3247"/>
                <a:gd name="T38" fmla="*/ 1874 w 2942"/>
                <a:gd name="T39" fmla="*/ 3240 h 3247"/>
                <a:gd name="T40" fmla="*/ 1449 w 2942"/>
                <a:gd name="T41" fmla="*/ 3232 h 3247"/>
                <a:gd name="T42" fmla="*/ 1300 w 2942"/>
                <a:gd name="T43" fmla="*/ 3138 h 3247"/>
                <a:gd name="T44" fmla="*/ 1274 w 2942"/>
                <a:gd name="T45" fmla="*/ 2990 h 3247"/>
                <a:gd name="T46" fmla="*/ 1240 w 2942"/>
                <a:gd name="T47" fmla="*/ 2832 h 3247"/>
                <a:gd name="T48" fmla="*/ 1194 w 2942"/>
                <a:gd name="T49" fmla="*/ 2703 h 3247"/>
                <a:gd name="T50" fmla="*/ 1134 w 2942"/>
                <a:gd name="T51" fmla="*/ 2647 h 3247"/>
                <a:gd name="T52" fmla="*/ 1051 w 2942"/>
                <a:gd name="T53" fmla="*/ 2649 h 3247"/>
                <a:gd name="T54" fmla="*/ 974 w 2942"/>
                <a:gd name="T55" fmla="*/ 2670 h 3247"/>
                <a:gd name="T56" fmla="*/ 864 w 2942"/>
                <a:gd name="T57" fmla="*/ 2703 h 3247"/>
                <a:gd name="T58" fmla="*/ 693 w 2942"/>
                <a:gd name="T59" fmla="*/ 2727 h 3247"/>
                <a:gd name="T60" fmla="*/ 525 w 2942"/>
                <a:gd name="T61" fmla="*/ 2716 h 3247"/>
                <a:gd name="T62" fmla="*/ 438 w 2942"/>
                <a:gd name="T63" fmla="*/ 2681 h 3247"/>
                <a:gd name="T64" fmla="*/ 367 w 2942"/>
                <a:gd name="T65" fmla="*/ 2618 h 3247"/>
                <a:gd name="T66" fmla="*/ 338 w 2942"/>
                <a:gd name="T67" fmla="*/ 2520 h 3247"/>
                <a:gd name="T68" fmla="*/ 354 w 2942"/>
                <a:gd name="T69" fmla="*/ 2421 h 3247"/>
                <a:gd name="T70" fmla="*/ 365 w 2942"/>
                <a:gd name="T71" fmla="*/ 2325 h 3247"/>
                <a:gd name="T72" fmla="*/ 331 w 2942"/>
                <a:gd name="T73" fmla="*/ 2265 h 3247"/>
                <a:gd name="T74" fmla="*/ 278 w 2942"/>
                <a:gd name="T75" fmla="*/ 2232 h 3247"/>
                <a:gd name="T76" fmla="*/ 249 w 2942"/>
                <a:gd name="T77" fmla="*/ 2180 h 3247"/>
                <a:gd name="T78" fmla="*/ 267 w 2942"/>
                <a:gd name="T79" fmla="*/ 2125 h 3247"/>
                <a:gd name="T80" fmla="*/ 224 w 2942"/>
                <a:gd name="T81" fmla="*/ 2069 h 3247"/>
                <a:gd name="T82" fmla="*/ 214 w 2942"/>
                <a:gd name="T83" fmla="*/ 2007 h 3247"/>
                <a:gd name="T84" fmla="*/ 245 w 2942"/>
                <a:gd name="T85" fmla="*/ 1941 h 3247"/>
                <a:gd name="T86" fmla="*/ 273 w 2942"/>
                <a:gd name="T87" fmla="*/ 1872 h 3247"/>
                <a:gd name="T88" fmla="*/ 194 w 2942"/>
                <a:gd name="T89" fmla="*/ 1827 h 3247"/>
                <a:gd name="T90" fmla="*/ 96 w 2942"/>
                <a:gd name="T91" fmla="*/ 1794 h 3247"/>
                <a:gd name="T92" fmla="*/ 18 w 2942"/>
                <a:gd name="T93" fmla="*/ 1747 h 3247"/>
                <a:gd name="T94" fmla="*/ 4 w 2942"/>
                <a:gd name="T95" fmla="*/ 1674 h 3247"/>
                <a:gd name="T96" fmla="*/ 44 w 2942"/>
                <a:gd name="T97" fmla="*/ 1616 h 3247"/>
                <a:gd name="T98" fmla="*/ 111 w 2942"/>
                <a:gd name="T99" fmla="*/ 1545 h 3247"/>
                <a:gd name="T100" fmla="*/ 229 w 2942"/>
                <a:gd name="T101" fmla="*/ 1421 h 3247"/>
                <a:gd name="T102" fmla="*/ 325 w 2942"/>
                <a:gd name="T103" fmla="*/ 1276 h 3247"/>
                <a:gd name="T104" fmla="*/ 345 w 2942"/>
                <a:gd name="T105" fmla="*/ 1143 h 3247"/>
                <a:gd name="T106" fmla="*/ 344 w 2942"/>
                <a:gd name="T107" fmla="*/ 992 h 3247"/>
                <a:gd name="T108" fmla="*/ 440 w 2942"/>
                <a:gd name="T109" fmla="*/ 621 h 3247"/>
                <a:gd name="T110" fmla="*/ 587 w 2942"/>
                <a:gd name="T111" fmla="*/ 401 h 3247"/>
                <a:gd name="T112" fmla="*/ 789 w 2942"/>
                <a:gd name="T113" fmla="*/ 227 h 3247"/>
                <a:gd name="T114" fmla="*/ 1031 w 2942"/>
                <a:gd name="T115" fmla="*/ 103 h 3247"/>
                <a:gd name="T116" fmla="*/ 1516 w 2942"/>
                <a:gd name="T117" fmla="*/ 0 h 3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942" h="3247">
                  <a:moveTo>
                    <a:pt x="1516" y="0"/>
                  </a:moveTo>
                  <a:lnTo>
                    <a:pt x="1644" y="1"/>
                  </a:lnTo>
                  <a:lnTo>
                    <a:pt x="1764" y="10"/>
                  </a:lnTo>
                  <a:lnTo>
                    <a:pt x="1878" y="25"/>
                  </a:lnTo>
                  <a:lnTo>
                    <a:pt x="1987" y="47"/>
                  </a:lnTo>
                  <a:lnTo>
                    <a:pt x="2091" y="74"/>
                  </a:lnTo>
                  <a:lnTo>
                    <a:pt x="2187" y="109"/>
                  </a:lnTo>
                  <a:lnTo>
                    <a:pt x="2280" y="147"/>
                  </a:lnTo>
                  <a:lnTo>
                    <a:pt x="2365" y="192"/>
                  </a:lnTo>
                  <a:lnTo>
                    <a:pt x="2445" y="243"/>
                  </a:lnTo>
                  <a:lnTo>
                    <a:pt x="2522" y="300"/>
                  </a:lnTo>
                  <a:lnTo>
                    <a:pt x="2591" y="361"/>
                  </a:lnTo>
                  <a:lnTo>
                    <a:pt x="2654" y="429"/>
                  </a:lnTo>
                  <a:lnTo>
                    <a:pt x="2713" y="500"/>
                  </a:lnTo>
                  <a:lnTo>
                    <a:pt x="2765" y="576"/>
                  </a:lnTo>
                  <a:lnTo>
                    <a:pt x="2813" y="656"/>
                  </a:lnTo>
                  <a:lnTo>
                    <a:pt x="2845" y="723"/>
                  </a:lnTo>
                  <a:lnTo>
                    <a:pt x="2873" y="798"/>
                  </a:lnTo>
                  <a:lnTo>
                    <a:pt x="2898" y="880"/>
                  </a:lnTo>
                  <a:lnTo>
                    <a:pt x="2918" y="969"/>
                  </a:lnTo>
                  <a:lnTo>
                    <a:pt x="2933" y="1060"/>
                  </a:lnTo>
                  <a:lnTo>
                    <a:pt x="2940" y="1154"/>
                  </a:lnTo>
                  <a:lnTo>
                    <a:pt x="2942" y="1250"/>
                  </a:lnTo>
                  <a:lnTo>
                    <a:pt x="2936" y="1345"/>
                  </a:lnTo>
                  <a:lnTo>
                    <a:pt x="2924" y="1438"/>
                  </a:lnTo>
                  <a:lnTo>
                    <a:pt x="2902" y="1529"/>
                  </a:lnTo>
                  <a:lnTo>
                    <a:pt x="2873" y="1607"/>
                  </a:lnTo>
                  <a:lnTo>
                    <a:pt x="2838" y="1680"/>
                  </a:lnTo>
                  <a:lnTo>
                    <a:pt x="2796" y="1747"/>
                  </a:lnTo>
                  <a:lnTo>
                    <a:pt x="2753" y="1812"/>
                  </a:lnTo>
                  <a:lnTo>
                    <a:pt x="2705" y="1876"/>
                  </a:lnTo>
                  <a:lnTo>
                    <a:pt x="2658" y="1936"/>
                  </a:lnTo>
                  <a:lnTo>
                    <a:pt x="2611" y="1998"/>
                  </a:lnTo>
                  <a:lnTo>
                    <a:pt x="2565" y="2060"/>
                  </a:lnTo>
                  <a:lnTo>
                    <a:pt x="2534" y="2110"/>
                  </a:lnTo>
                  <a:lnTo>
                    <a:pt x="2509" y="2167"/>
                  </a:lnTo>
                  <a:lnTo>
                    <a:pt x="2489" y="2227"/>
                  </a:lnTo>
                  <a:lnTo>
                    <a:pt x="2473" y="2292"/>
                  </a:lnTo>
                  <a:lnTo>
                    <a:pt x="2471" y="2323"/>
                  </a:lnTo>
                  <a:lnTo>
                    <a:pt x="2473" y="2360"/>
                  </a:lnTo>
                  <a:lnTo>
                    <a:pt x="2478" y="2405"/>
                  </a:lnTo>
                  <a:lnTo>
                    <a:pt x="2485" y="2452"/>
                  </a:lnTo>
                  <a:lnTo>
                    <a:pt x="2496" y="2503"/>
                  </a:lnTo>
                  <a:lnTo>
                    <a:pt x="2509" y="2554"/>
                  </a:lnTo>
                  <a:lnTo>
                    <a:pt x="2522" y="2603"/>
                  </a:lnTo>
                  <a:lnTo>
                    <a:pt x="2536" y="2650"/>
                  </a:lnTo>
                  <a:lnTo>
                    <a:pt x="2549" y="2692"/>
                  </a:lnTo>
                  <a:lnTo>
                    <a:pt x="2562" y="2729"/>
                  </a:lnTo>
                  <a:lnTo>
                    <a:pt x="2573" y="2756"/>
                  </a:lnTo>
                  <a:lnTo>
                    <a:pt x="2589" y="2796"/>
                  </a:lnTo>
                  <a:lnTo>
                    <a:pt x="2604" y="2845"/>
                  </a:lnTo>
                  <a:lnTo>
                    <a:pt x="2620" y="2900"/>
                  </a:lnTo>
                  <a:lnTo>
                    <a:pt x="2636" y="2956"/>
                  </a:lnTo>
                  <a:lnTo>
                    <a:pt x="2654" y="3007"/>
                  </a:lnTo>
                  <a:lnTo>
                    <a:pt x="2673" y="3052"/>
                  </a:lnTo>
                  <a:lnTo>
                    <a:pt x="2502" y="3107"/>
                  </a:lnTo>
                  <a:lnTo>
                    <a:pt x="2336" y="3154"/>
                  </a:lnTo>
                  <a:lnTo>
                    <a:pt x="2178" y="3192"/>
                  </a:lnTo>
                  <a:lnTo>
                    <a:pt x="2024" y="3220"/>
                  </a:lnTo>
                  <a:lnTo>
                    <a:pt x="1874" y="3240"/>
                  </a:lnTo>
                  <a:lnTo>
                    <a:pt x="1729" y="3247"/>
                  </a:lnTo>
                  <a:lnTo>
                    <a:pt x="1587" y="3245"/>
                  </a:lnTo>
                  <a:lnTo>
                    <a:pt x="1449" y="3232"/>
                  </a:lnTo>
                  <a:lnTo>
                    <a:pt x="1313" y="3209"/>
                  </a:lnTo>
                  <a:lnTo>
                    <a:pt x="1307" y="3176"/>
                  </a:lnTo>
                  <a:lnTo>
                    <a:pt x="1300" y="3138"/>
                  </a:lnTo>
                  <a:lnTo>
                    <a:pt x="1291" y="3092"/>
                  </a:lnTo>
                  <a:lnTo>
                    <a:pt x="1284" y="3043"/>
                  </a:lnTo>
                  <a:lnTo>
                    <a:pt x="1274" y="2990"/>
                  </a:lnTo>
                  <a:lnTo>
                    <a:pt x="1264" y="2936"/>
                  </a:lnTo>
                  <a:lnTo>
                    <a:pt x="1253" y="2883"/>
                  </a:lnTo>
                  <a:lnTo>
                    <a:pt x="1240" y="2832"/>
                  </a:lnTo>
                  <a:lnTo>
                    <a:pt x="1227" y="2783"/>
                  </a:lnTo>
                  <a:lnTo>
                    <a:pt x="1211" y="2740"/>
                  </a:lnTo>
                  <a:lnTo>
                    <a:pt x="1194" y="2703"/>
                  </a:lnTo>
                  <a:lnTo>
                    <a:pt x="1176" y="2674"/>
                  </a:lnTo>
                  <a:lnTo>
                    <a:pt x="1156" y="2656"/>
                  </a:lnTo>
                  <a:lnTo>
                    <a:pt x="1134" y="2647"/>
                  </a:lnTo>
                  <a:lnTo>
                    <a:pt x="1109" y="2643"/>
                  </a:lnTo>
                  <a:lnTo>
                    <a:pt x="1080" y="2645"/>
                  </a:lnTo>
                  <a:lnTo>
                    <a:pt x="1051" y="2649"/>
                  </a:lnTo>
                  <a:lnTo>
                    <a:pt x="1024" y="2656"/>
                  </a:lnTo>
                  <a:lnTo>
                    <a:pt x="998" y="2663"/>
                  </a:lnTo>
                  <a:lnTo>
                    <a:pt x="974" y="2670"/>
                  </a:lnTo>
                  <a:lnTo>
                    <a:pt x="956" y="2676"/>
                  </a:lnTo>
                  <a:lnTo>
                    <a:pt x="913" y="2690"/>
                  </a:lnTo>
                  <a:lnTo>
                    <a:pt x="864" y="2703"/>
                  </a:lnTo>
                  <a:lnTo>
                    <a:pt x="809" y="2714"/>
                  </a:lnTo>
                  <a:lnTo>
                    <a:pt x="751" y="2721"/>
                  </a:lnTo>
                  <a:lnTo>
                    <a:pt x="693" y="2727"/>
                  </a:lnTo>
                  <a:lnTo>
                    <a:pt x="634" y="2729"/>
                  </a:lnTo>
                  <a:lnTo>
                    <a:pt x="578" y="2725"/>
                  </a:lnTo>
                  <a:lnTo>
                    <a:pt x="525" y="2716"/>
                  </a:lnTo>
                  <a:lnTo>
                    <a:pt x="496" y="2709"/>
                  </a:lnTo>
                  <a:lnTo>
                    <a:pt x="467" y="2696"/>
                  </a:lnTo>
                  <a:lnTo>
                    <a:pt x="438" y="2681"/>
                  </a:lnTo>
                  <a:lnTo>
                    <a:pt x="413" y="2663"/>
                  </a:lnTo>
                  <a:lnTo>
                    <a:pt x="387" y="2641"/>
                  </a:lnTo>
                  <a:lnTo>
                    <a:pt x="367" y="2618"/>
                  </a:lnTo>
                  <a:lnTo>
                    <a:pt x="353" y="2589"/>
                  </a:lnTo>
                  <a:lnTo>
                    <a:pt x="342" y="2556"/>
                  </a:lnTo>
                  <a:lnTo>
                    <a:pt x="338" y="2520"/>
                  </a:lnTo>
                  <a:lnTo>
                    <a:pt x="342" y="2480"/>
                  </a:lnTo>
                  <a:lnTo>
                    <a:pt x="347" y="2452"/>
                  </a:lnTo>
                  <a:lnTo>
                    <a:pt x="354" y="2421"/>
                  </a:lnTo>
                  <a:lnTo>
                    <a:pt x="362" y="2389"/>
                  </a:lnTo>
                  <a:lnTo>
                    <a:pt x="365" y="2358"/>
                  </a:lnTo>
                  <a:lnTo>
                    <a:pt x="365" y="2325"/>
                  </a:lnTo>
                  <a:lnTo>
                    <a:pt x="356" y="2296"/>
                  </a:lnTo>
                  <a:lnTo>
                    <a:pt x="347" y="2280"/>
                  </a:lnTo>
                  <a:lnTo>
                    <a:pt x="331" y="2265"/>
                  </a:lnTo>
                  <a:lnTo>
                    <a:pt x="314" y="2254"/>
                  </a:lnTo>
                  <a:lnTo>
                    <a:pt x="296" y="2245"/>
                  </a:lnTo>
                  <a:lnTo>
                    <a:pt x="278" y="2232"/>
                  </a:lnTo>
                  <a:lnTo>
                    <a:pt x="264" y="2218"/>
                  </a:lnTo>
                  <a:lnTo>
                    <a:pt x="253" y="2200"/>
                  </a:lnTo>
                  <a:lnTo>
                    <a:pt x="249" y="2180"/>
                  </a:lnTo>
                  <a:lnTo>
                    <a:pt x="251" y="2160"/>
                  </a:lnTo>
                  <a:lnTo>
                    <a:pt x="258" y="2141"/>
                  </a:lnTo>
                  <a:lnTo>
                    <a:pt x="267" y="2125"/>
                  </a:lnTo>
                  <a:lnTo>
                    <a:pt x="273" y="2109"/>
                  </a:lnTo>
                  <a:lnTo>
                    <a:pt x="244" y="2089"/>
                  </a:lnTo>
                  <a:lnTo>
                    <a:pt x="224" y="2069"/>
                  </a:lnTo>
                  <a:lnTo>
                    <a:pt x="213" y="2049"/>
                  </a:lnTo>
                  <a:lnTo>
                    <a:pt x="211" y="2027"/>
                  </a:lnTo>
                  <a:lnTo>
                    <a:pt x="214" y="2007"/>
                  </a:lnTo>
                  <a:lnTo>
                    <a:pt x="222" y="1985"/>
                  </a:lnTo>
                  <a:lnTo>
                    <a:pt x="233" y="1963"/>
                  </a:lnTo>
                  <a:lnTo>
                    <a:pt x="245" y="1941"/>
                  </a:lnTo>
                  <a:lnTo>
                    <a:pt x="256" y="1918"/>
                  </a:lnTo>
                  <a:lnTo>
                    <a:pt x="267" y="1896"/>
                  </a:lnTo>
                  <a:lnTo>
                    <a:pt x="273" y="1872"/>
                  </a:lnTo>
                  <a:lnTo>
                    <a:pt x="253" y="1854"/>
                  </a:lnTo>
                  <a:lnTo>
                    <a:pt x="225" y="1840"/>
                  </a:lnTo>
                  <a:lnTo>
                    <a:pt x="194" y="1827"/>
                  </a:lnTo>
                  <a:lnTo>
                    <a:pt x="162" y="1816"/>
                  </a:lnTo>
                  <a:lnTo>
                    <a:pt x="129" y="1805"/>
                  </a:lnTo>
                  <a:lnTo>
                    <a:pt x="96" y="1794"/>
                  </a:lnTo>
                  <a:lnTo>
                    <a:pt x="65" y="1781"/>
                  </a:lnTo>
                  <a:lnTo>
                    <a:pt x="40" y="1767"/>
                  </a:lnTo>
                  <a:lnTo>
                    <a:pt x="18" y="1747"/>
                  </a:lnTo>
                  <a:lnTo>
                    <a:pt x="5" y="1723"/>
                  </a:lnTo>
                  <a:lnTo>
                    <a:pt x="0" y="1698"/>
                  </a:lnTo>
                  <a:lnTo>
                    <a:pt x="4" y="1674"/>
                  </a:lnTo>
                  <a:lnTo>
                    <a:pt x="13" y="1652"/>
                  </a:lnTo>
                  <a:lnTo>
                    <a:pt x="27" y="1634"/>
                  </a:lnTo>
                  <a:lnTo>
                    <a:pt x="44" y="1616"/>
                  </a:lnTo>
                  <a:lnTo>
                    <a:pt x="60" y="1601"/>
                  </a:lnTo>
                  <a:lnTo>
                    <a:pt x="73" y="1589"/>
                  </a:lnTo>
                  <a:lnTo>
                    <a:pt x="111" y="1545"/>
                  </a:lnTo>
                  <a:lnTo>
                    <a:pt x="151" y="1505"/>
                  </a:lnTo>
                  <a:lnTo>
                    <a:pt x="191" y="1465"/>
                  </a:lnTo>
                  <a:lnTo>
                    <a:pt x="229" y="1421"/>
                  </a:lnTo>
                  <a:lnTo>
                    <a:pt x="265" y="1378"/>
                  </a:lnTo>
                  <a:lnTo>
                    <a:pt x="298" y="1329"/>
                  </a:lnTo>
                  <a:lnTo>
                    <a:pt x="325" y="1276"/>
                  </a:lnTo>
                  <a:lnTo>
                    <a:pt x="340" y="1232"/>
                  </a:lnTo>
                  <a:lnTo>
                    <a:pt x="345" y="1189"/>
                  </a:lnTo>
                  <a:lnTo>
                    <a:pt x="345" y="1143"/>
                  </a:lnTo>
                  <a:lnTo>
                    <a:pt x="344" y="1094"/>
                  </a:lnTo>
                  <a:lnTo>
                    <a:pt x="342" y="1045"/>
                  </a:lnTo>
                  <a:lnTo>
                    <a:pt x="344" y="992"/>
                  </a:lnTo>
                  <a:lnTo>
                    <a:pt x="349" y="936"/>
                  </a:lnTo>
                  <a:lnTo>
                    <a:pt x="405" y="705"/>
                  </a:lnTo>
                  <a:lnTo>
                    <a:pt x="440" y="621"/>
                  </a:lnTo>
                  <a:lnTo>
                    <a:pt x="482" y="543"/>
                  </a:lnTo>
                  <a:lnTo>
                    <a:pt x="531" y="470"/>
                  </a:lnTo>
                  <a:lnTo>
                    <a:pt x="587" y="401"/>
                  </a:lnTo>
                  <a:lnTo>
                    <a:pt x="649" y="338"/>
                  </a:lnTo>
                  <a:lnTo>
                    <a:pt x="716" y="280"/>
                  </a:lnTo>
                  <a:lnTo>
                    <a:pt x="789" y="227"/>
                  </a:lnTo>
                  <a:lnTo>
                    <a:pt x="865" y="180"/>
                  </a:lnTo>
                  <a:lnTo>
                    <a:pt x="947" y="138"/>
                  </a:lnTo>
                  <a:lnTo>
                    <a:pt x="1031" y="103"/>
                  </a:lnTo>
                  <a:lnTo>
                    <a:pt x="1116" y="72"/>
                  </a:lnTo>
                  <a:lnTo>
                    <a:pt x="1402" y="9"/>
                  </a:lnTo>
                  <a:lnTo>
                    <a:pt x="151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41" name="Freeform 9">
              <a:extLst>
                <a:ext uri="{FF2B5EF4-FFF2-40B4-BE49-F238E27FC236}">
                  <a16:creationId xmlns:a16="http://schemas.microsoft.com/office/drawing/2014/main" id="{3ADF99DA-AF99-4C77-BE3C-10D1D7A202EF}"/>
                </a:ext>
              </a:extLst>
            </p:cNvPr>
            <p:cNvSpPr>
              <a:spLocks/>
            </p:cNvSpPr>
            <p:nvPr/>
          </p:nvSpPr>
          <p:spPr bwMode="auto">
            <a:xfrm>
              <a:off x="9238369" y="1930806"/>
              <a:ext cx="269307" cy="349526"/>
            </a:xfrm>
            <a:custGeom>
              <a:avLst/>
              <a:gdLst>
                <a:gd name="T0" fmla="*/ 536 w 1882"/>
                <a:gd name="T1" fmla="*/ 10 h 2443"/>
                <a:gd name="T2" fmla="*/ 642 w 1882"/>
                <a:gd name="T3" fmla="*/ 32 h 2443"/>
                <a:gd name="T4" fmla="*/ 821 w 1882"/>
                <a:gd name="T5" fmla="*/ 80 h 2443"/>
                <a:gd name="T6" fmla="*/ 1054 w 1882"/>
                <a:gd name="T7" fmla="*/ 87 h 2443"/>
                <a:gd name="T8" fmla="*/ 1196 w 1882"/>
                <a:gd name="T9" fmla="*/ 59 h 2443"/>
                <a:gd name="T10" fmla="*/ 1321 w 1882"/>
                <a:gd name="T11" fmla="*/ 24 h 2443"/>
                <a:gd name="T12" fmla="*/ 1495 w 1882"/>
                <a:gd name="T13" fmla="*/ 8 h 2443"/>
                <a:gd name="T14" fmla="*/ 1566 w 1882"/>
                <a:gd name="T15" fmla="*/ 20 h 2443"/>
                <a:gd name="T16" fmla="*/ 1705 w 1882"/>
                <a:gd name="T17" fmla="*/ 69 h 2443"/>
                <a:gd name="T18" fmla="*/ 1811 w 1882"/>
                <a:gd name="T19" fmla="*/ 201 h 2443"/>
                <a:gd name="T20" fmla="*/ 1864 w 1882"/>
                <a:gd name="T21" fmla="*/ 359 h 2443"/>
                <a:gd name="T22" fmla="*/ 1881 w 1882"/>
                <a:gd name="T23" fmla="*/ 493 h 2443"/>
                <a:gd name="T24" fmla="*/ 1882 w 1882"/>
                <a:gd name="T25" fmla="*/ 550 h 2443"/>
                <a:gd name="T26" fmla="*/ 1842 w 1882"/>
                <a:gd name="T27" fmla="*/ 801 h 2443"/>
                <a:gd name="T28" fmla="*/ 1802 w 1882"/>
                <a:gd name="T29" fmla="*/ 923 h 2443"/>
                <a:gd name="T30" fmla="*/ 1727 w 1882"/>
                <a:gd name="T31" fmla="*/ 1080 h 2443"/>
                <a:gd name="T32" fmla="*/ 1661 w 1882"/>
                <a:gd name="T33" fmla="*/ 1268 h 2443"/>
                <a:gd name="T34" fmla="*/ 1644 w 1882"/>
                <a:gd name="T35" fmla="*/ 1341 h 2443"/>
                <a:gd name="T36" fmla="*/ 1636 w 1882"/>
                <a:gd name="T37" fmla="*/ 1465 h 2443"/>
                <a:gd name="T38" fmla="*/ 1614 w 1882"/>
                <a:gd name="T39" fmla="*/ 1657 h 2443"/>
                <a:gd name="T40" fmla="*/ 1567 w 1882"/>
                <a:gd name="T41" fmla="*/ 1913 h 2443"/>
                <a:gd name="T42" fmla="*/ 1526 w 1882"/>
                <a:gd name="T43" fmla="*/ 2084 h 2443"/>
                <a:gd name="T44" fmla="*/ 1493 w 1882"/>
                <a:gd name="T45" fmla="*/ 2189 h 2443"/>
                <a:gd name="T46" fmla="*/ 1400 w 1882"/>
                <a:gd name="T47" fmla="*/ 2375 h 2443"/>
                <a:gd name="T48" fmla="*/ 1327 w 1882"/>
                <a:gd name="T49" fmla="*/ 2438 h 2443"/>
                <a:gd name="T50" fmla="*/ 1287 w 1882"/>
                <a:gd name="T51" fmla="*/ 2441 h 2443"/>
                <a:gd name="T52" fmla="*/ 1243 w 1882"/>
                <a:gd name="T53" fmla="*/ 2407 h 2443"/>
                <a:gd name="T54" fmla="*/ 1201 w 1882"/>
                <a:gd name="T55" fmla="*/ 2280 h 2443"/>
                <a:gd name="T56" fmla="*/ 1180 w 1882"/>
                <a:gd name="T57" fmla="*/ 2148 h 2443"/>
                <a:gd name="T58" fmla="*/ 1174 w 1882"/>
                <a:gd name="T59" fmla="*/ 2039 h 2443"/>
                <a:gd name="T60" fmla="*/ 1152 w 1882"/>
                <a:gd name="T61" fmla="*/ 1785 h 2443"/>
                <a:gd name="T62" fmla="*/ 1125 w 1882"/>
                <a:gd name="T63" fmla="*/ 1654 h 2443"/>
                <a:gd name="T64" fmla="*/ 1089 w 1882"/>
                <a:gd name="T65" fmla="*/ 1553 h 2443"/>
                <a:gd name="T66" fmla="*/ 1008 w 1882"/>
                <a:gd name="T67" fmla="*/ 1480 h 2443"/>
                <a:gd name="T68" fmla="*/ 945 w 1882"/>
                <a:gd name="T69" fmla="*/ 1464 h 2443"/>
                <a:gd name="T70" fmla="*/ 860 w 1882"/>
                <a:gd name="T71" fmla="*/ 1476 h 2443"/>
                <a:gd name="T72" fmla="*/ 785 w 1882"/>
                <a:gd name="T73" fmla="*/ 1545 h 2443"/>
                <a:gd name="T74" fmla="*/ 761 w 1882"/>
                <a:gd name="T75" fmla="*/ 1600 h 2443"/>
                <a:gd name="T76" fmla="*/ 736 w 1882"/>
                <a:gd name="T77" fmla="*/ 1692 h 2443"/>
                <a:gd name="T78" fmla="*/ 711 w 1882"/>
                <a:gd name="T79" fmla="*/ 1877 h 2443"/>
                <a:gd name="T80" fmla="*/ 695 w 1882"/>
                <a:gd name="T81" fmla="*/ 2046 h 2443"/>
                <a:gd name="T82" fmla="*/ 690 w 1882"/>
                <a:gd name="T83" fmla="*/ 2157 h 2443"/>
                <a:gd name="T84" fmla="*/ 657 w 1882"/>
                <a:gd name="T85" fmla="*/ 2345 h 2443"/>
                <a:gd name="T86" fmla="*/ 613 w 1882"/>
                <a:gd name="T87" fmla="*/ 2424 h 2443"/>
                <a:gd name="T88" fmla="*/ 592 w 1882"/>
                <a:gd name="T89" fmla="*/ 2439 h 2443"/>
                <a:gd name="T90" fmla="*/ 481 w 1882"/>
                <a:gd name="T91" fmla="*/ 2389 h 2443"/>
                <a:gd name="T92" fmla="*/ 415 w 1882"/>
                <a:gd name="T93" fmla="*/ 2278 h 2443"/>
                <a:gd name="T94" fmla="*/ 392 w 1882"/>
                <a:gd name="T95" fmla="*/ 2217 h 2443"/>
                <a:gd name="T96" fmla="*/ 332 w 1882"/>
                <a:gd name="T97" fmla="*/ 2029 h 2443"/>
                <a:gd name="T98" fmla="*/ 286 w 1882"/>
                <a:gd name="T99" fmla="*/ 1821 h 2443"/>
                <a:gd name="T100" fmla="*/ 259 w 1882"/>
                <a:gd name="T101" fmla="*/ 1671 h 2443"/>
                <a:gd name="T102" fmla="*/ 240 w 1882"/>
                <a:gd name="T103" fmla="*/ 1555 h 2443"/>
                <a:gd name="T104" fmla="*/ 229 w 1882"/>
                <a:gd name="T105" fmla="*/ 1385 h 2443"/>
                <a:gd name="T106" fmla="*/ 218 w 1882"/>
                <a:gd name="T107" fmla="*/ 1279 h 2443"/>
                <a:gd name="T108" fmla="*/ 158 w 1882"/>
                <a:gd name="T109" fmla="*/ 1075 h 2443"/>
                <a:gd name="T110" fmla="*/ 131 w 1882"/>
                <a:gd name="T111" fmla="*/ 1004 h 2443"/>
                <a:gd name="T112" fmla="*/ 29 w 1882"/>
                <a:gd name="T113" fmla="*/ 722 h 2443"/>
                <a:gd name="T114" fmla="*/ 1 w 1882"/>
                <a:gd name="T115" fmla="*/ 565 h 2443"/>
                <a:gd name="T116" fmla="*/ 10 w 1882"/>
                <a:gd name="T117" fmla="*/ 393 h 2443"/>
                <a:gd name="T118" fmla="*/ 69 w 1882"/>
                <a:gd name="T119" fmla="*/ 212 h 2443"/>
                <a:gd name="T120" fmla="*/ 137 w 1882"/>
                <a:gd name="T121" fmla="*/ 118 h 2443"/>
                <a:gd name="T122" fmla="*/ 184 w 1882"/>
                <a:gd name="T123" fmla="*/ 71 h 2443"/>
                <a:gd name="T124" fmla="*/ 336 w 1882"/>
                <a:gd name="T125" fmla="*/ 6 h 2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82" h="2443">
                  <a:moveTo>
                    <a:pt x="405" y="0"/>
                  </a:moveTo>
                  <a:lnTo>
                    <a:pt x="440" y="0"/>
                  </a:lnTo>
                  <a:lnTo>
                    <a:pt x="473" y="2"/>
                  </a:lnTo>
                  <a:lnTo>
                    <a:pt x="506" y="6"/>
                  </a:lnTo>
                  <a:lnTo>
                    <a:pt x="536" y="10"/>
                  </a:lnTo>
                  <a:lnTo>
                    <a:pt x="564" y="14"/>
                  </a:lnTo>
                  <a:lnTo>
                    <a:pt x="589" y="20"/>
                  </a:lnTo>
                  <a:lnTo>
                    <a:pt x="611" y="24"/>
                  </a:lnTo>
                  <a:lnTo>
                    <a:pt x="628" y="29"/>
                  </a:lnTo>
                  <a:lnTo>
                    <a:pt x="642" y="32"/>
                  </a:lnTo>
                  <a:lnTo>
                    <a:pt x="650" y="35"/>
                  </a:lnTo>
                  <a:lnTo>
                    <a:pt x="654" y="35"/>
                  </a:lnTo>
                  <a:lnTo>
                    <a:pt x="711" y="55"/>
                  </a:lnTo>
                  <a:lnTo>
                    <a:pt x="766" y="69"/>
                  </a:lnTo>
                  <a:lnTo>
                    <a:pt x="821" y="80"/>
                  </a:lnTo>
                  <a:lnTo>
                    <a:pt x="873" y="87"/>
                  </a:lnTo>
                  <a:lnTo>
                    <a:pt x="922" y="90"/>
                  </a:lnTo>
                  <a:lnTo>
                    <a:pt x="969" y="91"/>
                  </a:lnTo>
                  <a:lnTo>
                    <a:pt x="1013" y="90"/>
                  </a:lnTo>
                  <a:lnTo>
                    <a:pt x="1054" y="87"/>
                  </a:lnTo>
                  <a:lnTo>
                    <a:pt x="1091" y="82"/>
                  </a:lnTo>
                  <a:lnTo>
                    <a:pt x="1124" y="77"/>
                  </a:lnTo>
                  <a:lnTo>
                    <a:pt x="1152" y="70"/>
                  </a:lnTo>
                  <a:lnTo>
                    <a:pt x="1176" y="65"/>
                  </a:lnTo>
                  <a:lnTo>
                    <a:pt x="1196" y="59"/>
                  </a:lnTo>
                  <a:lnTo>
                    <a:pt x="1210" y="55"/>
                  </a:lnTo>
                  <a:lnTo>
                    <a:pt x="1219" y="52"/>
                  </a:lnTo>
                  <a:lnTo>
                    <a:pt x="1221" y="50"/>
                  </a:lnTo>
                  <a:lnTo>
                    <a:pt x="1274" y="36"/>
                  </a:lnTo>
                  <a:lnTo>
                    <a:pt x="1321" y="24"/>
                  </a:lnTo>
                  <a:lnTo>
                    <a:pt x="1365" y="17"/>
                  </a:lnTo>
                  <a:lnTo>
                    <a:pt x="1404" y="11"/>
                  </a:lnTo>
                  <a:lnTo>
                    <a:pt x="1438" y="9"/>
                  </a:lnTo>
                  <a:lnTo>
                    <a:pt x="1469" y="8"/>
                  </a:lnTo>
                  <a:lnTo>
                    <a:pt x="1495" y="8"/>
                  </a:lnTo>
                  <a:lnTo>
                    <a:pt x="1517" y="10"/>
                  </a:lnTo>
                  <a:lnTo>
                    <a:pt x="1536" y="12"/>
                  </a:lnTo>
                  <a:lnTo>
                    <a:pt x="1550" y="15"/>
                  </a:lnTo>
                  <a:lnTo>
                    <a:pt x="1560" y="18"/>
                  </a:lnTo>
                  <a:lnTo>
                    <a:pt x="1566" y="20"/>
                  </a:lnTo>
                  <a:lnTo>
                    <a:pt x="1568" y="20"/>
                  </a:lnTo>
                  <a:lnTo>
                    <a:pt x="1607" y="26"/>
                  </a:lnTo>
                  <a:lnTo>
                    <a:pt x="1642" y="36"/>
                  </a:lnTo>
                  <a:lnTo>
                    <a:pt x="1675" y="52"/>
                  </a:lnTo>
                  <a:lnTo>
                    <a:pt x="1705" y="69"/>
                  </a:lnTo>
                  <a:lnTo>
                    <a:pt x="1731" y="91"/>
                  </a:lnTo>
                  <a:lnTo>
                    <a:pt x="1755" y="115"/>
                  </a:lnTo>
                  <a:lnTo>
                    <a:pt x="1776" y="141"/>
                  </a:lnTo>
                  <a:lnTo>
                    <a:pt x="1795" y="170"/>
                  </a:lnTo>
                  <a:lnTo>
                    <a:pt x="1811" y="201"/>
                  </a:lnTo>
                  <a:lnTo>
                    <a:pt x="1825" y="231"/>
                  </a:lnTo>
                  <a:lnTo>
                    <a:pt x="1837" y="263"/>
                  </a:lnTo>
                  <a:lnTo>
                    <a:pt x="1848" y="296"/>
                  </a:lnTo>
                  <a:lnTo>
                    <a:pt x="1856" y="328"/>
                  </a:lnTo>
                  <a:lnTo>
                    <a:pt x="1864" y="359"/>
                  </a:lnTo>
                  <a:lnTo>
                    <a:pt x="1869" y="390"/>
                  </a:lnTo>
                  <a:lnTo>
                    <a:pt x="1874" y="419"/>
                  </a:lnTo>
                  <a:lnTo>
                    <a:pt x="1877" y="446"/>
                  </a:lnTo>
                  <a:lnTo>
                    <a:pt x="1879" y="471"/>
                  </a:lnTo>
                  <a:lnTo>
                    <a:pt x="1881" y="493"/>
                  </a:lnTo>
                  <a:lnTo>
                    <a:pt x="1882" y="513"/>
                  </a:lnTo>
                  <a:lnTo>
                    <a:pt x="1882" y="528"/>
                  </a:lnTo>
                  <a:lnTo>
                    <a:pt x="1882" y="540"/>
                  </a:lnTo>
                  <a:lnTo>
                    <a:pt x="1882" y="548"/>
                  </a:lnTo>
                  <a:lnTo>
                    <a:pt x="1882" y="550"/>
                  </a:lnTo>
                  <a:lnTo>
                    <a:pt x="1877" y="610"/>
                  </a:lnTo>
                  <a:lnTo>
                    <a:pt x="1869" y="665"/>
                  </a:lnTo>
                  <a:lnTo>
                    <a:pt x="1860" y="716"/>
                  </a:lnTo>
                  <a:lnTo>
                    <a:pt x="1852" y="762"/>
                  </a:lnTo>
                  <a:lnTo>
                    <a:pt x="1842" y="801"/>
                  </a:lnTo>
                  <a:lnTo>
                    <a:pt x="1833" y="836"/>
                  </a:lnTo>
                  <a:lnTo>
                    <a:pt x="1823" y="866"/>
                  </a:lnTo>
                  <a:lnTo>
                    <a:pt x="1815" y="890"/>
                  </a:lnTo>
                  <a:lnTo>
                    <a:pt x="1808" y="910"/>
                  </a:lnTo>
                  <a:lnTo>
                    <a:pt x="1802" y="923"/>
                  </a:lnTo>
                  <a:lnTo>
                    <a:pt x="1799" y="931"/>
                  </a:lnTo>
                  <a:lnTo>
                    <a:pt x="1798" y="934"/>
                  </a:lnTo>
                  <a:lnTo>
                    <a:pt x="1772" y="985"/>
                  </a:lnTo>
                  <a:lnTo>
                    <a:pt x="1747" y="1033"/>
                  </a:lnTo>
                  <a:lnTo>
                    <a:pt x="1727" y="1080"/>
                  </a:lnTo>
                  <a:lnTo>
                    <a:pt x="1709" y="1124"/>
                  </a:lnTo>
                  <a:lnTo>
                    <a:pt x="1694" y="1166"/>
                  </a:lnTo>
                  <a:lnTo>
                    <a:pt x="1681" y="1203"/>
                  </a:lnTo>
                  <a:lnTo>
                    <a:pt x="1670" y="1237"/>
                  </a:lnTo>
                  <a:lnTo>
                    <a:pt x="1661" y="1268"/>
                  </a:lnTo>
                  <a:lnTo>
                    <a:pt x="1654" y="1293"/>
                  </a:lnTo>
                  <a:lnTo>
                    <a:pt x="1650" y="1314"/>
                  </a:lnTo>
                  <a:lnTo>
                    <a:pt x="1647" y="1328"/>
                  </a:lnTo>
                  <a:lnTo>
                    <a:pt x="1644" y="1338"/>
                  </a:lnTo>
                  <a:lnTo>
                    <a:pt x="1644" y="1341"/>
                  </a:lnTo>
                  <a:lnTo>
                    <a:pt x="1640" y="1373"/>
                  </a:lnTo>
                  <a:lnTo>
                    <a:pt x="1637" y="1403"/>
                  </a:lnTo>
                  <a:lnTo>
                    <a:pt x="1636" y="1428"/>
                  </a:lnTo>
                  <a:lnTo>
                    <a:pt x="1636" y="1449"/>
                  </a:lnTo>
                  <a:lnTo>
                    <a:pt x="1636" y="1465"/>
                  </a:lnTo>
                  <a:lnTo>
                    <a:pt x="1637" y="1476"/>
                  </a:lnTo>
                  <a:lnTo>
                    <a:pt x="1637" y="1479"/>
                  </a:lnTo>
                  <a:lnTo>
                    <a:pt x="1630" y="1540"/>
                  </a:lnTo>
                  <a:lnTo>
                    <a:pt x="1623" y="1600"/>
                  </a:lnTo>
                  <a:lnTo>
                    <a:pt x="1614" y="1657"/>
                  </a:lnTo>
                  <a:lnTo>
                    <a:pt x="1605" y="1714"/>
                  </a:lnTo>
                  <a:lnTo>
                    <a:pt x="1595" y="1768"/>
                  </a:lnTo>
                  <a:lnTo>
                    <a:pt x="1585" y="1819"/>
                  </a:lnTo>
                  <a:lnTo>
                    <a:pt x="1575" y="1868"/>
                  </a:lnTo>
                  <a:lnTo>
                    <a:pt x="1567" y="1913"/>
                  </a:lnTo>
                  <a:lnTo>
                    <a:pt x="1557" y="1956"/>
                  </a:lnTo>
                  <a:lnTo>
                    <a:pt x="1548" y="1994"/>
                  </a:lnTo>
                  <a:lnTo>
                    <a:pt x="1540" y="2029"/>
                  </a:lnTo>
                  <a:lnTo>
                    <a:pt x="1533" y="2059"/>
                  </a:lnTo>
                  <a:lnTo>
                    <a:pt x="1526" y="2084"/>
                  </a:lnTo>
                  <a:lnTo>
                    <a:pt x="1521" y="2105"/>
                  </a:lnTo>
                  <a:lnTo>
                    <a:pt x="1517" y="2120"/>
                  </a:lnTo>
                  <a:lnTo>
                    <a:pt x="1514" y="2129"/>
                  </a:lnTo>
                  <a:lnTo>
                    <a:pt x="1514" y="2132"/>
                  </a:lnTo>
                  <a:lnTo>
                    <a:pt x="1493" y="2189"/>
                  </a:lnTo>
                  <a:lnTo>
                    <a:pt x="1473" y="2240"/>
                  </a:lnTo>
                  <a:lnTo>
                    <a:pt x="1455" y="2283"/>
                  </a:lnTo>
                  <a:lnTo>
                    <a:pt x="1435" y="2319"/>
                  </a:lnTo>
                  <a:lnTo>
                    <a:pt x="1418" y="2349"/>
                  </a:lnTo>
                  <a:lnTo>
                    <a:pt x="1400" y="2375"/>
                  </a:lnTo>
                  <a:lnTo>
                    <a:pt x="1384" y="2395"/>
                  </a:lnTo>
                  <a:lnTo>
                    <a:pt x="1367" y="2412"/>
                  </a:lnTo>
                  <a:lnTo>
                    <a:pt x="1353" y="2424"/>
                  </a:lnTo>
                  <a:lnTo>
                    <a:pt x="1340" y="2433"/>
                  </a:lnTo>
                  <a:lnTo>
                    <a:pt x="1327" y="2438"/>
                  </a:lnTo>
                  <a:lnTo>
                    <a:pt x="1316" y="2441"/>
                  </a:lnTo>
                  <a:lnTo>
                    <a:pt x="1307" y="2443"/>
                  </a:lnTo>
                  <a:lnTo>
                    <a:pt x="1298" y="2443"/>
                  </a:lnTo>
                  <a:lnTo>
                    <a:pt x="1291" y="2443"/>
                  </a:lnTo>
                  <a:lnTo>
                    <a:pt x="1287" y="2441"/>
                  </a:lnTo>
                  <a:lnTo>
                    <a:pt x="1284" y="2440"/>
                  </a:lnTo>
                  <a:lnTo>
                    <a:pt x="1283" y="2439"/>
                  </a:lnTo>
                  <a:lnTo>
                    <a:pt x="1268" y="2434"/>
                  </a:lnTo>
                  <a:lnTo>
                    <a:pt x="1255" y="2423"/>
                  </a:lnTo>
                  <a:lnTo>
                    <a:pt x="1243" y="2407"/>
                  </a:lnTo>
                  <a:lnTo>
                    <a:pt x="1232" y="2388"/>
                  </a:lnTo>
                  <a:lnTo>
                    <a:pt x="1224" y="2364"/>
                  </a:lnTo>
                  <a:lnTo>
                    <a:pt x="1215" y="2337"/>
                  </a:lnTo>
                  <a:lnTo>
                    <a:pt x="1207" y="2310"/>
                  </a:lnTo>
                  <a:lnTo>
                    <a:pt x="1201" y="2280"/>
                  </a:lnTo>
                  <a:lnTo>
                    <a:pt x="1194" y="2252"/>
                  </a:lnTo>
                  <a:lnTo>
                    <a:pt x="1190" y="2222"/>
                  </a:lnTo>
                  <a:lnTo>
                    <a:pt x="1185" y="2195"/>
                  </a:lnTo>
                  <a:lnTo>
                    <a:pt x="1182" y="2170"/>
                  </a:lnTo>
                  <a:lnTo>
                    <a:pt x="1180" y="2148"/>
                  </a:lnTo>
                  <a:lnTo>
                    <a:pt x="1177" y="2128"/>
                  </a:lnTo>
                  <a:lnTo>
                    <a:pt x="1176" y="2114"/>
                  </a:lnTo>
                  <a:lnTo>
                    <a:pt x="1175" y="2105"/>
                  </a:lnTo>
                  <a:lnTo>
                    <a:pt x="1175" y="2102"/>
                  </a:lnTo>
                  <a:lnTo>
                    <a:pt x="1174" y="2039"/>
                  </a:lnTo>
                  <a:lnTo>
                    <a:pt x="1172" y="1980"/>
                  </a:lnTo>
                  <a:lnTo>
                    <a:pt x="1169" y="1925"/>
                  </a:lnTo>
                  <a:lnTo>
                    <a:pt x="1163" y="1874"/>
                  </a:lnTo>
                  <a:lnTo>
                    <a:pt x="1158" y="1828"/>
                  </a:lnTo>
                  <a:lnTo>
                    <a:pt x="1152" y="1785"/>
                  </a:lnTo>
                  <a:lnTo>
                    <a:pt x="1146" y="1749"/>
                  </a:lnTo>
                  <a:lnTo>
                    <a:pt x="1139" y="1716"/>
                  </a:lnTo>
                  <a:lnTo>
                    <a:pt x="1134" y="1690"/>
                  </a:lnTo>
                  <a:lnTo>
                    <a:pt x="1129" y="1669"/>
                  </a:lnTo>
                  <a:lnTo>
                    <a:pt x="1125" y="1654"/>
                  </a:lnTo>
                  <a:lnTo>
                    <a:pt x="1123" y="1644"/>
                  </a:lnTo>
                  <a:lnTo>
                    <a:pt x="1122" y="1640"/>
                  </a:lnTo>
                  <a:lnTo>
                    <a:pt x="1113" y="1606"/>
                  </a:lnTo>
                  <a:lnTo>
                    <a:pt x="1102" y="1578"/>
                  </a:lnTo>
                  <a:lnTo>
                    <a:pt x="1089" y="1553"/>
                  </a:lnTo>
                  <a:lnTo>
                    <a:pt x="1074" y="1532"/>
                  </a:lnTo>
                  <a:lnTo>
                    <a:pt x="1058" y="1514"/>
                  </a:lnTo>
                  <a:lnTo>
                    <a:pt x="1042" y="1500"/>
                  </a:lnTo>
                  <a:lnTo>
                    <a:pt x="1024" y="1489"/>
                  </a:lnTo>
                  <a:lnTo>
                    <a:pt x="1008" y="1480"/>
                  </a:lnTo>
                  <a:lnTo>
                    <a:pt x="992" y="1474"/>
                  </a:lnTo>
                  <a:lnTo>
                    <a:pt x="977" y="1469"/>
                  </a:lnTo>
                  <a:lnTo>
                    <a:pt x="964" y="1466"/>
                  </a:lnTo>
                  <a:lnTo>
                    <a:pt x="953" y="1465"/>
                  </a:lnTo>
                  <a:lnTo>
                    <a:pt x="945" y="1464"/>
                  </a:lnTo>
                  <a:lnTo>
                    <a:pt x="940" y="1464"/>
                  </a:lnTo>
                  <a:lnTo>
                    <a:pt x="937" y="1464"/>
                  </a:lnTo>
                  <a:lnTo>
                    <a:pt x="908" y="1464"/>
                  </a:lnTo>
                  <a:lnTo>
                    <a:pt x="883" y="1468"/>
                  </a:lnTo>
                  <a:lnTo>
                    <a:pt x="860" y="1476"/>
                  </a:lnTo>
                  <a:lnTo>
                    <a:pt x="840" y="1487"/>
                  </a:lnTo>
                  <a:lnTo>
                    <a:pt x="822" y="1500"/>
                  </a:lnTo>
                  <a:lnTo>
                    <a:pt x="808" y="1514"/>
                  </a:lnTo>
                  <a:lnTo>
                    <a:pt x="795" y="1530"/>
                  </a:lnTo>
                  <a:lnTo>
                    <a:pt x="785" y="1545"/>
                  </a:lnTo>
                  <a:lnTo>
                    <a:pt x="777" y="1559"/>
                  </a:lnTo>
                  <a:lnTo>
                    <a:pt x="771" y="1574"/>
                  </a:lnTo>
                  <a:lnTo>
                    <a:pt x="766" y="1585"/>
                  </a:lnTo>
                  <a:lnTo>
                    <a:pt x="763" y="1594"/>
                  </a:lnTo>
                  <a:lnTo>
                    <a:pt x="761" y="1600"/>
                  </a:lnTo>
                  <a:lnTo>
                    <a:pt x="761" y="1602"/>
                  </a:lnTo>
                  <a:lnTo>
                    <a:pt x="754" y="1616"/>
                  </a:lnTo>
                  <a:lnTo>
                    <a:pt x="748" y="1637"/>
                  </a:lnTo>
                  <a:lnTo>
                    <a:pt x="741" y="1662"/>
                  </a:lnTo>
                  <a:lnTo>
                    <a:pt x="736" y="1692"/>
                  </a:lnTo>
                  <a:lnTo>
                    <a:pt x="730" y="1726"/>
                  </a:lnTo>
                  <a:lnTo>
                    <a:pt x="725" y="1761"/>
                  </a:lnTo>
                  <a:lnTo>
                    <a:pt x="719" y="1799"/>
                  </a:lnTo>
                  <a:lnTo>
                    <a:pt x="715" y="1838"/>
                  </a:lnTo>
                  <a:lnTo>
                    <a:pt x="711" y="1877"/>
                  </a:lnTo>
                  <a:lnTo>
                    <a:pt x="707" y="1915"/>
                  </a:lnTo>
                  <a:lnTo>
                    <a:pt x="704" y="1953"/>
                  </a:lnTo>
                  <a:lnTo>
                    <a:pt x="701" y="1987"/>
                  </a:lnTo>
                  <a:lnTo>
                    <a:pt x="697" y="2018"/>
                  </a:lnTo>
                  <a:lnTo>
                    <a:pt x="695" y="2046"/>
                  </a:lnTo>
                  <a:lnTo>
                    <a:pt x="694" y="2069"/>
                  </a:lnTo>
                  <a:lnTo>
                    <a:pt x="693" y="2086"/>
                  </a:lnTo>
                  <a:lnTo>
                    <a:pt x="692" y="2097"/>
                  </a:lnTo>
                  <a:lnTo>
                    <a:pt x="692" y="2102"/>
                  </a:lnTo>
                  <a:lnTo>
                    <a:pt x="690" y="2157"/>
                  </a:lnTo>
                  <a:lnTo>
                    <a:pt x="685" y="2205"/>
                  </a:lnTo>
                  <a:lnTo>
                    <a:pt x="680" y="2247"/>
                  </a:lnTo>
                  <a:lnTo>
                    <a:pt x="673" y="2285"/>
                  </a:lnTo>
                  <a:lnTo>
                    <a:pt x="665" y="2318"/>
                  </a:lnTo>
                  <a:lnTo>
                    <a:pt x="657" y="2345"/>
                  </a:lnTo>
                  <a:lnTo>
                    <a:pt x="648" y="2368"/>
                  </a:lnTo>
                  <a:lnTo>
                    <a:pt x="639" y="2387"/>
                  </a:lnTo>
                  <a:lnTo>
                    <a:pt x="629" y="2402"/>
                  </a:lnTo>
                  <a:lnTo>
                    <a:pt x="622" y="2414"/>
                  </a:lnTo>
                  <a:lnTo>
                    <a:pt x="613" y="2424"/>
                  </a:lnTo>
                  <a:lnTo>
                    <a:pt x="606" y="2430"/>
                  </a:lnTo>
                  <a:lnTo>
                    <a:pt x="600" y="2435"/>
                  </a:lnTo>
                  <a:lnTo>
                    <a:pt x="595" y="2438"/>
                  </a:lnTo>
                  <a:lnTo>
                    <a:pt x="593" y="2439"/>
                  </a:lnTo>
                  <a:lnTo>
                    <a:pt x="592" y="2439"/>
                  </a:lnTo>
                  <a:lnTo>
                    <a:pt x="566" y="2439"/>
                  </a:lnTo>
                  <a:lnTo>
                    <a:pt x="543" y="2434"/>
                  </a:lnTo>
                  <a:lnTo>
                    <a:pt x="520" y="2423"/>
                  </a:lnTo>
                  <a:lnTo>
                    <a:pt x="500" y="2407"/>
                  </a:lnTo>
                  <a:lnTo>
                    <a:pt x="481" y="2389"/>
                  </a:lnTo>
                  <a:lnTo>
                    <a:pt x="464" y="2368"/>
                  </a:lnTo>
                  <a:lnTo>
                    <a:pt x="450" y="2346"/>
                  </a:lnTo>
                  <a:lnTo>
                    <a:pt x="435" y="2323"/>
                  </a:lnTo>
                  <a:lnTo>
                    <a:pt x="424" y="2300"/>
                  </a:lnTo>
                  <a:lnTo>
                    <a:pt x="415" y="2278"/>
                  </a:lnTo>
                  <a:lnTo>
                    <a:pt x="407" y="2258"/>
                  </a:lnTo>
                  <a:lnTo>
                    <a:pt x="400" y="2242"/>
                  </a:lnTo>
                  <a:lnTo>
                    <a:pt x="396" y="2228"/>
                  </a:lnTo>
                  <a:lnTo>
                    <a:pt x="393" y="2220"/>
                  </a:lnTo>
                  <a:lnTo>
                    <a:pt x="392" y="2217"/>
                  </a:lnTo>
                  <a:lnTo>
                    <a:pt x="380" y="2185"/>
                  </a:lnTo>
                  <a:lnTo>
                    <a:pt x="367" y="2149"/>
                  </a:lnTo>
                  <a:lnTo>
                    <a:pt x="355" y="2110"/>
                  </a:lnTo>
                  <a:lnTo>
                    <a:pt x="343" y="2071"/>
                  </a:lnTo>
                  <a:lnTo>
                    <a:pt x="332" y="2029"/>
                  </a:lnTo>
                  <a:lnTo>
                    <a:pt x="323" y="1987"/>
                  </a:lnTo>
                  <a:lnTo>
                    <a:pt x="312" y="1944"/>
                  </a:lnTo>
                  <a:lnTo>
                    <a:pt x="303" y="1901"/>
                  </a:lnTo>
                  <a:lnTo>
                    <a:pt x="294" y="1861"/>
                  </a:lnTo>
                  <a:lnTo>
                    <a:pt x="286" y="1821"/>
                  </a:lnTo>
                  <a:lnTo>
                    <a:pt x="279" y="1784"/>
                  </a:lnTo>
                  <a:lnTo>
                    <a:pt x="272" y="1750"/>
                  </a:lnTo>
                  <a:lnTo>
                    <a:pt x="267" y="1719"/>
                  </a:lnTo>
                  <a:lnTo>
                    <a:pt x="262" y="1692"/>
                  </a:lnTo>
                  <a:lnTo>
                    <a:pt x="259" y="1671"/>
                  </a:lnTo>
                  <a:lnTo>
                    <a:pt x="256" y="1655"/>
                  </a:lnTo>
                  <a:lnTo>
                    <a:pt x="255" y="1644"/>
                  </a:lnTo>
                  <a:lnTo>
                    <a:pt x="253" y="1640"/>
                  </a:lnTo>
                  <a:lnTo>
                    <a:pt x="246" y="1598"/>
                  </a:lnTo>
                  <a:lnTo>
                    <a:pt x="240" y="1555"/>
                  </a:lnTo>
                  <a:lnTo>
                    <a:pt x="236" y="1514"/>
                  </a:lnTo>
                  <a:lnTo>
                    <a:pt x="234" y="1477"/>
                  </a:lnTo>
                  <a:lnTo>
                    <a:pt x="232" y="1442"/>
                  </a:lnTo>
                  <a:lnTo>
                    <a:pt x="230" y="1411"/>
                  </a:lnTo>
                  <a:lnTo>
                    <a:pt x="229" y="1385"/>
                  </a:lnTo>
                  <a:lnTo>
                    <a:pt x="229" y="1363"/>
                  </a:lnTo>
                  <a:lnTo>
                    <a:pt x="230" y="1347"/>
                  </a:lnTo>
                  <a:lnTo>
                    <a:pt x="230" y="1337"/>
                  </a:lnTo>
                  <a:lnTo>
                    <a:pt x="230" y="1334"/>
                  </a:lnTo>
                  <a:lnTo>
                    <a:pt x="218" y="1279"/>
                  </a:lnTo>
                  <a:lnTo>
                    <a:pt x="205" y="1228"/>
                  </a:lnTo>
                  <a:lnTo>
                    <a:pt x="192" y="1182"/>
                  </a:lnTo>
                  <a:lnTo>
                    <a:pt x="180" y="1142"/>
                  </a:lnTo>
                  <a:lnTo>
                    <a:pt x="169" y="1106"/>
                  </a:lnTo>
                  <a:lnTo>
                    <a:pt x="158" y="1075"/>
                  </a:lnTo>
                  <a:lnTo>
                    <a:pt x="149" y="1050"/>
                  </a:lnTo>
                  <a:lnTo>
                    <a:pt x="142" y="1029"/>
                  </a:lnTo>
                  <a:lnTo>
                    <a:pt x="136" y="1015"/>
                  </a:lnTo>
                  <a:lnTo>
                    <a:pt x="132" y="1006"/>
                  </a:lnTo>
                  <a:lnTo>
                    <a:pt x="131" y="1004"/>
                  </a:lnTo>
                  <a:lnTo>
                    <a:pt x="102" y="939"/>
                  </a:lnTo>
                  <a:lnTo>
                    <a:pt x="77" y="879"/>
                  </a:lnTo>
                  <a:lnTo>
                    <a:pt x="57" y="822"/>
                  </a:lnTo>
                  <a:lnTo>
                    <a:pt x="41" y="769"/>
                  </a:lnTo>
                  <a:lnTo>
                    <a:pt x="29" y="722"/>
                  </a:lnTo>
                  <a:lnTo>
                    <a:pt x="19" y="678"/>
                  </a:lnTo>
                  <a:lnTo>
                    <a:pt x="11" y="641"/>
                  </a:lnTo>
                  <a:lnTo>
                    <a:pt x="6" y="609"/>
                  </a:lnTo>
                  <a:lnTo>
                    <a:pt x="2" y="584"/>
                  </a:lnTo>
                  <a:lnTo>
                    <a:pt x="1" y="565"/>
                  </a:lnTo>
                  <a:lnTo>
                    <a:pt x="0" y="555"/>
                  </a:lnTo>
                  <a:lnTo>
                    <a:pt x="0" y="550"/>
                  </a:lnTo>
                  <a:lnTo>
                    <a:pt x="0" y="493"/>
                  </a:lnTo>
                  <a:lnTo>
                    <a:pt x="4" y="442"/>
                  </a:lnTo>
                  <a:lnTo>
                    <a:pt x="10" y="393"/>
                  </a:lnTo>
                  <a:lnTo>
                    <a:pt x="19" y="350"/>
                  </a:lnTo>
                  <a:lnTo>
                    <a:pt x="30" y="309"/>
                  </a:lnTo>
                  <a:lnTo>
                    <a:pt x="42" y="273"/>
                  </a:lnTo>
                  <a:lnTo>
                    <a:pt x="55" y="241"/>
                  </a:lnTo>
                  <a:lnTo>
                    <a:pt x="69" y="212"/>
                  </a:lnTo>
                  <a:lnTo>
                    <a:pt x="85" y="186"/>
                  </a:lnTo>
                  <a:lnTo>
                    <a:pt x="99" y="164"/>
                  </a:lnTo>
                  <a:lnTo>
                    <a:pt x="113" y="146"/>
                  </a:lnTo>
                  <a:lnTo>
                    <a:pt x="126" y="130"/>
                  </a:lnTo>
                  <a:lnTo>
                    <a:pt x="137" y="118"/>
                  </a:lnTo>
                  <a:lnTo>
                    <a:pt x="147" y="109"/>
                  </a:lnTo>
                  <a:lnTo>
                    <a:pt x="155" y="102"/>
                  </a:lnTo>
                  <a:lnTo>
                    <a:pt x="160" y="99"/>
                  </a:lnTo>
                  <a:lnTo>
                    <a:pt x="161" y="96"/>
                  </a:lnTo>
                  <a:lnTo>
                    <a:pt x="184" y="71"/>
                  </a:lnTo>
                  <a:lnTo>
                    <a:pt x="210" y="52"/>
                  </a:lnTo>
                  <a:lnTo>
                    <a:pt x="238" y="34"/>
                  </a:lnTo>
                  <a:lnTo>
                    <a:pt x="269" y="22"/>
                  </a:lnTo>
                  <a:lnTo>
                    <a:pt x="302" y="12"/>
                  </a:lnTo>
                  <a:lnTo>
                    <a:pt x="336" y="6"/>
                  </a:lnTo>
                  <a:lnTo>
                    <a:pt x="370" y="1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1">
                <a:latin typeface="Arial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242" name="Freeform 9">
              <a:extLst>
                <a:ext uri="{FF2B5EF4-FFF2-40B4-BE49-F238E27FC236}">
                  <a16:creationId xmlns:a16="http://schemas.microsoft.com/office/drawing/2014/main" id="{5CD37E2C-6342-4AC0-A634-C68FD690C3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13276" y="2838864"/>
              <a:ext cx="383048" cy="392258"/>
            </a:xfrm>
            <a:custGeom>
              <a:avLst/>
              <a:gdLst>
                <a:gd name="T0" fmla="*/ 1754 w 3785"/>
                <a:gd name="T1" fmla="*/ 114 h 3876"/>
                <a:gd name="T2" fmla="*/ 1771 w 3785"/>
                <a:gd name="T3" fmla="*/ 367 h 3876"/>
                <a:gd name="T4" fmla="*/ 1818 w 3785"/>
                <a:gd name="T5" fmla="*/ 614 h 3876"/>
                <a:gd name="T6" fmla="*/ 1902 w 3785"/>
                <a:gd name="T7" fmla="*/ 796 h 3876"/>
                <a:gd name="T8" fmla="*/ 2038 w 3785"/>
                <a:gd name="T9" fmla="*/ 858 h 3876"/>
                <a:gd name="T10" fmla="*/ 2180 w 3785"/>
                <a:gd name="T11" fmla="*/ 802 h 3876"/>
                <a:gd name="T12" fmla="*/ 2320 w 3785"/>
                <a:gd name="T13" fmla="*/ 722 h 3876"/>
                <a:gd name="T14" fmla="*/ 2609 w 3785"/>
                <a:gd name="T15" fmla="*/ 640 h 3876"/>
                <a:gd name="T16" fmla="*/ 2954 w 3785"/>
                <a:gd name="T17" fmla="*/ 674 h 3876"/>
                <a:gd name="T18" fmla="*/ 3298 w 3785"/>
                <a:gd name="T19" fmla="*/ 856 h 3876"/>
                <a:gd name="T20" fmla="*/ 3556 w 3785"/>
                <a:gd name="T21" fmla="*/ 1133 h 3876"/>
                <a:gd name="T22" fmla="*/ 3704 w 3785"/>
                <a:gd name="T23" fmla="*/ 1473 h 3876"/>
                <a:gd name="T24" fmla="*/ 3776 w 3785"/>
                <a:gd name="T25" fmla="*/ 1871 h 3876"/>
                <a:gd name="T26" fmla="*/ 3771 w 3785"/>
                <a:gd name="T27" fmla="*/ 2284 h 3876"/>
                <a:gd name="T28" fmla="*/ 3674 w 3785"/>
                <a:gd name="T29" fmla="*/ 2671 h 3876"/>
                <a:gd name="T30" fmla="*/ 3467 w 3785"/>
                <a:gd name="T31" fmla="*/ 3049 h 3876"/>
                <a:gd name="T32" fmla="*/ 3198 w 3785"/>
                <a:gd name="T33" fmla="*/ 3334 h 3876"/>
                <a:gd name="T34" fmla="*/ 2900 w 3785"/>
                <a:gd name="T35" fmla="*/ 3536 h 3876"/>
                <a:gd name="T36" fmla="*/ 2609 w 3785"/>
                <a:gd name="T37" fmla="*/ 3667 h 3876"/>
                <a:gd name="T38" fmla="*/ 2300 w 3785"/>
                <a:gd name="T39" fmla="*/ 3738 h 3876"/>
                <a:gd name="T40" fmla="*/ 1933 w 3785"/>
                <a:gd name="T41" fmla="*/ 3720 h 3876"/>
                <a:gd name="T42" fmla="*/ 1602 w 3785"/>
                <a:gd name="T43" fmla="*/ 3634 h 3876"/>
                <a:gd name="T44" fmla="*/ 1262 w 3785"/>
                <a:gd name="T45" fmla="*/ 3469 h 3876"/>
                <a:gd name="T46" fmla="*/ 913 w 3785"/>
                <a:gd name="T47" fmla="*/ 3256 h 3876"/>
                <a:gd name="T48" fmla="*/ 842 w 3785"/>
                <a:gd name="T49" fmla="*/ 3214 h 3876"/>
                <a:gd name="T50" fmla="*/ 753 w 3785"/>
                <a:gd name="T51" fmla="*/ 3174 h 3876"/>
                <a:gd name="T52" fmla="*/ 658 w 3785"/>
                <a:gd name="T53" fmla="*/ 3164 h 3876"/>
                <a:gd name="T54" fmla="*/ 571 w 3785"/>
                <a:gd name="T55" fmla="*/ 3213 h 3876"/>
                <a:gd name="T56" fmla="*/ 504 w 3785"/>
                <a:gd name="T57" fmla="*/ 3347 h 3876"/>
                <a:gd name="T58" fmla="*/ 467 w 3785"/>
                <a:gd name="T59" fmla="*/ 3596 h 3876"/>
                <a:gd name="T60" fmla="*/ 382 w 3785"/>
                <a:gd name="T61" fmla="*/ 3873 h 3876"/>
                <a:gd name="T62" fmla="*/ 16 w 3785"/>
                <a:gd name="T63" fmla="*/ 3869 h 3876"/>
                <a:gd name="T64" fmla="*/ 2 w 3785"/>
                <a:gd name="T65" fmla="*/ 3682 h 3876"/>
                <a:gd name="T66" fmla="*/ 9 w 3785"/>
                <a:gd name="T67" fmla="*/ 3413 h 3876"/>
                <a:gd name="T68" fmla="*/ 64 w 3785"/>
                <a:gd name="T69" fmla="*/ 3125 h 3876"/>
                <a:gd name="T70" fmla="*/ 182 w 3785"/>
                <a:gd name="T71" fmla="*/ 2867 h 3876"/>
                <a:gd name="T72" fmla="*/ 382 w 3785"/>
                <a:gd name="T73" fmla="*/ 2689 h 3876"/>
                <a:gd name="T74" fmla="*/ 556 w 3785"/>
                <a:gd name="T75" fmla="*/ 2647 h 3876"/>
                <a:gd name="T76" fmla="*/ 714 w 3785"/>
                <a:gd name="T77" fmla="*/ 2684 h 3876"/>
                <a:gd name="T78" fmla="*/ 971 w 3785"/>
                <a:gd name="T79" fmla="*/ 2734 h 3876"/>
                <a:gd name="T80" fmla="*/ 1387 w 3785"/>
                <a:gd name="T81" fmla="*/ 2694 h 3876"/>
                <a:gd name="T82" fmla="*/ 1711 w 3785"/>
                <a:gd name="T83" fmla="*/ 2527 h 3876"/>
                <a:gd name="T84" fmla="*/ 1909 w 3785"/>
                <a:gd name="T85" fmla="*/ 2273 h 3876"/>
                <a:gd name="T86" fmla="*/ 1973 w 3785"/>
                <a:gd name="T87" fmla="*/ 1993 h 3876"/>
                <a:gd name="T88" fmla="*/ 1916 w 3785"/>
                <a:gd name="T89" fmla="*/ 1658 h 3876"/>
                <a:gd name="T90" fmla="*/ 1760 w 3785"/>
                <a:gd name="T91" fmla="*/ 1404 h 3876"/>
                <a:gd name="T92" fmla="*/ 1564 w 3785"/>
                <a:gd name="T93" fmla="*/ 1238 h 3876"/>
                <a:gd name="T94" fmla="*/ 1387 w 3785"/>
                <a:gd name="T95" fmla="*/ 1056 h 3876"/>
                <a:gd name="T96" fmla="*/ 1300 w 3785"/>
                <a:gd name="T97" fmla="*/ 807 h 3876"/>
                <a:gd name="T98" fmla="*/ 1260 w 3785"/>
                <a:gd name="T99" fmla="*/ 585 h 3876"/>
                <a:gd name="T100" fmla="*/ 1251 w 3785"/>
                <a:gd name="T101" fmla="*/ 485 h 3876"/>
                <a:gd name="T102" fmla="*/ 1236 w 3785"/>
                <a:gd name="T103" fmla="*/ 293 h 3876"/>
                <a:gd name="T104" fmla="*/ 1236 w 3785"/>
                <a:gd name="T105" fmla="*/ 85 h 3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785" h="3876">
                  <a:moveTo>
                    <a:pt x="1245" y="0"/>
                  </a:moveTo>
                  <a:lnTo>
                    <a:pt x="1753" y="4"/>
                  </a:lnTo>
                  <a:lnTo>
                    <a:pt x="1753" y="56"/>
                  </a:lnTo>
                  <a:lnTo>
                    <a:pt x="1754" y="114"/>
                  </a:lnTo>
                  <a:lnTo>
                    <a:pt x="1756" y="174"/>
                  </a:lnTo>
                  <a:lnTo>
                    <a:pt x="1760" y="238"/>
                  </a:lnTo>
                  <a:lnTo>
                    <a:pt x="1765" y="302"/>
                  </a:lnTo>
                  <a:lnTo>
                    <a:pt x="1771" y="367"/>
                  </a:lnTo>
                  <a:lnTo>
                    <a:pt x="1780" y="433"/>
                  </a:lnTo>
                  <a:lnTo>
                    <a:pt x="1791" y="494"/>
                  </a:lnTo>
                  <a:lnTo>
                    <a:pt x="1804" y="556"/>
                  </a:lnTo>
                  <a:lnTo>
                    <a:pt x="1818" y="614"/>
                  </a:lnTo>
                  <a:lnTo>
                    <a:pt x="1836" y="669"/>
                  </a:lnTo>
                  <a:lnTo>
                    <a:pt x="1854" y="718"/>
                  </a:lnTo>
                  <a:lnTo>
                    <a:pt x="1878" y="760"/>
                  </a:lnTo>
                  <a:lnTo>
                    <a:pt x="1902" y="796"/>
                  </a:lnTo>
                  <a:lnTo>
                    <a:pt x="1931" y="825"/>
                  </a:lnTo>
                  <a:lnTo>
                    <a:pt x="1962" y="844"/>
                  </a:lnTo>
                  <a:lnTo>
                    <a:pt x="2000" y="856"/>
                  </a:lnTo>
                  <a:lnTo>
                    <a:pt x="2038" y="858"/>
                  </a:lnTo>
                  <a:lnTo>
                    <a:pt x="2076" y="851"/>
                  </a:lnTo>
                  <a:lnTo>
                    <a:pt x="2113" y="838"/>
                  </a:lnTo>
                  <a:lnTo>
                    <a:pt x="2147" y="822"/>
                  </a:lnTo>
                  <a:lnTo>
                    <a:pt x="2180" y="802"/>
                  </a:lnTo>
                  <a:lnTo>
                    <a:pt x="2211" y="782"/>
                  </a:lnTo>
                  <a:lnTo>
                    <a:pt x="2240" y="764"/>
                  </a:lnTo>
                  <a:lnTo>
                    <a:pt x="2265" y="747"/>
                  </a:lnTo>
                  <a:lnTo>
                    <a:pt x="2320" y="722"/>
                  </a:lnTo>
                  <a:lnTo>
                    <a:pt x="2384" y="696"/>
                  </a:lnTo>
                  <a:lnTo>
                    <a:pt x="2454" y="673"/>
                  </a:lnTo>
                  <a:lnTo>
                    <a:pt x="2531" y="653"/>
                  </a:lnTo>
                  <a:lnTo>
                    <a:pt x="2609" y="640"/>
                  </a:lnTo>
                  <a:lnTo>
                    <a:pt x="2693" y="633"/>
                  </a:lnTo>
                  <a:lnTo>
                    <a:pt x="2774" y="636"/>
                  </a:lnTo>
                  <a:lnTo>
                    <a:pt x="2856" y="649"/>
                  </a:lnTo>
                  <a:lnTo>
                    <a:pt x="2954" y="674"/>
                  </a:lnTo>
                  <a:lnTo>
                    <a:pt x="3047" y="709"/>
                  </a:lnTo>
                  <a:lnTo>
                    <a:pt x="3136" y="751"/>
                  </a:lnTo>
                  <a:lnTo>
                    <a:pt x="3220" y="800"/>
                  </a:lnTo>
                  <a:lnTo>
                    <a:pt x="3298" y="856"/>
                  </a:lnTo>
                  <a:lnTo>
                    <a:pt x="3373" y="918"/>
                  </a:lnTo>
                  <a:lnTo>
                    <a:pt x="3440" y="985"/>
                  </a:lnTo>
                  <a:lnTo>
                    <a:pt x="3502" y="1056"/>
                  </a:lnTo>
                  <a:lnTo>
                    <a:pt x="3556" y="1133"/>
                  </a:lnTo>
                  <a:lnTo>
                    <a:pt x="3604" y="1213"/>
                  </a:lnTo>
                  <a:lnTo>
                    <a:pt x="3645" y="1296"/>
                  </a:lnTo>
                  <a:lnTo>
                    <a:pt x="3678" y="1384"/>
                  </a:lnTo>
                  <a:lnTo>
                    <a:pt x="3704" y="1473"/>
                  </a:lnTo>
                  <a:lnTo>
                    <a:pt x="3724" y="1567"/>
                  </a:lnTo>
                  <a:lnTo>
                    <a:pt x="3744" y="1665"/>
                  </a:lnTo>
                  <a:lnTo>
                    <a:pt x="3762" y="1769"/>
                  </a:lnTo>
                  <a:lnTo>
                    <a:pt x="3776" y="1871"/>
                  </a:lnTo>
                  <a:lnTo>
                    <a:pt x="3784" y="1974"/>
                  </a:lnTo>
                  <a:lnTo>
                    <a:pt x="3785" y="2078"/>
                  </a:lnTo>
                  <a:lnTo>
                    <a:pt x="3780" y="2182"/>
                  </a:lnTo>
                  <a:lnTo>
                    <a:pt x="3771" y="2284"/>
                  </a:lnTo>
                  <a:lnTo>
                    <a:pt x="3756" y="2380"/>
                  </a:lnTo>
                  <a:lnTo>
                    <a:pt x="3736" y="2473"/>
                  </a:lnTo>
                  <a:lnTo>
                    <a:pt x="3713" y="2560"/>
                  </a:lnTo>
                  <a:lnTo>
                    <a:pt x="3674" y="2671"/>
                  </a:lnTo>
                  <a:lnTo>
                    <a:pt x="3631" y="2774"/>
                  </a:lnTo>
                  <a:lnTo>
                    <a:pt x="3582" y="2873"/>
                  </a:lnTo>
                  <a:lnTo>
                    <a:pt x="3527" y="2964"/>
                  </a:lnTo>
                  <a:lnTo>
                    <a:pt x="3467" y="3049"/>
                  </a:lnTo>
                  <a:lnTo>
                    <a:pt x="3404" y="3129"/>
                  </a:lnTo>
                  <a:lnTo>
                    <a:pt x="3338" y="3204"/>
                  </a:lnTo>
                  <a:lnTo>
                    <a:pt x="3269" y="3271"/>
                  </a:lnTo>
                  <a:lnTo>
                    <a:pt x="3198" y="3334"/>
                  </a:lnTo>
                  <a:lnTo>
                    <a:pt x="3124" y="3393"/>
                  </a:lnTo>
                  <a:lnTo>
                    <a:pt x="3049" y="3445"/>
                  </a:lnTo>
                  <a:lnTo>
                    <a:pt x="2974" y="3493"/>
                  </a:lnTo>
                  <a:lnTo>
                    <a:pt x="2900" y="3536"/>
                  </a:lnTo>
                  <a:lnTo>
                    <a:pt x="2825" y="3576"/>
                  </a:lnTo>
                  <a:lnTo>
                    <a:pt x="2751" y="3611"/>
                  </a:lnTo>
                  <a:lnTo>
                    <a:pt x="2680" y="3640"/>
                  </a:lnTo>
                  <a:lnTo>
                    <a:pt x="2609" y="3667"/>
                  </a:lnTo>
                  <a:lnTo>
                    <a:pt x="2542" y="3689"/>
                  </a:lnTo>
                  <a:lnTo>
                    <a:pt x="2476" y="3709"/>
                  </a:lnTo>
                  <a:lnTo>
                    <a:pt x="2391" y="3727"/>
                  </a:lnTo>
                  <a:lnTo>
                    <a:pt x="2300" y="3738"/>
                  </a:lnTo>
                  <a:lnTo>
                    <a:pt x="2209" y="3742"/>
                  </a:lnTo>
                  <a:lnTo>
                    <a:pt x="2116" y="3740"/>
                  </a:lnTo>
                  <a:lnTo>
                    <a:pt x="2025" y="3733"/>
                  </a:lnTo>
                  <a:lnTo>
                    <a:pt x="1933" y="3720"/>
                  </a:lnTo>
                  <a:lnTo>
                    <a:pt x="1845" y="3704"/>
                  </a:lnTo>
                  <a:lnTo>
                    <a:pt x="1760" y="3682"/>
                  </a:lnTo>
                  <a:lnTo>
                    <a:pt x="1678" y="3660"/>
                  </a:lnTo>
                  <a:lnTo>
                    <a:pt x="1602" y="3634"/>
                  </a:lnTo>
                  <a:lnTo>
                    <a:pt x="1533" y="3607"/>
                  </a:lnTo>
                  <a:lnTo>
                    <a:pt x="1438" y="3565"/>
                  </a:lnTo>
                  <a:lnTo>
                    <a:pt x="1347" y="3518"/>
                  </a:lnTo>
                  <a:lnTo>
                    <a:pt x="1262" y="3469"/>
                  </a:lnTo>
                  <a:lnTo>
                    <a:pt x="1176" y="3416"/>
                  </a:lnTo>
                  <a:lnTo>
                    <a:pt x="1093" y="3364"/>
                  </a:lnTo>
                  <a:lnTo>
                    <a:pt x="1005" y="3309"/>
                  </a:lnTo>
                  <a:lnTo>
                    <a:pt x="913" y="3256"/>
                  </a:lnTo>
                  <a:lnTo>
                    <a:pt x="898" y="3247"/>
                  </a:lnTo>
                  <a:lnTo>
                    <a:pt x="880" y="3236"/>
                  </a:lnTo>
                  <a:lnTo>
                    <a:pt x="862" y="3225"/>
                  </a:lnTo>
                  <a:lnTo>
                    <a:pt x="842" y="3214"/>
                  </a:lnTo>
                  <a:lnTo>
                    <a:pt x="820" y="3204"/>
                  </a:lnTo>
                  <a:lnTo>
                    <a:pt x="798" y="3193"/>
                  </a:lnTo>
                  <a:lnTo>
                    <a:pt x="776" y="3184"/>
                  </a:lnTo>
                  <a:lnTo>
                    <a:pt x="753" y="3174"/>
                  </a:lnTo>
                  <a:lnTo>
                    <a:pt x="729" y="3167"/>
                  </a:lnTo>
                  <a:lnTo>
                    <a:pt x="705" y="3164"/>
                  </a:lnTo>
                  <a:lnTo>
                    <a:pt x="682" y="3162"/>
                  </a:lnTo>
                  <a:lnTo>
                    <a:pt x="658" y="3164"/>
                  </a:lnTo>
                  <a:lnTo>
                    <a:pt x="636" y="3169"/>
                  </a:lnTo>
                  <a:lnTo>
                    <a:pt x="613" y="3178"/>
                  </a:lnTo>
                  <a:lnTo>
                    <a:pt x="591" y="3193"/>
                  </a:lnTo>
                  <a:lnTo>
                    <a:pt x="571" y="3213"/>
                  </a:lnTo>
                  <a:lnTo>
                    <a:pt x="553" y="3236"/>
                  </a:lnTo>
                  <a:lnTo>
                    <a:pt x="534" y="3267"/>
                  </a:lnTo>
                  <a:lnTo>
                    <a:pt x="518" y="3304"/>
                  </a:lnTo>
                  <a:lnTo>
                    <a:pt x="504" y="3347"/>
                  </a:lnTo>
                  <a:lnTo>
                    <a:pt x="491" y="3396"/>
                  </a:lnTo>
                  <a:lnTo>
                    <a:pt x="482" y="3454"/>
                  </a:lnTo>
                  <a:lnTo>
                    <a:pt x="473" y="3522"/>
                  </a:lnTo>
                  <a:lnTo>
                    <a:pt x="467" y="3596"/>
                  </a:lnTo>
                  <a:lnTo>
                    <a:pt x="465" y="3680"/>
                  </a:lnTo>
                  <a:lnTo>
                    <a:pt x="465" y="3773"/>
                  </a:lnTo>
                  <a:lnTo>
                    <a:pt x="469" y="3876"/>
                  </a:lnTo>
                  <a:lnTo>
                    <a:pt x="382" y="3873"/>
                  </a:lnTo>
                  <a:lnTo>
                    <a:pt x="291" y="3865"/>
                  </a:lnTo>
                  <a:lnTo>
                    <a:pt x="200" y="3862"/>
                  </a:lnTo>
                  <a:lnTo>
                    <a:pt x="107" y="3862"/>
                  </a:lnTo>
                  <a:lnTo>
                    <a:pt x="16" y="3869"/>
                  </a:lnTo>
                  <a:lnTo>
                    <a:pt x="16" y="3840"/>
                  </a:lnTo>
                  <a:lnTo>
                    <a:pt x="11" y="3793"/>
                  </a:lnTo>
                  <a:lnTo>
                    <a:pt x="5" y="3740"/>
                  </a:lnTo>
                  <a:lnTo>
                    <a:pt x="2" y="3682"/>
                  </a:lnTo>
                  <a:lnTo>
                    <a:pt x="0" y="3618"/>
                  </a:lnTo>
                  <a:lnTo>
                    <a:pt x="0" y="3553"/>
                  </a:lnTo>
                  <a:lnTo>
                    <a:pt x="4" y="3484"/>
                  </a:lnTo>
                  <a:lnTo>
                    <a:pt x="9" y="3413"/>
                  </a:lnTo>
                  <a:lnTo>
                    <a:pt x="16" y="3342"/>
                  </a:lnTo>
                  <a:lnTo>
                    <a:pt x="29" y="3269"/>
                  </a:lnTo>
                  <a:lnTo>
                    <a:pt x="44" y="3196"/>
                  </a:lnTo>
                  <a:lnTo>
                    <a:pt x="64" y="3125"/>
                  </a:lnTo>
                  <a:lnTo>
                    <a:pt x="85" y="3056"/>
                  </a:lnTo>
                  <a:lnTo>
                    <a:pt x="113" y="2989"/>
                  </a:lnTo>
                  <a:lnTo>
                    <a:pt x="145" y="2925"/>
                  </a:lnTo>
                  <a:lnTo>
                    <a:pt x="182" y="2867"/>
                  </a:lnTo>
                  <a:lnTo>
                    <a:pt x="224" y="2813"/>
                  </a:lnTo>
                  <a:lnTo>
                    <a:pt x="271" y="2765"/>
                  </a:lnTo>
                  <a:lnTo>
                    <a:pt x="324" y="2724"/>
                  </a:lnTo>
                  <a:lnTo>
                    <a:pt x="382" y="2689"/>
                  </a:lnTo>
                  <a:lnTo>
                    <a:pt x="429" y="2667"/>
                  </a:lnTo>
                  <a:lnTo>
                    <a:pt x="474" y="2654"/>
                  </a:lnTo>
                  <a:lnTo>
                    <a:pt x="516" y="2649"/>
                  </a:lnTo>
                  <a:lnTo>
                    <a:pt x="556" y="2647"/>
                  </a:lnTo>
                  <a:lnTo>
                    <a:pt x="594" y="2653"/>
                  </a:lnTo>
                  <a:lnTo>
                    <a:pt x="633" y="2662"/>
                  </a:lnTo>
                  <a:lnTo>
                    <a:pt x="673" y="2673"/>
                  </a:lnTo>
                  <a:lnTo>
                    <a:pt x="714" y="2684"/>
                  </a:lnTo>
                  <a:lnTo>
                    <a:pt x="758" y="2698"/>
                  </a:lnTo>
                  <a:lnTo>
                    <a:pt x="805" y="2709"/>
                  </a:lnTo>
                  <a:lnTo>
                    <a:pt x="856" y="2720"/>
                  </a:lnTo>
                  <a:lnTo>
                    <a:pt x="971" y="2734"/>
                  </a:lnTo>
                  <a:lnTo>
                    <a:pt x="1082" y="2738"/>
                  </a:lnTo>
                  <a:lnTo>
                    <a:pt x="1189" y="2733"/>
                  </a:lnTo>
                  <a:lnTo>
                    <a:pt x="1291" y="2718"/>
                  </a:lnTo>
                  <a:lnTo>
                    <a:pt x="1387" y="2694"/>
                  </a:lnTo>
                  <a:lnTo>
                    <a:pt x="1478" y="2664"/>
                  </a:lnTo>
                  <a:lnTo>
                    <a:pt x="1562" y="2625"/>
                  </a:lnTo>
                  <a:lnTo>
                    <a:pt x="1640" y="2580"/>
                  </a:lnTo>
                  <a:lnTo>
                    <a:pt x="1711" y="2527"/>
                  </a:lnTo>
                  <a:lnTo>
                    <a:pt x="1773" y="2471"/>
                  </a:lnTo>
                  <a:lnTo>
                    <a:pt x="1827" y="2409"/>
                  </a:lnTo>
                  <a:lnTo>
                    <a:pt x="1873" y="2342"/>
                  </a:lnTo>
                  <a:lnTo>
                    <a:pt x="1909" y="2273"/>
                  </a:lnTo>
                  <a:lnTo>
                    <a:pt x="1931" y="2213"/>
                  </a:lnTo>
                  <a:lnTo>
                    <a:pt x="1947" y="2149"/>
                  </a:lnTo>
                  <a:lnTo>
                    <a:pt x="1962" y="2084"/>
                  </a:lnTo>
                  <a:lnTo>
                    <a:pt x="1973" y="1993"/>
                  </a:lnTo>
                  <a:lnTo>
                    <a:pt x="1971" y="1904"/>
                  </a:lnTo>
                  <a:lnTo>
                    <a:pt x="1962" y="1818"/>
                  </a:lnTo>
                  <a:lnTo>
                    <a:pt x="1942" y="1736"/>
                  </a:lnTo>
                  <a:lnTo>
                    <a:pt x="1916" y="1658"/>
                  </a:lnTo>
                  <a:lnTo>
                    <a:pt x="1884" y="1585"/>
                  </a:lnTo>
                  <a:lnTo>
                    <a:pt x="1845" y="1518"/>
                  </a:lnTo>
                  <a:lnTo>
                    <a:pt x="1804" y="1458"/>
                  </a:lnTo>
                  <a:lnTo>
                    <a:pt x="1760" y="1404"/>
                  </a:lnTo>
                  <a:lnTo>
                    <a:pt x="1714" y="1356"/>
                  </a:lnTo>
                  <a:lnTo>
                    <a:pt x="1669" y="1316"/>
                  </a:lnTo>
                  <a:lnTo>
                    <a:pt x="1618" y="1278"/>
                  </a:lnTo>
                  <a:lnTo>
                    <a:pt x="1564" y="1238"/>
                  </a:lnTo>
                  <a:lnTo>
                    <a:pt x="1513" y="1198"/>
                  </a:lnTo>
                  <a:lnTo>
                    <a:pt x="1464" y="1156"/>
                  </a:lnTo>
                  <a:lnTo>
                    <a:pt x="1422" y="1107"/>
                  </a:lnTo>
                  <a:lnTo>
                    <a:pt x="1387" y="1056"/>
                  </a:lnTo>
                  <a:lnTo>
                    <a:pt x="1358" y="1000"/>
                  </a:lnTo>
                  <a:lnTo>
                    <a:pt x="1334" y="938"/>
                  </a:lnTo>
                  <a:lnTo>
                    <a:pt x="1316" y="874"/>
                  </a:lnTo>
                  <a:lnTo>
                    <a:pt x="1300" y="807"/>
                  </a:lnTo>
                  <a:lnTo>
                    <a:pt x="1285" y="736"/>
                  </a:lnTo>
                  <a:lnTo>
                    <a:pt x="1273" y="664"/>
                  </a:lnTo>
                  <a:lnTo>
                    <a:pt x="1262" y="589"/>
                  </a:lnTo>
                  <a:lnTo>
                    <a:pt x="1260" y="585"/>
                  </a:lnTo>
                  <a:lnTo>
                    <a:pt x="1258" y="574"/>
                  </a:lnTo>
                  <a:lnTo>
                    <a:pt x="1256" y="553"/>
                  </a:lnTo>
                  <a:lnTo>
                    <a:pt x="1253" y="522"/>
                  </a:lnTo>
                  <a:lnTo>
                    <a:pt x="1251" y="485"/>
                  </a:lnTo>
                  <a:lnTo>
                    <a:pt x="1247" y="442"/>
                  </a:lnTo>
                  <a:lnTo>
                    <a:pt x="1244" y="394"/>
                  </a:lnTo>
                  <a:lnTo>
                    <a:pt x="1240" y="345"/>
                  </a:lnTo>
                  <a:lnTo>
                    <a:pt x="1236" y="293"/>
                  </a:lnTo>
                  <a:lnTo>
                    <a:pt x="1234" y="238"/>
                  </a:lnTo>
                  <a:lnTo>
                    <a:pt x="1234" y="185"/>
                  </a:lnTo>
                  <a:lnTo>
                    <a:pt x="1234" y="134"/>
                  </a:lnTo>
                  <a:lnTo>
                    <a:pt x="1236" y="85"/>
                  </a:lnTo>
                  <a:lnTo>
                    <a:pt x="1240" y="40"/>
                  </a:lnTo>
                  <a:lnTo>
                    <a:pt x="124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1" dirty="0">
                <a:cs typeface="B Nazanin" panose="00000400000000000000" pitchFamily="2" charset="-78"/>
              </a:endParaRPr>
            </a:p>
          </p:txBody>
        </p:sp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id="{28CA01A6-3734-44D1-9138-7C3C693905ED}"/>
                </a:ext>
              </a:extLst>
            </p:cNvPr>
            <p:cNvCxnSpPr>
              <a:cxnSpLocks/>
              <a:stCxn id="252" idx="0"/>
              <a:endCxn id="234" idx="4"/>
            </p:cNvCxnSpPr>
            <p:nvPr/>
          </p:nvCxnSpPr>
          <p:spPr>
            <a:xfrm flipH="1" flipV="1">
              <a:off x="9362814" y="2429306"/>
              <a:ext cx="2" cy="1507405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>
              <a:extLst>
                <a:ext uri="{FF2B5EF4-FFF2-40B4-BE49-F238E27FC236}">
                  <a16:creationId xmlns:a16="http://schemas.microsoft.com/office/drawing/2014/main" id="{97B63307-5004-44C2-84A4-7CA2176929E5}"/>
                </a:ext>
              </a:extLst>
            </p:cNvPr>
            <p:cNvCxnSpPr>
              <a:cxnSpLocks/>
              <a:stCxn id="252" idx="0"/>
              <a:endCxn id="257" idx="4"/>
            </p:cNvCxnSpPr>
            <p:nvPr/>
          </p:nvCxnSpPr>
          <p:spPr>
            <a:xfrm flipH="1" flipV="1">
              <a:off x="8882068" y="3257398"/>
              <a:ext cx="480749" cy="679312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>
              <a:extLst>
                <a:ext uri="{FF2B5EF4-FFF2-40B4-BE49-F238E27FC236}">
                  <a16:creationId xmlns:a16="http://schemas.microsoft.com/office/drawing/2014/main" id="{EB4B6337-0986-46A5-86AD-4D4A2119C47A}"/>
                </a:ext>
              </a:extLst>
            </p:cNvPr>
            <p:cNvCxnSpPr>
              <a:cxnSpLocks/>
              <a:stCxn id="252" idx="0"/>
              <a:endCxn id="258" idx="4"/>
            </p:cNvCxnSpPr>
            <p:nvPr/>
          </p:nvCxnSpPr>
          <p:spPr>
            <a:xfrm flipV="1">
              <a:off x="9362818" y="3257398"/>
              <a:ext cx="480749" cy="679312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>
              <a:extLst>
                <a:ext uri="{FF2B5EF4-FFF2-40B4-BE49-F238E27FC236}">
                  <a16:creationId xmlns:a16="http://schemas.microsoft.com/office/drawing/2014/main" id="{B18C67C6-D44E-4D23-A92B-C80BB9A155F5}"/>
                </a:ext>
              </a:extLst>
            </p:cNvPr>
            <p:cNvCxnSpPr>
              <a:cxnSpLocks/>
              <a:stCxn id="252" idx="0"/>
              <a:endCxn id="237" idx="2"/>
            </p:cNvCxnSpPr>
            <p:nvPr/>
          </p:nvCxnSpPr>
          <p:spPr>
            <a:xfrm flipV="1">
              <a:off x="9362814" y="3034995"/>
              <a:ext cx="1118210" cy="901718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7" name="Freeform 81">
              <a:extLst>
                <a:ext uri="{FF2B5EF4-FFF2-40B4-BE49-F238E27FC236}">
                  <a16:creationId xmlns:a16="http://schemas.microsoft.com/office/drawing/2014/main" id="{540360DF-8FA7-45C3-97F4-A12B8DCB6C98}"/>
                </a:ext>
              </a:extLst>
            </p:cNvPr>
            <p:cNvSpPr/>
            <p:nvPr/>
          </p:nvSpPr>
          <p:spPr>
            <a:xfrm>
              <a:off x="8720130" y="2343757"/>
              <a:ext cx="611784" cy="1566250"/>
            </a:xfrm>
            <a:custGeom>
              <a:avLst/>
              <a:gdLst>
                <a:gd name="connsiteX0" fmla="*/ 506994 w 506994"/>
                <a:gd name="connsiteY0" fmla="*/ 1566249 h 1566249"/>
                <a:gd name="connsiteX1" fmla="*/ 321398 w 506994"/>
                <a:gd name="connsiteY1" fmla="*/ 113168 h 1566249"/>
                <a:gd name="connsiteX2" fmla="*/ 0 w 506994"/>
                <a:gd name="connsiteY2" fmla="*/ 0 h 1566249"/>
                <a:gd name="connsiteX3" fmla="*/ 0 w 506994"/>
                <a:gd name="connsiteY3" fmla="*/ 0 h 1566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994" h="1566249">
                  <a:moveTo>
                    <a:pt x="506994" y="1566249"/>
                  </a:moveTo>
                  <a:lnTo>
                    <a:pt x="321398" y="113168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48" name="Freeform 114">
              <a:extLst>
                <a:ext uri="{FF2B5EF4-FFF2-40B4-BE49-F238E27FC236}">
                  <a16:creationId xmlns:a16="http://schemas.microsoft.com/office/drawing/2014/main" id="{3FE92FD9-5878-4395-9F7D-B1CC4DBDC16A}"/>
                </a:ext>
              </a:extLst>
            </p:cNvPr>
            <p:cNvSpPr/>
            <p:nvPr/>
          </p:nvSpPr>
          <p:spPr>
            <a:xfrm flipH="1">
              <a:off x="9400241" y="2343757"/>
              <a:ext cx="611784" cy="1566250"/>
            </a:xfrm>
            <a:custGeom>
              <a:avLst/>
              <a:gdLst>
                <a:gd name="connsiteX0" fmla="*/ 506994 w 506994"/>
                <a:gd name="connsiteY0" fmla="*/ 1566249 h 1566249"/>
                <a:gd name="connsiteX1" fmla="*/ 321398 w 506994"/>
                <a:gd name="connsiteY1" fmla="*/ 113168 h 1566249"/>
                <a:gd name="connsiteX2" fmla="*/ 0 w 506994"/>
                <a:gd name="connsiteY2" fmla="*/ 0 h 1566249"/>
                <a:gd name="connsiteX3" fmla="*/ 0 w 506994"/>
                <a:gd name="connsiteY3" fmla="*/ 0 h 1566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994" h="1566249">
                  <a:moveTo>
                    <a:pt x="506994" y="1566249"/>
                  </a:moveTo>
                  <a:lnTo>
                    <a:pt x="321398" y="113168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701" dirty="0">
                <a:cs typeface="B Nazanin" panose="00000400000000000000" pitchFamily="2" charset="-78"/>
              </a:endParaRPr>
            </a:p>
          </p:txBody>
        </p:sp>
        <p:cxnSp>
          <p:nvCxnSpPr>
            <p:cNvPr id="249" name="Straight Connector 248">
              <a:extLst>
                <a:ext uri="{FF2B5EF4-FFF2-40B4-BE49-F238E27FC236}">
                  <a16:creationId xmlns:a16="http://schemas.microsoft.com/office/drawing/2014/main" id="{4A740B5D-17A7-46C6-9564-75F1022B543E}"/>
                </a:ext>
              </a:extLst>
            </p:cNvPr>
            <p:cNvCxnSpPr>
              <a:cxnSpLocks/>
              <a:stCxn id="233" idx="6"/>
              <a:endCxn id="252" idx="0"/>
            </p:cNvCxnSpPr>
            <p:nvPr/>
          </p:nvCxnSpPr>
          <p:spPr>
            <a:xfrm>
              <a:off x="8244605" y="3034995"/>
              <a:ext cx="1118211" cy="901718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>
              <a:extLst>
                <a:ext uri="{FF2B5EF4-FFF2-40B4-BE49-F238E27FC236}">
                  <a16:creationId xmlns:a16="http://schemas.microsoft.com/office/drawing/2014/main" id="{D86D237F-0679-4E56-AE8C-FFBC4FE14AC5}"/>
                </a:ext>
              </a:extLst>
            </p:cNvPr>
            <p:cNvCxnSpPr>
              <a:stCxn id="252" idx="0"/>
              <a:endCxn id="255" idx="7"/>
            </p:cNvCxnSpPr>
            <p:nvPr/>
          </p:nvCxnSpPr>
          <p:spPr>
            <a:xfrm flipH="1" flipV="1">
              <a:off x="8630445" y="3461990"/>
              <a:ext cx="732370" cy="474720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>
              <a:extLst>
                <a:ext uri="{FF2B5EF4-FFF2-40B4-BE49-F238E27FC236}">
                  <a16:creationId xmlns:a16="http://schemas.microsoft.com/office/drawing/2014/main" id="{6DF6AF91-FF2C-4379-A745-5B1502164C37}"/>
                </a:ext>
              </a:extLst>
            </p:cNvPr>
            <p:cNvCxnSpPr>
              <a:cxnSpLocks/>
              <a:stCxn id="252" idx="0"/>
              <a:endCxn id="253" idx="1"/>
            </p:cNvCxnSpPr>
            <p:nvPr/>
          </p:nvCxnSpPr>
          <p:spPr>
            <a:xfrm flipV="1">
              <a:off x="9362814" y="3461990"/>
              <a:ext cx="732370" cy="474720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2" name="Oval 251">
              <a:extLst>
                <a:ext uri="{FF2B5EF4-FFF2-40B4-BE49-F238E27FC236}">
                  <a16:creationId xmlns:a16="http://schemas.microsoft.com/office/drawing/2014/main" id="{83BE81C3-68D3-4B22-A75F-64F25FE280D6}"/>
                </a:ext>
              </a:extLst>
            </p:cNvPr>
            <p:cNvSpPr/>
            <p:nvPr/>
          </p:nvSpPr>
          <p:spPr>
            <a:xfrm>
              <a:off x="9255482" y="3936714"/>
              <a:ext cx="214669" cy="21466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53" name="Oval 252">
              <a:extLst>
                <a:ext uri="{FF2B5EF4-FFF2-40B4-BE49-F238E27FC236}">
                  <a16:creationId xmlns:a16="http://schemas.microsoft.com/office/drawing/2014/main" id="{19FD680F-7280-431A-BB06-9E97D16B91E9}"/>
                </a:ext>
              </a:extLst>
            </p:cNvPr>
            <p:cNvSpPr/>
            <p:nvPr/>
          </p:nvSpPr>
          <p:spPr>
            <a:xfrm>
              <a:off x="10000278" y="3367084"/>
              <a:ext cx="648072" cy="64807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54" name="Freeform 18">
              <a:extLst>
                <a:ext uri="{FF2B5EF4-FFF2-40B4-BE49-F238E27FC236}">
                  <a16:creationId xmlns:a16="http://schemas.microsoft.com/office/drawing/2014/main" id="{6A545250-8425-4691-8D02-CBB8CDD8AD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52158" y="3512140"/>
              <a:ext cx="346341" cy="394856"/>
            </a:xfrm>
            <a:custGeom>
              <a:avLst/>
              <a:gdLst/>
              <a:ahLst/>
              <a:cxnLst/>
              <a:rect l="l" t="t" r="r" b="b"/>
              <a:pathLst>
                <a:path w="3384376" h="3858469">
                  <a:moveTo>
                    <a:pt x="1740934" y="236685"/>
                  </a:moveTo>
                  <a:lnTo>
                    <a:pt x="1571200" y="249050"/>
                  </a:lnTo>
                  <a:lnTo>
                    <a:pt x="1377859" y="294013"/>
                  </a:lnTo>
                  <a:lnTo>
                    <a:pt x="1316035" y="316494"/>
                  </a:lnTo>
                  <a:lnTo>
                    <a:pt x="1250839" y="341224"/>
                  </a:lnTo>
                  <a:lnTo>
                    <a:pt x="1187891" y="369326"/>
                  </a:lnTo>
                  <a:lnTo>
                    <a:pt x="1123819" y="403048"/>
                  </a:lnTo>
                  <a:lnTo>
                    <a:pt x="1063119" y="439018"/>
                  </a:lnTo>
                  <a:lnTo>
                    <a:pt x="1003544" y="478360"/>
                  </a:lnTo>
                  <a:lnTo>
                    <a:pt x="948464" y="523323"/>
                  </a:lnTo>
                  <a:lnTo>
                    <a:pt x="896757" y="571658"/>
                  </a:lnTo>
                  <a:lnTo>
                    <a:pt x="850670" y="625614"/>
                  </a:lnTo>
                  <a:lnTo>
                    <a:pt x="809079" y="680693"/>
                  </a:lnTo>
                  <a:lnTo>
                    <a:pt x="776481" y="741393"/>
                  </a:lnTo>
                  <a:lnTo>
                    <a:pt x="749504" y="807713"/>
                  </a:lnTo>
                  <a:lnTo>
                    <a:pt x="733767" y="876282"/>
                  </a:lnTo>
                  <a:lnTo>
                    <a:pt x="725898" y="952718"/>
                  </a:lnTo>
                  <a:lnTo>
                    <a:pt x="729270" y="1005550"/>
                  </a:lnTo>
                  <a:lnTo>
                    <a:pt x="743883" y="1055009"/>
                  </a:lnTo>
                  <a:lnTo>
                    <a:pt x="764117" y="1099972"/>
                  </a:lnTo>
                  <a:lnTo>
                    <a:pt x="793342" y="1140438"/>
                  </a:lnTo>
                  <a:lnTo>
                    <a:pt x="823692" y="1178657"/>
                  </a:lnTo>
                  <a:lnTo>
                    <a:pt x="858539" y="1212379"/>
                  </a:lnTo>
                  <a:lnTo>
                    <a:pt x="893385" y="1238232"/>
                  </a:lnTo>
                  <a:lnTo>
                    <a:pt x="929355" y="1262962"/>
                  </a:lnTo>
                  <a:lnTo>
                    <a:pt x="976566" y="1280947"/>
                  </a:lnTo>
                  <a:lnTo>
                    <a:pt x="1028273" y="1293312"/>
                  </a:lnTo>
                  <a:lnTo>
                    <a:pt x="1085601" y="1302304"/>
                  </a:lnTo>
                  <a:lnTo>
                    <a:pt x="1146301" y="1307925"/>
                  </a:lnTo>
                  <a:lnTo>
                    <a:pt x="1210373" y="1312421"/>
                  </a:lnTo>
                  <a:lnTo>
                    <a:pt x="1273321" y="1313545"/>
                  </a:lnTo>
                  <a:lnTo>
                    <a:pt x="1338517" y="1313545"/>
                  </a:lnTo>
                  <a:lnTo>
                    <a:pt x="1403713" y="1315793"/>
                  </a:lnTo>
                  <a:lnTo>
                    <a:pt x="1465537" y="1320290"/>
                  </a:lnTo>
                  <a:lnTo>
                    <a:pt x="1522865" y="1324786"/>
                  </a:lnTo>
                  <a:lnTo>
                    <a:pt x="1575696" y="1332654"/>
                  </a:lnTo>
                  <a:lnTo>
                    <a:pt x="1625155" y="1345019"/>
                  </a:lnTo>
                  <a:lnTo>
                    <a:pt x="1665622" y="1360756"/>
                  </a:lnTo>
                  <a:lnTo>
                    <a:pt x="1695971" y="1383238"/>
                  </a:lnTo>
                  <a:lnTo>
                    <a:pt x="1720701" y="1407967"/>
                  </a:lnTo>
                  <a:lnTo>
                    <a:pt x="1743182" y="1437193"/>
                  </a:lnTo>
                  <a:lnTo>
                    <a:pt x="1760043" y="1465295"/>
                  </a:lnTo>
                  <a:lnTo>
                    <a:pt x="1775780" y="1497893"/>
                  </a:lnTo>
                  <a:lnTo>
                    <a:pt x="1788145" y="1528243"/>
                  </a:lnTo>
                  <a:lnTo>
                    <a:pt x="1800510" y="1560841"/>
                  </a:lnTo>
                  <a:lnTo>
                    <a:pt x="1812875" y="1594563"/>
                  </a:lnTo>
                  <a:lnTo>
                    <a:pt x="1827488" y="1624913"/>
                  </a:lnTo>
                  <a:lnTo>
                    <a:pt x="1840977" y="1655263"/>
                  </a:lnTo>
                  <a:lnTo>
                    <a:pt x="1857838" y="1684489"/>
                  </a:lnTo>
                  <a:lnTo>
                    <a:pt x="1875823" y="1710342"/>
                  </a:lnTo>
                  <a:lnTo>
                    <a:pt x="1898304" y="1735072"/>
                  </a:lnTo>
                  <a:lnTo>
                    <a:pt x="1925282" y="1755305"/>
                  </a:lnTo>
                  <a:lnTo>
                    <a:pt x="1957880" y="1772166"/>
                  </a:lnTo>
                  <a:lnTo>
                    <a:pt x="1997222" y="1785655"/>
                  </a:lnTo>
                  <a:lnTo>
                    <a:pt x="2039937" y="1794647"/>
                  </a:lnTo>
                  <a:lnTo>
                    <a:pt x="2090520" y="1798020"/>
                  </a:lnTo>
                  <a:lnTo>
                    <a:pt x="2152344" y="1796896"/>
                  </a:lnTo>
                  <a:lnTo>
                    <a:pt x="2178198" y="1837362"/>
                  </a:lnTo>
                  <a:lnTo>
                    <a:pt x="2209672" y="1880077"/>
                  </a:lnTo>
                  <a:lnTo>
                    <a:pt x="2245642" y="1925040"/>
                  </a:lnTo>
                  <a:lnTo>
                    <a:pt x="2287233" y="1967754"/>
                  </a:lnTo>
                  <a:lnTo>
                    <a:pt x="2329947" y="2009345"/>
                  </a:lnTo>
                  <a:lnTo>
                    <a:pt x="2372662" y="2039695"/>
                  </a:lnTo>
                  <a:lnTo>
                    <a:pt x="2415377" y="2062176"/>
                  </a:lnTo>
                  <a:lnTo>
                    <a:pt x="2452471" y="2072293"/>
                  </a:lnTo>
                  <a:lnTo>
                    <a:pt x="2495186" y="2074541"/>
                  </a:lnTo>
                  <a:lnTo>
                    <a:pt x="2542397" y="2072293"/>
                  </a:lnTo>
                  <a:lnTo>
                    <a:pt x="2591856" y="2067797"/>
                  </a:lnTo>
                  <a:lnTo>
                    <a:pt x="2642439" y="2057680"/>
                  </a:lnTo>
                  <a:lnTo>
                    <a:pt x="2691898" y="2045315"/>
                  </a:lnTo>
                  <a:lnTo>
                    <a:pt x="2740233" y="2031826"/>
                  </a:lnTo>
                  <a:lnTo>
                    <a:pt x="2784072" y="2014965"/>
                  </a:lnTo>
                  <a:lnTo>
                    <a:pt x="2824539" y="1999228"/>
                  </a:lnTo>
                  <a:lnTo>
                    <a:pt x="2854888" y="1982367"/>
                  </a:lnTo>
                  <a:lnTo>
                    <a:pt x="2879618" y="1967754"/>
                  </a:lnTo>
                  <a:lnTo>
                    <a:pt x="2916712" y="1939653"/>
                  </a:lnTo>
                  <a:lnTo>
                    <a:pt x="2952683" y="1907055"/>
                  </a:lnTo>
                  <a:lnTo>
                    <a:pt x="2987529" y="1872208"/>
                  </a:lnTo>
                  <a:lnTo>
                    <a:pt x="3022375" y="1835114"/>
                  </a:lnTo>
                  <a:lnTo>
                    <a:pt x="3054973" y="1792399"/>
                  </a:lnTo>
                  <a:lnTo>
                    <a:pt x="3084199" y="1747437"/>
                  </a:lnTo>
                  <a:lnTo>
                    <a:pt x="3110053" y="1697977"/>
                  </a:lnTo>
                  <a:lnTo>
                    <a:pt x="3132534" y="1642898"/>
                  </a:lnTo>
                  <a:lnTo>
                    <a:pt x="3149395" y="1585570"/>
                  </a:lnTo>
                  <a:lnTo>
                    <a:pt x="3161760" y="1520374"/>
                  </a:lnTo>
                  <a:lnTo>
                    <a:pt x="3166256" y="1452930"/>
                  </a:lnTo>
                  <a:lnTo>
                    <a:pt x="3164008" y="1377617"/>
                  </a:lnTo>
                  <a:lnTo>
                    <a:pt x="3153891" y="1297808"/>
                  </a:lnTo>
                  <a:lnTo>
                    <a:pt x="3129162" y="1178657"/>
                  </a:lnTo>
                  <a:lnTo>
                    <a:pt x="3098812" y="1068498"/>
                  </a:lnTo>
                  <a:lnTo>
                    <a:pt x="3059469" y="962835"/>
                  </a:lnTo>
                  <a:lnTo>
                    <a:pt x="3012258" y="863917"/>
                  </a:lnTo>
                  <a:lnTo>
                    <a:pt x="2959427" y="772867"/>
                  </a:lnTo>
                  <a:lnTo>
                    <a:pt x="2896479" y="686314"/>
                  </a:lnTo>
                  <a:lnTo>
                    <a:pt x="2829035" y="608753"/>
                  </a:lnTo>
                  <a:lnTo>
                    <a:pt x="2750350" y="539060"/>
                  </a:lnTo>
                  <a:lnTo>
                    <a:pt x="2669417" y="473864"/>
                  </a:lnTo>
                  <a:lnTo>
                    <a:pt x="2577243" y="418785"/>
                  </a:lnTo>
                  <a:lnTo>
                    <a:pt x="2479449" y="369326"/>
                  </a:lnTo>
                  <a:lnTo>
                    <a:pt x="2374910" y="326611"/>
                  </a:lnTo>
                  <a:lnTo>
                    <a:pt x="2262503" y="294013"/>
                  </a:lnTo>
                  <a:lnTo>
                    <a:pt x="2142228" y="268159"/>
                  </a:lnTo>
                  <a:lnTo>
                    <a:pt x="2017456" y="249050"/>
                  </a:lnTo>
                  <a:lnTo>
                    <a:pt x="1882567" y="238933"/>
                  </a:lnTo>
                  <a:close/>
                  <a:moveTo>
                    <a:pt x="1743955" y="0"/>
                  </a:moveTo>
                  <a:lnTo>
                    <a:pt x="1891201" y="1188"/>
                  </a:lnTo>
                  <a:lnTo>
                    <a:pt x="2029245" y="11883"/>
                  </a:lnTo>
                  <a:lnTo>
                    <a:pt x="2160387" y="29708"/>
                  </a:lnTo>
                  <a:lnTo>
                    <a:pt x="2285777" y="55851"/>
                  </a:lnTo>
                  <a:lnTo>
                    <a:pt x="2405415" y="87936"/>
                  </a:lnTo>
                  <a:lnTo>
                    <a:pt x="2515850" y="129527"/>
                  </a:lnTo>
                  <a:lnTo>
                    <a:pt x="2622834" y="174683"/>
                  </a:lnTo>
                  <a:lnTo>
                    <a:pt x="2720615" y="228157"/>
                  </a:lnTo>
                  <a:lnTo>
                    <a:pt x="2812644" y="288761"/>
                  </a:lnTo>
                  <a:lnTo>
                    <a:pt x="2901222" y="356496"/>
                  </a:lnTo>
                  <a:lnTo>
                    <a:pt x="2980598" y="428983"/>
                  </a:lnTo>
                  <a:lnTo>
                    <a:pt x="3053071" y="509789"/>
                  </a:lnTo>
                  <a:lnTo>
                    <a:pt x="3120942" y="594159"/>
                  </a:lnTo>
                  <a:lnTo>
                    <a:pt x="3180761" y="684471"/>
                  </a:lnTo>
                  <a:lnTo>
                    <a:pt x="3235979" y="779537"/>
                  </a:lnTo>
                  <a:lnTo>
                    <a:pt x="3272791" y="859154"/>
                  </a:lnTo>
                  <a:lnTo>
                    <a:pt x="3305001" y="948278"/>
                  </a:lnTo>
                  <a:lnTo>
                    <a:pt x="3333760" y="1045720"/>
                  </a:lnTo>
                  <a:lnTo>
                    <a:pt x="3356767" y="1151480"/>
                  </a:lnTo>
                  <a:lnTo>
                    <a:pt x="3374023" y="1259617"/>
                  </a:lnTo>
                  <a:lnTo>
                    <a:pt x="3382075" y="1371319"/>
                  </a:lnTo>
                  <a:lnTo>
                    <a:pt x="3384376" y="1485398"/>
                  </a:lnTo>
                  <a:lnTo>
                    <a:pt x="3377474" y="1598288"/>
                  </a:lnTo>
                  <a:lnTo>
                    <a:pt x="3363669" y="1708802"/>
                  </a:lnTo>
                  <a:lnTo>
                    <a:pt x="3338361" y="1816939"/>
                  </a:lnTo>
                  <a:lnTo>
                    <a:pt x="3305001" y="1909627"/>
                  </a:lnTo>
                  <a:lnTo>
                    <a:pt x="3264738" y="1996375"/>
                  </a:lnTo>
                  <a:lnTo>
                    <a:pt x="3216423" y="2075992"/>
                  </a:lnTo>
                  <a:lnTo>
                    <a:pt x="3166957" y="2153233"/>
                  </a:lnTo>
                  <a:lnTo>
                    <a:pt x="3111739" y="2229285"/>
                  </a:lnTo>
                  <a:lnTo>
                    <a:pt x="3057672" y="2300584"/>
                  </a:lnTo>
                  <a:lnTo>
                    <a:pt x="3003605" y="2374260"/>
                  </a:lnTo>
                  <a:lnTo>
                    <a:pt x="2950688" y="2447935"/>
                  </a:lnTo>
                  <a:lnTo>
                    <a:pt x="2915027" y="2507351"/>
                  </a:lnTo>
                  <a:lnTo>
                    <a:pt x="2886268" y="2575085"/>
                  </a:lnTo>
                  <a:lnTo>
                    <a:pt x="2863260" y="2646385"/>
                  </a:lnTo>
                  <a:lnTo>
                    <a:pt x="2844855" y="2723625"/>
                  </a:lnTo>
                  <a:lnTo>
                    <a:pt x="2842554" y="2760463"/>
                  </a:lnTo>
                  <a:lnTo>
                    <a:pt x="2844855" y="2804431"/>
                  </a:lnTo>
                  <a:lnTo>
                    <a:pt x="2850606" y="2857905"/>
                  </a:lnTo>
                  <a:lnTo>
                    <a:pt x="2858659" y="2913756"/>
                  </a:lnTo>
                  <a:lnTo>
                    <a:pt x="2871313" y="2974360"/>
                  </a:lnTo>
                  <a:lnTo>
                    <a:pt x="2886268" y="3034965"/>
                  </a:lnTo>
                  <a:lnTo>
                    <a:pt x="2901222" y="3093192"/>
                  </a:lnTo>
                  <a:lnTo>
                    <a:pt x="2917328" y="3149043"/>
                  </a:lnTo>
                  <a:lnTo>
                    <a:pt x="2932282" y="3198952"/>
                  </a:lnTo>
                  <a:lnTo>
                    <a:pt x="2947237" y="3242920"/>
                  </a:lnTo>
                  <a:lnTo>
                    <a:pt x="2959891" y="3275005"/>
                  </a:lnTo>
                  <a:lnTo>
                    <a:pt x="2978297" y="3322538"/>
                  </a:lnTo>
                  <a:lnTo>
                    <a:pt x="2995552" y="3380765"/>
                  </a:lnTo>
                  <a:lnTo>
                    <a:pt x="3013958" y="3446123"/>
                  </a:lnTo>
                  <a:lnTo>
                    <a:pt x="3032364" y="3512668"/>
                  </a:lnTo>
                  <a:lnTo>
                    <a:pt x="3053071" y="3573273"/>
                  </a:lnTo>
                  <a:lnTo>
                    <a:pt x="3074928" y="3626747"/>
                  </a:lnTo>
                  <a:lnTo>
                    <a:pt x="2878215" y="3692105"/>
                  </a:lnTo>
                  <a:lnTo>
                    <a:pt x="2687254" y="3747955"/>
                  </a:lnTo>
                  <a:lnTo>
                    <a:pt x="2505497" y="3793112"/>
                  </a:lnTo>
                  <a:lnTo>
                    <a:pt x="2328340" y="3826384"/>
                  </a:lnTo>
                  <a:lnTo>
                    <a:pt x="2155785" y="3850151"/>
                  </a:lnTo>
                  <a:lnTo>
                    <a:pt x="1988983" y="3858469"/>
                  </a:lnTo>
                  <a:lnTo>
                    <a:pt x="1825631" y="3856092"/>
                  </a:lnTo>
                  <a:lnTo>
                    <a:pt x="1666880" y="3840644"/>
                  </a:lnTo>
                  <a:lnTo>
                    <a:pt x="1510430" y="3813313"/>
                  </a:lnTo>
                  <a:lnTo>
                    <a:pt x="1503528" y="3774098"/>
                  </a:lnTo>
                  <a:lnTo>
                    <a:pt x="1495476" y="3728942"/>
                  </a:lnTo>
                  <a:lnTo>
                    <a:pt x="1485122" y="3674280"/>
                  </a:lnTo>
                  <a:lnTo>
                    <a:pt x="1477070" y="3616052"/>
                  </a:lnTo>
                  <a:lnTo>
                    <a:pt x="1465566" y="3553071"/>
                  </a:lnTo>
                  <a:lnTo>
                    <a:pt x="1454062" y="3488902"/>
                  </a:lnTo>
                  <a:lnTo>
                    <a:pt x="1441408" y="3425921"/>
                  </a:lnTo>
                  <a:lnTo>
                    <a:pt x="1426454" y="3365317"/>
                  </a:lnTo>
                  <a:lnTo>
                    <a:pt x="1411499" y="3307089"/>
                  </a:lnTo>
                  <a:lnTo>
                    <a:pt x="1393093" y="3255992"/>
                  </a:lnTo>
                  <a:lnTo>
                    <a:pt x="1373537" y="3212024"/>
                  </a:lnTo>
                  <a:lnTo>
                    <a:pt x="1352830" y="3177563"/>
                  </a:lnTo>
                  <a:lnTo>
                    <a:pt x="1329823" y="3156173"/>
                  </a:lnTo>
                  <a:lnTo>
                    <a:pt x="1304515" y="3145478"/>
                  </a:lnTo>
                  <a:lnTo>
                    <a:pt x="1275756" y="3140725"/>
                  </a:lnTo>
                  <a:lnTo>
                    <a:pt x="1242395" y="3143102"/>
                  </a:lnTo>
                  <a:lnTo>
                    <a:pt x="1209035" y="3147855"/>
                  </a:lnTo>
                  <a:lnTo>
                    <a:pt x="1177975" y="3156173"/>
                  </a:lnTo>
                  <a:lnTo>
                    <a:pt x="1148065" y="3164491"/>
                  </a:lnTo>
                  <a:lnTo>
                    <a:pt x="1120456" y="3172809"/>
                  </a:lnTo>
                  <a:lnTo>
                    <a:pt x="1099750" y="3179939"/>
                  </a:lnTo>
                  <a:lnTo>
                    <a:pt x="1050284" y="3196576"/>
                  </a:lnTo>
                  <a:lnTo>
                    <a:pt x="993916" y="3212024"/>
                  </a:lnTo>
                  <a:lnTo>
                    <a:pt x="930646" y="3225095"/>
                  </a:lnTo>
                  <a:lnTo>
                    <a:pt x="863925" y="3233414"/>
                  </a:lnTo>
                  <a:lnTo>
                    <a:pt x="797204" y="3240544"/>
                  </a:lnTo>
                  <a:lnTo>
                    <a:pt x="729332" y="3242920"/>
                  </a:lnTo>
                  <a:lnTo>
                    <a:pt x="664912" y="3238167"/>
                  </a:lnTo>
                  <a:lnTo>
                    <a:pt x="603942" y="3227472"/>
                  </a:lnTo>
                  <a:lnTo>
                    <a:pt x="570582" y="3219154"/>
                  </a:lnTo>
                  <a:lnTo>
                    <a:pt x="537221" y="3203706"/>
                  </a:lnTo>
                  <a:lnTo>
                    <a:pt x="503860" y="3185881"/>
                  </a:lnTo>
                  <a:lnTo>
                    <a:pt x="475101" y="3164491"/>
                  </a:lnTo>
                  <a:lnTo>
                    <a:pt x="445192" y="3138348"/>
                  </a:lnTo>
                  <a:lnTo>
                    <a:pt x="422184" y="3111017"/>
                  </a:lnTo>
                  <a:lnTo>
                    <a:pt x="406079" y="3076556"/>
                  </a:lnTo>
                  <a:lnTo>
                    <a:pt x="393425" y="3037341"/>
                  </a:lnTo>
                  <a:lnTo>
                    <a:pt x="388824" y="2994562"/>
                  </a:lnTo>
                  <a:lnTo>
                    <a:pt x="393425" y="2947029"/>
                  </a:lnTo>
                  <a:lnTo>
                    <a:pt x="399177" y="2913756"/>
                  </a:lnTo>
                  <a:lnTo>
                    <a:pt x="407230" y="2876918"/>
                  </a:lnTo>
                  <a:lnTo>
                    <a:pt x="416433" y="2838892"/>
                  </a:lnTo>
                  <a:lnTo>
                    <a:pt x="419884" y="2802054"/>
                  </a:lnTo>
                  <a:lnTo>
                    <a:pt x="419884" y="2762840"/>
                  </a:lnTo>
                  <a:lnTo>
                    <a:pt x="409530" y="2728379"/>
                  </a:lnTo>
                  <a:lnTo>
                    <a:pt x="399177" y="2709365"/>
                  </a:lnTo>
                  <a:lnTo>
                    <a:pt x="380771" y="2691541"/>
                  </a:lnTo>
                  <a:lnTo>
                    <a:pt x="361215" y="2678469"/>
                  </a:lnTo>
                  <a:lnTo>
                    <a:pt x="340508" y="2667774"/>
                  </a:lnTo>
                  <a:lnTo>
                    <a:pt x="319802" y="2652326"/>
                  </a:lnTo>
                  <a:lnTo>
                    <a:pt x="303697" y="2635690"/>
                  </a:lnTo>
                  <a:lnTo>
                    <a:pt x="291043" y="2614300"/>
                  </a:lnTo>
                  <a:lnTo>
                    <a:pt x="286441" y="2590534"/>
                  </a:lnTo>
                  <a:lnTo>
                    <a:pt x="288742" y="2566767"/>
                  </a:lnTo>
                  <a:lnTo>
                    <a:pt x="296794" y="2544189"/>
                  </a:lnTo>
                  <a:lnTo>
                    <a:pt x="307148" y="2525176"/>
                  </a:lnTo>
                  <a:lnTo>
                    <a:pt x="314050" y="2506163"/>
                  </a:lnTo>
                  <a:lnTo>
                    <a:pt x="280689" y="2482397"/>
                  </a:lnTo>
                  <a:lnTo>
                    <a:pt x="257682" y="2458630"/>
                  </a:lnTo>
                  <a:lnTo>
                    <a:pt x="245028" y="2434864"/>
                  </a:lnTo>
                  <a:lnTo>
                    <a:pt x="242727" y="2408721"/>
                  </a:lnTo>
                  <a:lnTo>
                    <a:pt x="246178" y="2384955"/>
                  </a:lnTo>
                  <a:lnTo>
                    <a:pt x="255381" y="2358812"/>
                  </a:lnTo>
                  <a:lnTo>
                    <a:pt x="268035" y="2332669"/>
                  </a:lnTo>
                  <a:lnTo>
                    <a:pt x="281840" y="2306526"/>
                  </a:lnTo>
                  <a:lnTo>
                    <a:pt x="294494" y="2279194"/>
                  </a:lnTo>
                  <a:lnTo>
                    <a:pt x="307148" y="2253051"/>
                  </a:lnTo>
                  <a:lnTo>
                    <a:pt x="314050" y="2224532"/>
                  </a:lnTo>
                  <a:lnTo>
                    <a:pt x="291043" y="2203142"/>
                  </a:lnTo>
                  <a:lnTo>
                    <a:pt x="258832" y="2186505"/>
                  </a:lnTo>
                  <a:lnTo>
                    <a:pt x="223171" y="2171057"/>
                  </a:lnTo>
                  <a:lnTo>
                    <a:pt x="186359" y="2157986"/>
                  </a:lnTo>
                  <a:lnTo>
                    <a:pt x="148397" y="2144914"/>
                  </a:lnTo>
                  <a:lnTo>
                    <a:pt x="110435" y="2131843"/>
                  </a:lnTo>
                  <a:lnTo>
                    <a:pt x="74774" y="2116395"/>
                  </a:lnTo>
                  <a:lnTo>
                    <a:pt x="46015" y="2099758"/>
                  </a:lnTo>
                  <a:lnTo>
                    <a:pt x="20707" y="2075992"/>
                  </a:lnTo>
                  <a:lnTo>
                    <a:pt x="5752" y="2047472"/>
                  </a:lnTo>
                  <a:lnTo>
                    <a:pt x="0" y="2017764"/>
                  </a:lnTo>
                  <a:lnTo>
                    <a:pt x="4602" y="1989245"/>
                  </a:lnTo>
                  <a:lnTo>
                    <a:pt x="14955" y="1963102"/>
                  </a:lnTo>
                  <a:lnTo>
                    <a:pt x="31060" y="1941712"/>
                  </a:lnTo>
                  <a:lnTo>
                    <a:pt x="50616" y="1920322"/>
                  </a:lnTo>
                  <a:lnTo>
                    <a:pt x="69022" y="1902497"/>
                  </a:lnTo>
                  <a:lnTo>
                    <a:pt x="83977" y="1888238"/>
                  </a:lnTo>
                  <a:lnTo>
                    <a:pt x="127691" y="1835952"/>
                  </a:lnTo>
                  <a:lnTo>
                    <a:pt x="173705" y="1788419"/>
                  </a:lnTo>
                  <a:lnTo>
                    <a:pt x="219720" y="1740886"/>
                  </a:lnTo>
                  <a:lnTo>
                    <a:pt x="263434" y="1688600"/>
                  </a:lnTo>
                  <a:lnTo>
                    <a:pt x="304847" y="1637503"/>
                  </a:lnTo>
                  <a:lnTo>
                    <a:pt x="342809" y="1579275"/>
                  </a:lnTo>
                  <a:lnTo>
                    <a:pt x="373869" y="1516294"/>
                  </a:lnTo>
                  <a:lnTo>
                    <a:pt x="391124" y="1464008"/>
                  </a:lnTo>
                  <a:lnTo>
                    <a:pt x="396876" y="1412910"/>
                  </a:lnTo>
                  <a:lnTo>
                    <a:pt x="396876" y="1358248"/>
                  </a:lnTo>
                  <a:lnTo>
                    <a:pt x="395726" y="1300020"/>
                  </a:lnTo>
                  <a:lnTo>
                    <a:pt x="393425" y="1241793"/>
                  </a:lnTo>
                  <a:lnTo>
                    <a:pt x="395726" y="1178812"/>
                  </a:lnTo>
                  <a:lnTo>
                    <a:pt x="401478" y="1112266"/>
                  </a:lnTo>
                  <a:lnTo>
                    <a:pt x="465898" y="837764"/>
                  </a:lnTo>
                  <a:lnTo>
                    <a:pt x="506161" y="737946"/>
                  </a:lnTo>
                  <a:lnTo>
                    <a:pt x="554476" y="645257"/>
                  </a:lnTo>
                  <a:lnTo>
                    <a:pt x="610844" y="558510"/>
                  </a:lnTo>
                  <a:lnTo>
                    <a:pt x="675265" y="476516"/>
                  </a:lnTo>
                  <a:lnTo>
                    <a:pt x="746588" y="401652"/>
                  </a:lnTo>
                  <a:lnTo>
                    <a:pt x="823662" y="332729"/>
                  </a:lnTo>
                  <a:lnTo>
                    <a:pt x="907639" y="269748"/>
                  </a:lnTo>
                  <a:lnTo>
                    <a:pt x="995067" y="213897"/>
                  </a:lnTo>
                  <a:lnTo>
                    <a:pt x="1089397" y="163988"/>
                  </a:lnTo>
                  <a:lnTo>
                    <a:pt x="1186027" y="122397"/>
                  </a:lnTo>
                  <a:lnTo>
                    <a:pt x="1283808" y="85559"/>
                  </a:lnTo>
                  <a:lnTo>
                    <a:pt x="1612813" y="106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55" name="Oval 254">
              <a:extLst>
                <a:ext uri="{FF2B5EF4-FFF2-40B4-BE49-F238E27FC236}">
                  <a16:creationId xmlns:a16="http://schemas.microsoft.com/office/drawing/2014/main" id="{A18DB673-5A93-4E0D-82C5-C61E21D5AC64}"/>
                </a:ext>
              </a:extLst>
            </p:cNvPr>
            <p:cNvSpPr/>
            <p:nvPr/>
          </p:nvSpPr>
          <p:spPr>
            <a:xfrm>
              <a:off x="8077282" y="3367084"/>
              <a:ext cx="648072" cy="648072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56" name="Freeform 9">
              <a:extLst>
                <a:ext uri="{FF2B5EF4-FFF2-40B4-BE49-F238E27FC236}">
                  <a16:creationId xmlns:a16="http://schemas.microsoft.com/office/drawing/2014/main" id="{7124BB46-6F39-4D97-8D47-3356DE65C8B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34469" y="3497030"/>
              <a:ext cx="347424" cy="388181"/>
            </a:xfrm>
            <a:custGeom>
              <a:avLst/>
              <a:gdLst>
                <a:gd name="T0" fmla="*/ 2069 w 3657"/>
                <a:gd name="T1" fmla="*/ 2744 h 4086"/>
                <a:gd name="T2" fmla="*/ 1988 w 3657"/>
                <a:gd name="T3" fmla="*/ 3306 h 4086"/>
                <a:gd name="T4" fmla="*/ 1926 w 3657"/>
                <a:gd name="T5" fmla="*/ 3584 h 4086"/>
                <a:gd name="T6" fmla="*/ 1591 w 3657"/>
                <a:gd name="T7" fmla="*/ 3678 h 4086"/>
                <a:gd name="T8" fmla="*/ 1193 w 3657"/>
                <a:gd name="T9" fmla="*/ 3775 h 4086"/>
                <a:gd name="T10" fmla="*/ 520 w 3657"/>
                <a:gd name="T11" fmla="*/ 4064 h 4086"/>
                <a:gd name="T12" fmla="*/ 226 w 3657"/>
                <a:gd name="T13" fmla="*/ 4068 h 4086"/>
                <a:gd name="T14" fmla="*/ 117 w 3657"/>
                <a:gd name="T15" fmla="*/ 3860 h 4086"/>
                <a:gd name="T16" fmla="*/ 160 w 3657"/>
                <a:gd name="T17" fmla="*/ 3584 h 4086"/>
                <a:gd name="T18" fmla="*/ 89 w 3657"/>
                <a:gd name="T19" fmla="*/ 3368 h 4086"/>
                <a:gd name="T20" fmla="*/ 477 w 3657"/>
                <a:gd name="T21" fmla="*/ 3340 h 4086"/>
                <a:gd name="T22" fmla="*/ 746 w 3657"/>
                <a:gd name="T23" fmla="*/ 3320 h 4086"/>
                <a:gd name="T24" fmla="*/ 1097 w 3657"/>
                <a:gd name="T25" fmla="*/ 3288 h 4086"/>
                <a:gd name="T26" fmla="*/ 1202 w 3657"/>
                <a:gd name="T27" fmla="*/ 3084 h 4086"/>
                <a:gd name="T28" fmla="*/ 1166 w 3657"/>
                <a:gd name="T29" fmla="*/ 2715 h 4086"/>
                <a:gd name="T30" fmla="*/ 1386 w 3657"/>
                <a:gd name="T31" fmla="*/ 2597 h 4086"/>
                <a:gd name="T32" fmla="*/ 1580 w 3657"/>
                <a:gd name="T33" fmla="*/ 2793 h 4086"/>
                <a:gd name="T34" fmla="*/ 1822 w 3657"/>
                <a:gd name="T35" fmla="*/ 2777 h 4086"/>
                <a:gd name="T36" fmla="*/ 413 w 3657"/>
                <a:gd name="T37" fmla="*/ 1677 h 4086"/>
                <a:gd name="T38" fmla="*/ 264 w 3657"/>
                <a:gd name="T39" fmla="*/ 1762 h 4086"/>
                <a:gd name="T40" fmla="*/ 337 w 3657"/>
                <a:gd name="T41" fmla="*/ 1973 h 4086"/>
                <a:gd name="T42" fmla="*/ 382 w 3657"/>
                <a:gd name="T43" fmla="*/ 2137 h 4086"/>
                <a:gd name="T44" fmla="*/ 422 w 3657"/>
                <a:gd name="T45" fmla="*/ 2282 h 4086"/>
                <a:gd name="T46" fmla="*/ 684 w 3657"/>
                <a:gd name="T47" fmla="*/ 2191 h 4086"/>
                <a:gd name="T48" fmla="*/ 766 w 3657"/>
                <a:gd name="T49" fmla="*/ 1906 h 4086"/>
                <a:gd name="T50" fmla="*/ 535 w 3657"/>
                <a:gd name="T51" fmla="*/ 1689 h 4086"/>
                <a:gd name="T52" fmla="*/ 2260 w 3657"/>
                <a:gd name="T53" fmla="*/ 28 h 4086"/>
                <a:gd name="T54" fmla="*/ 2949 w 3657"/>
                <a:gd name="T55" fmla="*/ 258 h 4086"/>
                <a:gd name="T56" fmla="*/ 3400 w 3657"/>
                <a:gd name="T57" fmla="*/ 766 h 4086"/>
                <a:gd name="T58" fmla="*/ 3646 w 3657"/>
                <a:gd name="T59" fmla="*/ 1468 h 4086"/>
                <a:gd name="T60" fmla="*/ 3557 w 3657"/>
                <a:gd name="T61" fmla="*/ 2180 h 4086"/>
                <a:gd name="T62" fmla="*/ 3113 w 3657"/>
                <a:gd name="T63" fmla="*/ 2711 h 4086"/>
                <a:gd name="T64" fmla="*/ 2695 w 3657"/>
                <a:gd name="T65" fmla="*/ 2897 h 4086"/>
                <a:gd name="T66" fmla="*/ 2440 w 3657"/>
                <a:gd name="T67" fmla="*/ 2840 h 4086"/>
                <a:gd name="T68" fmla="*/ 2269 w 3657"/>
                <a:gd name="T69" fmla="*/ 2600 h 4086"/>
                <a:gd name="T70" fmla="*/ 1911 w 3657"/>
                <a:gd name="T71" fmla="*/ 2473 h 4086"/>
                <a:gd name="T72" fmla="*/ 1382 w 3657"/>
                <a:gd name="T73" fmla="*/ 2513 h 4086"/>
                <a:gd name="T74" fmla="*/ 982 w 3657"/>
                <a:gd name="T75" fmla="*/ 2664 h 4086"/>
                <a:gd name="T76" fmla="*/ 689 w 3657"/>
                <a:gd name="T77" fmla="*/ 2731 h 4086"/>
                <a:gd name="T78" fmla="*/ 526 w 3657"/>
                <a:gd name="T79" fmla="*/ 2584 h 4086"/>
                <a:gd name="T80" fmla="*/ 437 w 3657"/>
                <a:gd name="T81" fmla="*/ 2433 h 4086"/>
                <a:gd name="T82" fmla="*/ 498 w 3657"/>
                <a:gd name="T83" fmla="*/ 2693 h 4086"/>
                <a:gd name="T84" fmla="*/ 729 w 3657"/>
                <a:gd name="T85" fmla="*/ 2806 h 4086"/>
                <a:gd name="T86" fmla="*/ 1017 w 3657"/>
                <a:gd name="T87" fmla="*/ 2728 h 4086"/>
                <a:gd name="T88" fmla="*/ 957 w 3657"/>
                <a:gd name="T89" fmla="*/ 3040 h 4086"/>
                <a:gd name="T90" fmla="*/ 657 w 3657"/>
                <a:gd name="T91" fmla="*/ 3080 h 4086"/>
                <a:gd name="T92" fmla="*/ 293 w 3657"/>
                <a:gd name="T93" fmla="*/ 3015 h 4086"/>
                <a:gd name="T94" fmla="*/ 60 w 3657"/>
                <a:gd name="T95" fmla="*/ 2966 h 4086"/>
                <a:gd name="T96" fmla="*/ 109 w 3657"/>
                <a:gd name="T97" fmla="*/ 2780 h 4086"/>
                <a:gd name="T98" fmla="*/ 244 w 3657"/>
                <a:gd name="T99" fmla="*/ 2578 h 4086"/>
                <a:gd name="T100" fmla="*/ 246 w 3657"/>
                <a:gd name="T101" fmla="*/ 2397 h 4086"/>
                <a:gd name="T102" fmla="*/ 58 w 3657"/>
                <a:gd name="T103" fmla="*/ 2204 h 4086"/>
                <a:gd name="T104" fmla="*/ 28 w 3657"/>
                <a:gd name="T105" fmla="*/ 2044 h 4086"/>
                <a:gd name="T106" fmla="*/ 200 w 3657"/>
                <a:gd name="T107" fmla="*/ 1904 h 4086"/>
                <a:gd name="T108" fmla="*/ 171 w 3657"/>
                <a:gd name="T109" fmla="*/ 1700 h 4086"/>
                <a:gd name="T110" fmla="*/ 173 w 3657"/>
                <a:gd name="T111" fmla="*/ 1388 h 4086"/>
                <a:gd name="T112" fmla="*/ 329 w 3657"/>
                <a:gd name="T113" fmla="*/ 820 h 4086"/>
                <a:gd name="T114" fmla="*/ 717 w 3657"/>
                <a:gd name="T115" fmla="*/ 360 h 4086"/>
                <a:gd name="T116" fmla="*/ 1566 w 3657"/>
                <a:gd name="T117" fmla="*/ 17 h 40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57" h="4086">
                  <a:moveTo>
                    <a:pt x="1329" y="2660"/>
                  </a:moveTo>
                  <a:lnTo>
                    <a:pt x="1326" y="2668"/>
                  </a:lnTo>
                  <a:lnTo>
                    <a:pt x="1333" y="2660"/>
                  </a:lnTo>
                  <a:lnTo>
                    <a:pt x="1329" y="2660"/>
                  </a:lnTo>
                  <a:close/>
                  <a:moveTo>
                    <a:pt x="1993" y="2577"/>
                  </a:moveTo>
                  <a:lnTo>
                    <a:pt x="2133" y="2617"/>
                  </a:lnTo>
                  <a:lnTo>
                    <a:pt x="2069" y="2744"/>
                  </a:lnTo>
                  <a:lnTo>
                    <a:pt x="1993" y="3008"/>
                  </a:lnTo>
                  <a:lnTo>
                    <a:pt x="1984" y="3058"/>
                  </a:lnTo>
                  <a:lnTo>
                    <a:pt x="1980" y="3109"/>
                  </a:lnTo>
                  <a:lnTo>
                    <a:pt x="1980" y="3160"/>
                  </a:lnTo>
                  <a:lnTo>
                    <a:pt x="1982" y="3209"/>
                  </a:lnTo>
                  <a:lnTo>
                    <a:pt x="1984" y="3258"/>
                  </a:lnTo>
                  <a:lnTo>
                    <a:pt x="1988" y="3306"/>
                  </a:lnTo>
                  <a:lnTo>
                    <a:pt x="1989" y="3353"/>
                  </a:lnTo>
                  <a:lnTo>
                    <a:pt x="1989" y="3397"/>
                  </a:lnTo>
                  <a:lnTo>
                    <a:pt x="1988" y="3440"/>
                  </a:lnTo>
                  <a:lnTo>
                    <a:pt x="1980" y="3480"/>
                  </a:lnTo>
                  <a:lnTo>
                    <a:pt x="1969" y="3518"/>
                  </a:lnTo>
                  <a:lnTo>
                    <a:pt x="1951" y="3553"/>
                  </a:lnTo>
                  <a:lnTo>
                    <a:pt x="1926" y="3584"/>
                  </a:lnTo>
                  <a:lnTo>
                    <a:pt x="1893" y="3613"/>
                  </a:lnTo>
                  <a:lnTo>
                    <a:pt x="1851" y="3635"/>
                  </a:lnTo>
                  <a:lnTo>
                    <a:pt x="1806" y="3653"/>
                  </a:lnTo>
                  <a:lnTo>
                    <a:pt x="1757" y="3664"/>
                  </a:lnTo>
                  <a:lnTo>
                    <a:pt x="1702" y="3671"/>
                  </a:lnTo>
                  <a:lnTo>
                    <a:pt x="1648" y="3675"/>
                  </a:lnTo>
                  <a:lnTo>
                    <a:pt x="1591" y="3678"/>
                  </a:lnTo>
                  <a:lnTo>
                    <a:pt x="1535" y="3682"/>
                  </a:lnTo>
                  <a:lnTo>
                    <a:pt x="1477" y="3686"/>
                  </a:lnTo>
                  <a:lnTo>
                    <a:pt x="1422" y="3691"/>
                  </a:lnTo>
                  <a:lnTo>
                    <a:pt x="1368" y="3702"/>
                  </a:lnTo>
                  <a:lnTo>
                    <a:pt x="1317" y="3717"/>
                  </a:lnTo>
                  <a:lnTo>
                    <a:pt x="1253" y="3742"/>
                  </a:lnTo>
                  <a:lnTo>
                    <a:pt x="1193" y="3775"/>
                  </a:lnTo>
                  <a:lnTo>
                    <a:pt x="1133" y="3811"/>
                  </a:lnTo>
                  <a:lnTo>
                    <a:pt x="1077" y="3849"/>
                  </a:lnTo>
                  <a:lnTo>
                    <a:pt x="1018" y="3888"/>
                  </a:lnTo>
                  <a:lnTo>
                    <a:pt x="962" y="3924"/>
                  </a:lnTo>
                  <a:lnTo>
                    <a:pt x="902" y="3957"/>
                  </a:lnTo>
                  <a:lnTo>
                    <a:pt x="840" y="3984"/>
                  </a:lnTo>
                  <a:lnTo>
                    <a:pt x="520" y="4064"/>
                  </a:lnTo>
                  <a:lnTo>
                    <a:pt x="482" y="4073"/>
                  </a:lnTo>
                  <a:lnTo>
                    <a:pt x="438" y="4080"/>
                  </a:lnTo>
                  <a:lnTo>
                    <a:pt x="395" y="4084"/>
                  </a:lnTo>
                  <a:lnTo>
                    <a:pt x="351" y="4086"/>
                  </a:lnTo>
                  <a:lnTo>
                    <a:pt x="308" y="4084"/>
                  </a:lnTo>
                  <a:lnTo>
                    <a:pt x="264" y="4078"/>
                  </a:lnTo>
                  <a:lnTo>
                    <a:pt x="226" y="4068"/>
                  </a:lnTo>
                  <a:lnTo>
                    <a:pt x="191" y="4053"/>
                  </a:lnTo>
                  <a:lnTo>
                    <a:pt x="160" y="4031"/>
                  </a:lnTo>
                  <a:lnTo>
                    <a:pt x="137" y="4004"/>
                  </a:lnTo>
                  <a:lnTo>
                    <a:pt x="122" y="3973"/>
                  </a:lnTo>
                  <a:lnTo>
                    <a:pt x="115" y="3938"/>
                  </a:lnTo>
                  <a:lnTo>
                    <a:pt x="113" y="3900"/>
                  </a:lnTo>
                  <a:lnTo>
                    <a:pt x="117" y="3860"/>
                  </a:lnTo>
                  <a:lnTo>
                    <a:pt x="124" y="3817"/>
                  </a:lnTo>
                  <a:lnTo>
                    <a:pt x="133" y="3775"/>
                  </a:lnTo>
                  <a:lnTo>
                    <a:pt x="142" y="3731"/>
                  </a:lnTo>
                  <a:lnTo>
                    <a:pt x="151" y="3691"/>
                  </a:lnTo>
                  <a:lnTo>
                    <a:pt x="158" y="3651"/>
                  </a:lnTo>
                  <a:lnTo>
                    <a:pt x="162" y="3617"/>
                  </a:lnTo>
                  <a:lnTo>
                    <a:pt x="160" y="3584"/>
                  </a:lnTo>
                  <a:lnTo>
                    <a:pt x="153" y="3551"/>
                  </a:lnTo>
                  <a:lnTo>
                    <a:pt x="140" y="3520"/>
                  </a:lnTo>
                  <a:lnTo>
                    <a:pt x="124" y="3489"/>
                  </a:lnTo>
                  <a:lnTo>
                    <a:pt x="108" y="3460"/>
                  </a:lnTo>
                  <a:lnTo>
                    <a:pt x="93" y="3429"/>
                  </a:lnTo>
                  <a:lnTo>
                    <a:pt x="88" y="3398"/>
                  </a:lnTo>
                  <a:lnTo>
                    <a:pt x="89" y="3368"/>
                  </a:lnTo>
                  <a:lnTo>
                    <a:pt x="142" y="3378"/>
                  </a:lnTo>
                  <a:lnTo>
                    <a:pt x="153" y="3340"/>
                  </a:lnTo>
                  <a:lnTo>
                    <a:pt x="277" y="3360"/>
                  </a:lnTo>
                  <a:lnTo>
                    <a:pt x="297" y="3406"/>
                  </a:lnTo>
                  <a:lnTo>
                    <a:pt x="337" y="3408"/>
                  </a:lnTo>
                  <a:lnTo>
                    <a:pt x="366" y="3348"/>
                  </a:lnTo>
                  <a:lnTo>
                    <a:pt x="477" y="3340"/>
                  </a:lnTo>
                  <a:lnTo>
                    <a:pt x="509" y="3404"/>
                  </a:lnTo>
                  <a:lnTo>
                    <a:pt x="535" y="3402"/>
                  </a:lnTo>
                  <a:lnTo>
                    <a:pt x="553" y="3340"/>
                  </a:lnTo>
                  <a:lnTo>
                    <a:pt x="686" y="3324"/>
                  </a:lnTo>
                  <a:lnTo>
                    <a:pt x="708" y="3378"/>
                  </a:lnTo>
                  <a:lnTo>
                    <a:pt x="720" y="3377"/>
                  </a:lnTo>
                  <a:lnTo>
                    <a:pt x="746" y="3320"/>
                  </a:lnTo>
                  <a:lnTo>
                    <a:pt x="849" y="3308"/>
                  </a:lnTo>
                  <a:lnTo>
                    <a:pt x="866" y="3346"/>
                  </a:lnTo>
                  <a:lnTo>
                    <a:pt x="924" y="3333"/>
                  </a:lnTo>
                  <a:lnTo>
                    <a:pt x="933" y="3288"/>
                  </a:lnTo>
                  <a:lnTo>
                    <a:pt x="1060" y="3268"/>
                  </a:lnTo>
                  <a:lnTo>
                    <a:pt x="1062" y="3298"/>
                  </a:lnTo>
                  <a:lnTo>
                    <a:pt x="1097" y="3288"/>
                  </a:lnTo>
                  <a:lnTo>
                    <a:pt x="1128" y="3273"/>
                  </a:lnTo>
                  <a:lnTo>
                    <a:pt x="1155" y="3258"/>
                  </a:lnTo>
                  <a:lnTo>
                    <a:pt x="1175" y="3238"/>
                  </a:lnTo>
                  <a:lnTo>
                    <a:pt x="1189" y="3217"/>
                  </a:lnTo>
                  <a:lnTo>
                    <a:pt x="1198" y="3177"/>
                  </a:lnTo>
                  <a:lnTo>
                    <a:pt x="1202" y="3133"/>
                  </a:lnTo>
                  <a:lnTo>
                    <a:pt x="1202" y="3084"/>
                  </a:lnTo>
                  <a:lnTo>
                    <a:pt x="1197" y="3031"/>
                  </a:lnTo>
                  <a:lnTo>
                    <a:pt x="1189" y="2978"/>
                  </a:lnTo>
                  <a:lnTo>
                    <a:pt x="1182" y="2922"/>
                  </a:lnTo>
                  <a:lnTo>
                    <a:pt x="1173" y="2868"/>
                  </a:lnTo>
                  <a:lnTo>
                    <a:pt x="1168" y="2813"/>
                  </a:lnTo>
                  <a:lnTo>
                    <a:pt x="1164" y="2762"/>
                  </a:lnTo>
                  <a:lnTo>
                    <a:pt x="1166" y="2715"/>
                  </a:lnTo>
                  <a:lnTo>
                    <a:pt x="1173" y="2671"/>
                  </a:lnTo>
                  <a:lnTo>
                    <a:pt x="1206" y="2664"/>
                  </a:lnTo>
                  <a:lnTo>
                    <a:pt x="1240" y="2651"/>
                  </a:lnTo>
                  <a:lnTo>
                    <a:pt x="1277" y="2637"/>
                  </a:lnTo>
                  <a:lnTo>
                    <a:pt x="1313" y="2620"/>
                  </a:lnTo>
                  <a:lnTo>
                    <a:pt x="1349" y="2608"/>
                  </a:lnTo>
                  <a:lnTo>
                    <a:pt x="1386" y="2597"/>
                  </a:lnTo>
                  <a:lnTo>
                    <a:pt x="1420" y="2591"/>
                  </a:lnTo>
                  <a:lnTo>
                    <a:pt x="1453" y="2591"/>
                  </a:lnTo>
                  <a:lnTo>
                    <a:pt x="1473" y="2649"/>
                  </a:lnTo>
                  <a:lnTo>
                    <a:pt x="1495" y="2697"/>
                  </a:lnTo>
                  <a:lnTo>
                    <a:pt x="1520" y="2737"/>
                  </a:lnTo>
                  <a:lnTo>
                    <a:pt x="1549" y="2768"/>
                  </a:lnTo>
                  <a:lnTo>
                    <a:pt x="1580" y="2793"/>
                  </a:lnTo>
                  <a:lnTo>
                    <a:pt x="1613" y="2809"/>
                  </a:lnTo>
                  <a:lnTo>
                    <a:pt x="1646" y="2818"/>
                  </a:lnTo>
                  <a:lnTo>
                    <a:pt x="1682" y="2822"/>
                  </a:lnTo>
                  <a:lnTo>
                    <a:pt x="1717" y="2818"/>
                  </a:lnTo>
                  <a:lnTo>
                    <a:pt x="1753" y="2809"/>
                  </a:lnTo>
                  <a:lnTo>
                    <a:pt x="1788" y="2795"/>
                  </a:lnTo>
                  <a:lnTo>
                    <a:pt x="1822" y="2777"/>
                  </a:lnTo>
                  <a:lnTo>
                    <a:pt x="1857" y="2751"/>
                  </a:lnTo>
                  <a:lnTo>
                    <a:pt x="1888" y="2724"/>
                  </a:lnTo>
                  <a:lnTo>
                    <a:pt x="1918" y="2691"/>
                  </a:lnTo>
                  <a:lnTo>
                    <a:pt x="1946" y="2657"/>
                  </a:lnTo>
                  <a:lnTo>
                    <a:pt x="1971" y="2617"/>
                  </a:lnTo>
                  <a:lnTo>
                    <a:pt x="1993" y="2577"/>
                  </a:lnTo>
                  <a:close/>
                  <a:moveTo>
                    <a:pt x="413" y="1677"/>
                  </a:moveTo>
                  <a:lnTo>
                    <a:pt x="389" y="1686"/>
                  </a:lnTo>
                  <a:lnTo>
                    <a:pt x="364" y="1693"/>
                  </a:lnTo>
                  <a:lnTo>
                    <a:pt x="338" y="1700"/>
                  </a:lnTo>
                  <a:lnTo>
                    <a:pt x="315" y="1709"/>
                  </a:lnTo>
                  <a:lnTo>
                    <a:pt x="293" y="1720"/>
                  </a:lnTo>
                  <a:lnTo>
                    <a:pt x="277" y="1737"/>
                  </a:lnTo>
                  <a:lnTo>
                    <a:pt x="264" y="1762"/>
                  </a:lnTo>
                  <a:lnTo>
                    <a:pt x="260" y="1789"/>
                  </a:lnTo>
                  <a:lnTo>
                    <a:pt x="264" y="1818"/>
                  </a:lnTo>
                  <a:lnTo>
                    <a:pt x="273" y="1849"/>
                  </a:lnTo>
                  <a:lnTo>
                    <a:pt x="286" y="1882"/>
                  </a:lnTo>
                  <a:lnTo>
                    <a:pt x="302" y="1913"/>
                  </a:lnTo>
                  <a:lnTo>
                    <a:pt x="318" y="1944"/>
                  </a:lnTo>
                  <a:lnTo>
                    <a:pt x="337" y="1973"/>
                  </a:lnTo>
                  <a:lnTo>
                    <a:pt x="351" y="2000"/>
                  </a:lnTo>
                  <a:lnTo>
                    <a:pt x="364" y="2024"/>
                  </a:lnTo>
                  <a:lnTo>
                    <a:pt x="373" y="2044"/>
                  </a:lnTo>
                  <a:lnTo>
                    <a:pt x="377" y="2064"/>
                  </a:lnTo>
                  <a:lnTo>
                    <a:pt x="380" y="2088"/>
                  </a:lnTo>
                  <a:lnTo>
                    <a:pt x="382" y="2111"/>
                  </a:lnTo>
                  <a:lnTo>
                    <a:pt x="382" y="2137"/>
                  </a:lnTo>
                  <a:lnTo>
                    <a:pt x="382" y="2162"/>
                  </a:lnTo>
                  <a:lnTo>
                    <a:pt x="384" y="2188"/>
                  </a:lnTo>
                  <a:lnTo>
                    <a:pt x="388" y="2211"/>
                  </a:lnTo>
                  <a:lnTo>
                    <a:pt x="391" y="2233"/>
                  </a:lnTo>
                  <a:lnTo>
                    <a:pt x="398" y="2253"/>
                  </a:lnTo>
                  <a:lnTo>
                    <a:pt x="409" y="2269"/>
                  </a:lnTo>
                  <a:lnTo>
                    <a:pt x="422" y="2282"/>
                  </a:lnTo>
                  <a:lnTo>
                    <a:pt x="440" y="2289"/>
                  </a:lnTo>
                  <a:lnTo>
                    <a:pt x="464" y="2291"/>
                  </a:lnTo>
                  <a:lnTo>
                    <a:pt x="493" y="2288"/>
                  </a:lnTo>
                  <a:lnTo>
                    <a:pt x="551" y="2271"/>
                  </a:lnTo>
                  <a:lnTo>
                    <a:pt x="602" y="2249"/>
                  </a:lnTo>
                  <a:lnTo>
                    <a:pt x="646" y="2222"/>
                  </a:lnTo>
                  <a:lnTo>
                    <a:pt x="684" y="2191"/>
                  </a:lnTo>
                  <a:lnTo>
                    <a:pt x="715" y="2155"/>
                  </a:lnTo>
                  <a:lnTo>
                    <a:pt x="740" y="2117"/>
                  </a:lnTo>
                  <a:lnTo>
                    <a:pt x="758" y="2075"/>
                  </a:lnTo>
                  <a:lnTo>
                    <a:pt x="769" y="2033"/>
                  </a:lnTo>
                  <a:lnTo>
                    <a:pt x="775" y="1991"/>
                  </a:lnTo>
                  <a:lnTo>
                    <a:pt x="773" y="1948"/>
                  </a:lnTo>
                  <a:lnTo>
                    <a:pt x="766" y="1906"/>
                  </a:lnTo>
                  <a:lnTo>
                    <a:pt x="751" y="1864"/>
                  </a:lnTo>
                  <a:lnTo>
                    <a:pt x="731" y="1826"/>
                  </a:lnTo>
                  <a:lnTo>
                    <a:pt x="704" y="1789"/>
                  </a:lnTo>
                  <a:lnTo>
                    <a:pt x="671" y="1757"/>
                  </a:lnTo>
                  <a:lnTo>
                    <a:pt x="633" y="1729"/>
                  </a:lnTo>
                  <a:lnTo>
                    <a:pt x="586" y="1706"/>
                  </a:lnTo>
                  <a:lnTo>
                    <a:pt x="535" y="1689"/>
                  </a:lnTo>
                  <a:lnTo>
                    <a:pt x="477" y="1678"/>
                  </a:lnTo>
                  <a:lnTo>
                    <a:pt x="413" y="1677"/>
                  </a:lnTo>
                  <a:close/>
                  <a:moveTo>
                    <a:pt x="1700" y="0"/>
                  </a:moveTo>
                  <a:lnTo>
                    <a:pt x="1855" y="0"/>
                  </a:lnTo>
                  <a:lnTo>
                    <a:pt x="1998" y="4"/>
                  </a:lnTo>
                  <a:lnTo>
                    <a:pt x="2135" y="13"/>
                  </a:lnTo>
                  <a:lnTo>
                    <a:pt x="2260" y="28"/>
                  </a:lnTo>
                  <a:lnTo>
                    <a:pt x="2380" y="46"/>
                  </a:lnTo>
                  <a:lnTo>
                    <a:pt x="2491" y="68"/>
                  </a:lnTo>
                  <a:lnTo>
                    <a:pt x="2595" y="97"/>
                  </a:lnTo>
                  <a:lnTo>
                    <a:pt x="2693" y="129"/>
                  </a:lnTo>
                  <a:lnTo>
                    <a:pt x="2784" y="168"/>
                  </a:lnTo>
                  <a:lnTo>
                    <a:pt x="2869" y="211"/>
                  </a:lnTo>
                  <a:lnTo>
                    <a:pt x="2949" y="258"/>
                  </a:lnTo>
                  <a:lnTo>
                    <a:pt x="3026" y="313"/>
                  </a:lnTo>
                  <a:lnTo>
                    <a:pt x="3097" y="375"/>
                  </a:lnTo>
                  <a:lnTo>
                    <a:pt x="3164" y="440"/>
                  </a:lnTo>
                  <a:lnTo>
                    <a:pt x="3228" y="513"/>
                  </a:lnTo>
                  <a:lnTo>
                    <a:pt x="3288" y="591"/>
                  </a:lnTo>
                  <a:lnTo>
                    <a:pt x="3344" y="675"/>
                  </a:lnTo>
                  <a:lnTo>
                    <a:pt x="3400" y="766"/>
                  </a:lnTo>
                  <a:lnTo>
                    <a:pt x="3453" y="864"/>
                  </a:lnTo>
                  <a:lnTo>
                    <a:pt x="3506" y="968"/>
                  </a:lnTo>
                  <a:lnTo>
                    <a:pt x="3546" y="1062"/>
                  </a:lnTo>
                  <a:lnTo>
                    <a:pt x="3580" y="1158"/>
                  </a:lnTo>
                  <a:lnTo>
                    <a:pt x="3608" y="1258"/>
                  </a:lnTo>
                  <a:lnTo>
                    <a:pt x="3631" y="1362"/>
                  </a:lnTo>
                  <a:lnTo>
                    <a:pt x="3646" y="1468"/>
                  </a:lnTo>
                  <a:lnTo>
                    <a:pt x="3655" y="1573"/>
                  </a:lnTo>
                  <a:lnTo>
                    <a:pt x="3657" y="1678"/>
                  </a:lnTo>
                  <a:lnTo>
                    <a:pt x="3651" y="1782"/>
                  </a:lnTo>
                  <a:lnTo>
                    <a:pt x="3638" y="1886"/>
                  </a:lnTo>
                  <a:lnTo>
                    <a:pt x="3618" y="1988"/>
                  </a:lnTo>
                  <a:lnTo>
                    <a:pt x="3591" y="2086"/>
                  </a:lnTo>
                  <a:lnTo>
                    <a:pt x="3557" y="2180"/>
                  </a:lnTo>
                  <a:lnTo>
                    <a:pt x="3515" y="2271"/>
                  </a:lnTo>
                  <a:lnTo>
                    <a:pt x="3466" y="2357"/>
                  </a:lnTo>
                  <a:lnTo>
                    <a:pt x="3408" y="2437"/>
                  </a:lnTo>
                  <a:lnTo>
                    <a:pt x="3342" y="2513"/>
                  </a:lnTo>
                  <a:lnTo>
                    <a:pt x="3271" y="2586"/>
                  </a:lnTo>
                  <a:lnTo>
                    <a:pt x="3195" y="2651"/>
                  </a:lnTo>
                  <a:lnTo>
                    <a:pt x="3113" y="2711"/>
                  </a:lnTo>
                  <a:lnTo>
                    <a:pt x="3024" y="2766"/>
                  </a:lnTo>
                  <a:lnTo>
                    <a:pt x="2931" y="2815"/>
                  </a:lnTo>
                  <a:lnTo>
                    <a:pt x="2833" y="2857"/>
                  </a:lnTo>
                  <a:lnTo>
                    <a:pt x="2806" y="2866"/>
                  </a:lnTo>
                  <a:lnTo>
                    <a:pt x="2771" y="2877"/>
                  </a:lnTo>
                  <a:lnTo>
                    <a:pt x="2735" y="2888"/>
                  </a:lnTo>
                  <a:lnTo>
                    <a:pt x="2695" y="2897"/>
                  </a:lnTo>
                  <a:lnTo>
                    <a:pt x="2653" y="2904"/>
                  </a:lnTo>
                  <a:lnTo>
                    <a:pt x="2613" y="2908"/>
                  </a:lnTo>
                  <a:lnTo>
                    <a:pt x="2573" y="2906"/>
                  </a:lnTo>
                  <a:lnTo>
                    <a:pt x="2535" y="2900"/>
                  </a:lnTo>
                  <a:lnTo>
                    <a:pt x="2500" y="2888"/>
                  </a:lnTo>
                  <a:lnTo>
                    <a:pt x="2469" y="2868"/>
                  </a:lnTo>
                  <a:lnTo>
                    <a:pt x="2440" y="2840"/>
                  </a:lnTo>
                  <a:lnTo>
                    <a:pt x="2415" y="2808"/>
                  </a:lnTo>
                  <a:lnTo>
                    <a:pt x="2389" y="2771"/>
                  </a:lnTo>
                  <a:lnTo>
                    <a:pt x="2368" y="2735"/>
                  </a:lnTo>
                  <a:lnTo>
                    <a:pt x="2346" y="2698"/>
                  </a:lnTo>
                  <a:lnTo>
                    <a:pt x="2324" y="2664"/>
                  </a:lnTo>
                  <a:lnTo>
                    <a:pt x="2300" y="2633"/>
                  </a:lnTo>
                  <a:lnTo>
                    <a:pt x="2269" y="2600"/>
                  </a:lnTo>
                  <a:lnTo>
                    <a:pt x="2229" y="2571"/>
                  </a:lnTo>
                  <a:lnTo>
                    <a:pt x="2184" y="2548"/>
                  </a:lnTo>
                  <a:lnTo>
                    <a:pt x="2133" y="2528"/>
                  </a:lnTo>
                  <a:lnTo>
                    <a:pt x="2080" y="2511"/>
                  </a:lnTo>
                  <a:lnTo>
                    <a:pt x="2024" y="2497"/>
                  </a:lnTo>
                  <a:lnTo>
                    <a:pt x="1968" y="2484"/>
                  </a:lnTo>
                  <a:lnTo>
                    <a:pt x="1911" y="2473"/>
                  </a:lnTo>
                  <a:lnTo>
                    <a:pt x="1857" y="2464"/>
                  </a:lnTo>
                  <a:lnTo>
                    <a:pt x="1780" y="2455"/>
                  </a:lnTo>
                  <a:lnTo>
                    <a:pt x="1702" y="2455"/>
                  </a:lnTo>
                  <a:lnTo>
                    <a:pt x="1622" y="2462"/>
                  </a:lnTo>
                  <a:lnTo>
                    <a:pt x="1542" y="2475"/>
                  </a:lnTo>
                  <a:lnTo>
                    <a:pt x="1460" y="2493"/>
                  </a:lnTo>
                  <a:lnTo>
                    <a:pt x="1382" y="2513"/>
                  </a:lnTo>
                  <a:lnTo>
                    <a:pt x="1306" y="2538"/>
                  </a:lnTo>
                  <a:lnTo>
                    <a:pt x="1233" y="2564"/>
                  </a:lnTo>
                  <a:lnTo>
                    <a:pt x="1166" y="2589"/>
                  </a:lnTo>
                  <a:lnTo>
                    <a:pt x="1102" y="2613"/>
                  </a:lnTo>
                  <a:lnTo>
                    <a:pt x="1046" y="2637"/>
                  </a:lnTo>
                  <a:lnTo>
                    <a:pt x="1017" y="2648"/>
                  </a:lnTo>
                  <a:lnTo>
                    <a:pt x="982" y="2664"/>
                  </a:lnTo>
                  <a:lnTo>
                    <a:pt x="944" y="2680"/>
                  </a:lnTo>
                  <a:lnTo>
                    <a:pt x="902" y="2697"/>
                  </a:lnTo>
                  <a:lnTo>
                    <a:pt x="858" y="2711"/>
                  </a:lnTo>
                  <a:lnTo>
                    <a:pt x="815" y="2724"/>
                  </a:lnTo>
                  <a:lnTo>
                    <a:pt x="769" y="2733"/>
                  </a:lnTo>
                  <a:lnTo>
                    <a:pt x="728" y="2737"/>
                  </a:lnTo>
                  <a:lnTo>
                    <a:pt x="689" y="2731"/>
                  </a:lnTo>
                  <a:lnTo>
                    <a:pt x="649" y="2720"/>
                  </a:lnTo>
                  <a:lnTo>
                    <a:pt x="617" y="2704"/>
                  </a:lnTo>
                  <a:lnTo>
                    <a:pt x="591" y="2686"/>
                  </a:lnTo>
                  <a:lnTo>
                    <a:pt x="569" y="2662"/>
                  </a:lnTo>
                  <a:lnTo>
                    <a:pt x="551" y="2638"/>
                  </a:lnTo>
                  <a:lnTo>
                    <a:pt x="537" y="2611"/>
                  </a:lnTo>
                  <a:lnTo>
                    <a:pt x="526" y="2584"/>
                  </a:lnTo>
                  <a:lnTo>
                    <a:pt x="515" y="2557"/>
                  </a:lnTo>
                  <a:lnTo>
                    <a:pt x="506" y="2531"/>
                  </a:lnTo>
                  <a:lnTo>
                    <a:pt x="495" y="2506"/>
                  </a:lnTo>
                  <a:lnTo>
                    <a:pt x="484" y="2482"/>
                  </a:lnTo>
                  <a:lnTo>
                    <a:pt x="471" y="2462"/>
                  </a:lnTo>
                  <a:lnTo>
                    <a:pt x="457" y="2446"/>
                  </a:lnTo>
                  <a:lnTo>
                    <a:pt x="437" y="2433"/>
                  </a:lnTo>
                  <a:lnTo>
                    <a:pt x="437" y="2451"/>
                  </a:lnTo>
                  <a:lnTo>
                    <a:pt x="448" y="2491"/>
                  </a:lnTo>
                  <a:lnTo>
                    <a:pt x="455" y="2533"/>
                  </a:lnTo>
                  <a:lnTo>
                    <a:pt x="464" y="2575"/>
                  </a:lnTo>
                  <a:lnTo>
                    <a:pt x="473" y="2617"/>
                  </a:lnTo>
                  <a:lnTo>
                    <a:pt x="484" y="2657"/>
                  </a:lnTo>
                  <a:lnTo>
                    <a:pt x="498" y="2693"/>
                  </a:lnTo>
                  <a:lnTo>
                    <a:pt x="517" y="2724"/>
                  </a:lnTo>
                  <a:lnTo>
                    <a:pt x="546" y="2755"/>
                  </a:lnTo>
                  <a:lnTo>
                    <a:pt x="578" y="2778"/>
                  </a:lnTo>
                  <a:lnTo>
                    <a:pt x="613" y="2795"/>
                  </a:lnTo>
                  <a:lnTo>
                    <a:pt x="649" y="2804"/>
                  </a:lnTo>
                  <a:lnTo>
                    <a:pt x="689" y="2808"/>
                  </a:lnTo>
                  <a:lnTo>
                    <a:pt x="729" y="2806"/>
                  </a:lnTo>
                  <a:lnTo>
                    <a:pt x="771" y="2800"/>
                  </a:lnTo>
                  <a:lnTo>
                    <a:pt x="813" y="2791"/>
                  </a:lnTo>
                  <a:lnTo>
                    <a:pt x="855" y="2780"/>
                  </a:lnTo>
                  <a:lnTo>
                    <a:pt x="898" y="2768"/>
                  </a:lnTo>
                  <a:lnTo>
                    <a:pt x="938" y="2753"/>
                  </a:lnTo>
                  <a:lnTo>
                    <a:pt x="978" y="2740"/>
                  </a:lnTo>
                  <a:lnTo>
                    <a:pt x="1017" y="2728"/>
                  </a:lnTo>
                  <a:lnTo>
                    <a:pt x="1051" y="2717"/>
                  </a:lnTo>
                  <a:lnTo>
                    <a:pt x="1086" y="2708"/>
                  </a:lnTo>
                  <a:lnTo>
                    <a:pt x="1089" y="2713"/>
                  </a:lnTo>
                  <a:lnTo>
                    <a:pt x="1097" y="2968"/>
                  </a:lnTo>
                  <a:lnTo>
                    <a:pt x="1089" y="2969"/>
                  </a:lnTo>
                  <a:lnTo>
                    <a:pt x="1060" y="3020"/>
                  </a:lnTo>
                  <a:lnTo>
                    <a:pt x="957" y="3040"/>
                  </a:lnTo>
                  <a:lnTo>
                    <a:pt x="928" y="2995"/>
                  </a:lnTo>
                  <a:lnTo>
                    <a:pt x="873" y="3002"/>
                  </a:lnTo>
                  <a:lnTo>
                    <a:pt x="857" y="3040"/>
                  </a:lnTo>
                  <a:lnTo>
                    <a:pt x="740" y="3064"/>
                  </a:lnTo>
                  <a:lnTo>
                    <a:pt x="726" y="3022"/>
                  </a:lnTo>
                  <a:lnTo>
                    <a:pt x="678" y="3026"/>
                  </a:lnTo>
                  <a:lnTo>
                    <a:pt x="657" y="3080"/>
                  </a:lnTo>
                  <a:lnTo>
                    <a:pt x="526" y="3077"/>
                  </a:lnTo>
                  <a:lnTo>
                    <a:pt x="518" y="3033"/>
                  </a:lnTo>
                  <a:lnTo>
                    <a:pt x="493" y="3033"/>
                  </a:lnTo>
                  <a:lnTo>
                    <a:pt x="473" y="3080"/>
                  </a:lnTo>
                  <a:lnTo>
                    <a:pt x="329" y="3071"/>
                  </a:lnTo>
                  <a:lnTo>
                    <a:pt x="340" y="3018"/>
                  </a:lnTo>
                  <a:lnTo>
                    <a:pt x="293" y="3015"/>
                  </a:lnTo>
                  <a:lnTo>
                    <a:pt x="277" y="3064"/>
                  </a:lnTo>
                  <a:lnTo>
                    <a:pt x="166" y="3037"/>
                  </a:lnTo>
                  <a:lnTo>
                    <a:pt x="164" y="3004"/>
                  </a:lnTo>
                  <a:lnTo>
                    <a:pt x="133" y="2998"/>
                  </a:lnTo>
                  <a:lnTo>
                    <a:pt x="104" y="2991"/>
                  </a:lnTo>
                  <a:lnTo>
                    <a:pt x="80" y="2980"/>
                  </a:lnTo>
                  <a:lnTo>
                    <a:pt x="60" y="2966"/>
                  </a:lnTo>
                  <a:lnTo>
                    <a:pt x="46" y="2948"/>
                  </a:lnTo>
                  <a:lnTo>
                    <a:pt x="40" y="2924"/>
                  </a:lnTo>
                  <a:lnTo>
                    <a:pt x="46" y="2897"/>
                  </a:lnTo>
                  <a:lnTo>
                    <a:pt x="57" y="2868"/>
                  </a:lnTo>
                  <a:lnTo>
                    <a:pt x="71" y="2838"/>
                  </a:lnTo>
                  <a:lnTo>
                    <a:pt x="89" y="2809"/>
                  </a:lnTo>
                  <a:lnTo>
                    <a:pt x="109" y="2780"/>
                  </a:lnTo>
                  <a:lnTo>
                    <a:pt x="128" y="2755"/>
                  </a:lnTo>
                  <a:lnTo>
                    <a:pt x="142" y="2731"/>
                  </a:lnTo>
                  <a:lnTo>
                    <a:pt x="153" y="2713"/>
                  </a:lnTo>
                  <a:lnTo>
                    <a:pt x="100" y="2657"/>
                  </a:lnTo>
                  <a:lnTo>
                    <a:pt x="106" y="2644"/>
                  </a:lnTo>
                  <a:lnTo>
                    <a:pt x="209" y="2600"/>
                  </a:lnTo>
                  <a:lnTo>
                    <a:pt x="244" y="2578"/>
                  </a:lnTo>
                  <a:lnTo>
                    <a:pt x="269" y="2555"/>
                  </a:lnTo>
                  <a:lnTo>
                    <a:pt x="284" y="2529"/>
                  </a:lnTo>
                  <a:lnTo>
                    <a:pt x="289" y="2506"/>
                  </a:lnTo>
                  <a:lnTo>
                    <a:pt x="288" y="2478"/>
                  </a:lnTo>
                  <a:lnTo>
                    <a:pt x="280" y="2451"/>
                  </a:lnTo>
                  <a:lnTo>
                    <a:pt x="266" y="2424"/>
                  </a:lnTo>
                  <a:lnTo>
                    <a:pt x="246" y="2397"/>
                  </a:lnTo>
                  <a:lnTo>
                    <a:pt x="222" y="2368"/>
                  </a:lnTo>
                  <a:lnTo>
                    <a:pt x="197" y="2340"/>
                  </a:lnTo>
                  <a:lnTo>
                    <a:pt x="169" y="2313"/>
                  </a:lnTo>
                  <a:lnTo>
                    <a:pt x="140" y="2284"/>
                  </a:lnTo>
                  <a:lnTo>
                    <a:pt x="111" y="2257"/>
                  </a:lnTo>
                  <a:lnTo>
                    <a:pt x="84" y="2229"/>
                  </a:lnTo>
                  <a:lnTo>
                    <a:pt x="58" y="2204"/>
                  </a:lnTo>
                  <a:lnTo>
                    <a:pt x="37" y="2178"/>
                  </a:lnTo>
                  <a:lnTo>
                    <a:pt x="18" y="2155"/>
                  </a:lnTo>
                  <a:lnTo>
                    <a:pt x="6" y="2131"/>
                  </a:lnTo>
                  <a:lnTo>
                    <a:pt x="0" y="2109"/>
                  </a:lnTo>
                  <a:lnTo>
                    <a:pt x="0" y="2088"/>
                  </a:lnTo>
                  <a:lnTo>
                    <a:pt x="11" y="2064"/>
                  </a:lnTo>
                  <a:lnTo>
                    <a:pt x="28" y="2044"/>
                  </a:lnTo>
                  <a:lnTo>
                    <a:pt x="48" y="2024"/>
                  </a:lnTo>
                  <a:lnTo>
                    <a:pt x="73" y="2006"/>
                  </a:lnTo>
                  <a:lnTo>
                    <a:pt x="100" y="1988"/>
                  </a:lnTo>
                  <a:lnTo>
                    <a:pt x="128" y="1969"/>
                  </a:lnTo>
                  <a:lnTo>
                    <a:pt x="155" y="1949"/>
                  </a:lnTo>
                  <a:lnTo>
                    <a:pt x="180" y="1928"/>
                  </a:lnTo>
                  <a:lnTo>
                    <a:pt x="200" y="1904"/>
                  </a:lnTo>
                  <a:lnTo>
                    <a:pt x="217" y="1877"/>
                  </a:lnTo>
                  <a:lnTo>
                    <a:pt x="226" y="1844"/>
                  </a:lnTo>
                  <a:lnTo>
                    <a:pt x="226" y="1811"/>
                  </a:lnTo>
                  <a:lnTo>
                    <a:pt x="218" y="1780"/>
                  </a:lnTo>
                  <a:lnTo>
                    <a:pt x="206" y="1753"/>
                  </a:lnTo>
                  <a:lnTo>
                    <a:pt x="189" y="1726"/>
                  </a:lnTo>
                  <a:lnTo>
                    <a:pt x="171" y="1700"/>
                  </a:lnTo>
                  <a:lnTo>
                    <a:pt x="151" y="1675"/>
                  </a:lnTo>
                  <a:lnTo>
                    <a:pt x="133" y="1648"/>
                  </a:lnTo>
                  <a:lnTo>
                    <a:pt x="117" y="1620"/>
                  </a:lnTo>
                  <a:lnTo>
                    <a:pt x="106" y="1591"/>
                  </a:lnTo>
                  <a:lnTo>
                    <a:pt x="102" y="1557"/>
                  </a:lnTo>
                  <a:lnTo>
                    <a:pt x="106" y="1520"/>
                  </a:lnTo>
                  <a:lnTo>
                    <a:pt x="173" y="1388"/>
                  </a:lnTo>
                  <a:lnTo>
                    <a:pt x="273" y="1144"/>
                  </a:lnTo>
                  <a:lnTo>
                    <a:pt x="286" y="1095"/>
                  </a:lnTo>
                  <a:lnTo>
                    <a:pt x="297" y="1040"/>
                  </a:lnTo>
                  <a:lnTo>
                    <a:pt x="302" y="984"/>
                  </a:lnTo>
                  <a:lnTo>
                    <a:pt x="309" y="928"/>
                  </a:lnTo>
                  <a:lnTo>
                    <a:pt x="318" y="873"/>
                  </a:lnTo>
                  <a:lnTo>
                    <a:pt x="329" y="820"/>
                  </a:lnTo>
                  <a:lnTo>
                    <a:pt x="346" y="771"/>
                  </a:lnTo>
                  <a:lnTo>
                    <a:pt x="384" y="697"/>
                  </a:lnTo>
                  <a:lnTo>
                    <a:pt x="433" y="622"/>
                  </a:lnTo>
                  <a:lnTo>
                    <a:pt x="493" y="551"/>
                  </a:lnTo>
                  <a:lnTo>
                    <a:pt x="560" y="484"/>
                  </a:lnTo>
                  <a:lnTo>
                    <a:pt x="635" y="420"/>
                  </a:lnTo>
                  <a:lnTo>
                    <a:pt x="717" y="360"/>
                  </a:lnTo>
                  <a:lnTo>
                    <a:pt x="802" y="304"/>
                  </a:lnTo>
                  <a:lnTo>
                    <a:pt x="889" y="251"/>
                  </a:lnTo>
                  <a:lnTo>
                    <a:pt x="978" y="206"/>
                  </a:lnTo>
                  <a:lnTo>
                    <a:pt x="1069" y="164"/>
                  </a:lnTo>
                  <a:lnTo>
                    <a:pt x="1158" y="129"/>
                  </a:lnTo>
                  <a:lnTo>
                    <a:pt x="1246" y="100"/>
                  </a:lnTo>
                  <a:lnTo>
                    <a:pt x="1566" y="17"/>
                  </a:lnTo>
                  <a:lnTo>
                    <a:pt x="170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57" name="Oval 256">
              <a:extLst>
                <a:ext uri="{FF2B5EF4-FFF2-40B4-BE49-F238E27FC236}">
                  <a16:creationId xmlns:a16="http://schemas.microsoft.com/office/drawing/2014/main" id="{EC551F32-3DEB-4FDA-B83A-B503960E3409}"/>
                </a:ext>
              </a:extLst>
            </p:cNvPr>
            <p:cNvSpPr/>
            <p:nvPr/>
          </p:nvSpPr>
          <p:spPr>
            <a:xfrm>
              <a:off x="8558031" y="2609329"/>
              <a:ext cx="648072" cy="64807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58" name="Oval 257">
              <a:extLst>
                <a:ext uri="{FF2B5EF4-FFF2-40B4-BE49-F238E27FC236}">
                  <a16:creationId xmlns:a16="http://schemas.microsoft.com/office/drawing/2014/main" id="{1FCDC004-21A5-4BB4-B448-29FC27CD798C}"/>
                </a:ext>
              </a:extLst>
            </p:cNvPr>
            <p:cNvSpPr/>
            <p:nvPr/>
          </p:nvSpPr>
          <p:spPr>
            <a:xfrm>
              <a:off x="9519529" y="2609329"/>
              <a:ext cx="648072" cy="64807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59" name="Freeform 9">
              <a:extLst>
                <a:ext uri="{FF2B5EF4-FFF2-40B4-BE49-F238E27FC236}">
                  <a16:creationId xmlns:a16="http://schemas.microsoft.com/office/drawing/2014/main" id="{6275DC01-801A-4F25-A4EA-4A8B9B702D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00004" y="2813709"/>
              <a:ext cx="422438" cy="306645"/>
            </a:xfrm>
            <a:custGeom>
              <a:avLst/>
              <a:gdLst>
                <a:gd name="T0" fmla="*/ 1418 w 1846"/>
                <a:gd name="T1" fmla="*/ 21 h 1340"/>
                <a:gd name="T2" fmla="*/ 1609 w 1846"/>
                <a:gd name="T3" fmla="*/ 47 h 1340"/>
                <a:gd name="T4" fmla="*/ 1771 w 1846"/>
                <a:gd name="T5" fmla="*/ 100 h 1340"/>
                <a:gd name="T6" fmla="*/ 1840 w 1846"/>
                <a:gd name="T7" fmla="*/ 191 h 1340"/>
                <a:gd name="T8" fmla="*/ 1787 w 1846"/>
                <a:gd name="T9" fmla="*/ 294 h 1340"/>
                <a:gd name="T10" fmla="*/ 1673 w 1846"/>
                <a:gd name="T11" fmla="*/ 385 h 1340"/>
                <a:gd name="T12" fmla="*/ 1560 w 1846"/>
                <a:gd name="T13" fmla="*/ 447 h 1340"/>
                <a:gd name="T14" fmla="*/ 1462 w 1846"/>
                <a:gd name="T15" fmla="*/ 498 h 1340"/>
                <a:gd name="T16" fmla="*/ 1380 w 1846"/>
                <a:gd name="T17" fmla="*/ 565 h 1340"/>
                <a:gd name="T18" fmla="*/ 1289 w 1846"/>
                <a:gd name="T19" fmla="*/ 605 h 1340"/>
                <a:gd name="T20" fmla="*/ 1198 w 1846"/>
                <a:gd name="T21" fmla="*/ 596 h 1340"/>
                <a:gd name="T22" fmla="*/ 1140 w 1846"/>
                <a:gd name="T23" fmla="*/ 527 h 1340"/>
                <a:gd name="T24" fmla="*/ 1107 w 1846"/>
                <a:gd name="T25" fmla="*/ 447 h 1340"/>
                <a:gd name="T26" fmla="*/ 1091 w 1846"/>
                <a:gd name="T27" fmla="*/ 371 h 1340"/>
                <a:gd name="T28" fmla="*/ 1091 w 1846"/>
                <a:gd name="T29" fmla="*/ 232 h 1340"/>
                <a:gd name="T30" fmla="*/ 1106 w 1846"/>
                <a:gd name="T31" fmla="*/ 129 h 1340"/>
                <a:gd name="T32" fmla="*/ 1138 w 1846"/>
                <a:gd name="T33" fmla="*/ 80 h 1340"/>
                <a:gd name="T34" fmla="*/ 1213 w 1846"/>
                <a:gd name="T35" fmla="*/ 32 h 1340"/>
                <a:gd name="T36" fmla="*/ 606 w 1846"/>
                <a:gd name="T37" fmla="*/ 0 h 1340"/>
                <a:gd name="T38" fmla="*/ 749 w 1846"/>
                <a:gd name="T39" fmla="*/ 9 h 1340"/>
                <a:gd name="T40" fmla="*/ 882 w 1846"/>
                <a:gd name="T41" fmla="*/ 45 h 1340"/>
                <a:gd name="T42" fmla="*/ 978 w 1846"/>
                <a:gd name="T43" fmla="*/ 111 h 1340"/>
                <a:gd name="T44" fmla="*/ 1018 w 1846"/>
                <a:gd name="T45" fmla="*/ 229 h 1340"/>
                <a:gd name="T46" fmla="*/ 1018 w 1846"/>
                <a:gd name="T47" fmla="*/ 401 h 1340"/>
                <a:gd name="T48" fmla="*/ 1049 w 1846"/>
                <a:gd name="T49" fmla="*/ 511 h 1340"/>
                <a:gd name="T50" fmla="*/ 1086 w 1846"/>
                <a:gd name="T51" fmla="*/ 600 h 1340"/>
                <a:gd name="T52" fmla="*/ 1071 w 1846"/>
                <a:gd name="T53" fmla="*/ 678 h 1340"/>
                <a:gd name="T54" fmla="*/ 1029 w 1846"/>
                <a:gd name="T55" fmla="*/ 731 h 1340"/>
                <a:gd name="T56" fmla="*/ 940 w 1846"/>
                <a:gd name="T57" fmla="*/ 807 h 1340"/>
                <a:gd name="T58" fmla="*/ 780 w 1846"/>
                <a:gd name="T59" fmla="*/ 907 h 1340"/>
                <a:gd name="T60" fmla="*/ 658 w 1846"/>
                <a:gd name="T61" fmla="*/ 1016 h 1340"/>
                <a:gd name="T62" fmla="*/ 564 w 1846"/>
                <a:gd name="T63" fmla="*/ 1147 h 1340"/>
                <a:gd name="T64" fmla="*/ 458 w 1846"/>
                <a:gd name="T65" fmla="*/ 1252 h 1340"/>
                <a:gd name="T66" fmla="*/ 344 w 1846"/>
                <a:gd name="T67" fmla="*/ 1320 h 1340"/>
                <a:gd name="T68" fmla="*/ 246 w 1846"/>
                <a:gd name="T69" fmla="*/ 1340 h 1340"/>
                <a:gd name="T70" fmla="*/ 169 w 1846"/>
                <a:gd name="T71" fmla="*/ 1287 h 1340"/>
                <a:gd name="T72" fmla="*/ 93 w 1846"/>
                <a:gd name="T73" fmla="*/ 1156 h 1340"/>
                <a:gd name="T74" fmla="*/ 33 w 1846"/>
                <a:gd name="T75" fmla="*/ 974 h 1340"/>
                <a:gd name="T76" fmla="*/ 2 w 1846"/>
                <a:gd name="T77" fmla="*/ 760 h 1340"/>
                <a:gd name="T78" fmla="*/ 11 w 1846"/>
                <a:gd name="T79" fmla="*/ 540 h 1340"/>
                <a:gd name="T80" fmla="*/ 77 w 1846"/>
                <a:gd name="T81" fmla="*/ 332 h 1340"/>
                <a:gd name="T82" fmla="*/ 211 w 1846"/>
                <a:gd name="T83" fmla="*/ 161 h 1340"/>
                <a:gd name="T84" fmla="*/ 364 w 1846"/>
                <a:gd name="T85" fmla="*/ 60 h 1340"/>
                <a:gd name="T86" fmla="*/ 509 w 1846"/>
                <a:gd name="T87" fmla="*/ 16 h 1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846" h="1340">
                  <a:moveTo>
                    <a:pt x="1289" y="20"/>
                  </a:moveTo>
                  <a:lnTo>
                    <a:pt x="1353" y="20"/>
                  </a:lnTo>
                  <a:lnTo>
                    <a:pt x="1418" y="21"/>
                  </a:lnTo>
                  <a:lnTo>
                    <a:pt x="1484" y="27"/>
                  </a:lnTo>
                  <a:lnTo>
                    <a:pt x="1547" y="36"/>
                  </a:lnTo>
                  <a:lnTo>
                    <a:pt x="1609" y="47"/>
                  </a:lnTo>
                  <a:lnTo>
                    <a:pt x="1669" y="61"/>
                  </a:lnTo>
                  <a:lnTo>
                    <a:pt x="1722" y="78"/>
                  </a:lnTo>
                  <a:lnTo>
                    <a:pt x="1771" y="100"/>
                  </a:lnTo>
                  <a:lnTo>
                    <a:pt x="1813" y="123"/>
                  </a:lnTo>
                  <a:lnTo>
                    <a:pt x="1846" y="151"/>
                  </a:lnTo>
                  <a:lnTo>
                    <a:pt x="1840" y="191"/>
                  </a:lnTo>
                  <a:lnTo>
                    <a:pt x="1827" y="229"/>
                  </a:lnTo>
                  <a:lnTo>
                    <a:pt x="1809" y="263"/>
                  </a:lnTo>
                  <a:lnTo>
                    <a:pt x="1787" y="294"/>
                  </a:lnTo>
                  <a:lnTo>
                    <a:pt x="1762" y="320"/>
                  </a:lnTo>
                  <a:lnTo>
                    <a:pt x="1717" y="356"/>
                  </a:lnTo>
                  <a:lnTo>
                    <a:pt x="1673" y="385"/>
                  </a:lnTo>
                  <a:lnTo>
                    <a:pt x="1633" y="409"/>
                  </a:lnTo>
                  <a:lnTo>
                    <a:pt x="1595" y="429"/>
                  </a:lnTo>
                  <a:lnTo>
                    <a:pt x="1560" y="447"/>
                  </a:lnTo>
                  <a:lnTo>
                    <a:pt x="1526" y="463"/>
                  </a:lnTo>
                  <a:lnTo>
                    <a:pt x="1493" y="480"/>
                  </a:lnTo>
                  <a:lnTo>
                    <a:pt x="1462" y="498"/>
                  </a:lnTo>
                  <a:lnTo>
                    <a:pt x="1431" y="520"/>
                  </a:lnTo>
                  <a:lnTo>
                    <a:pt x="1402" y="547"/>
                  </a:lnTo>
                  <a:lnTo>
                    <a:pt x="1380" y="565"/>
                  </a:lnTo>
                  <a:lnTo>
                    <a:pt x="1353" y="581"/>
                  </a:lnTo>
                  <a:lnTo>
                    <a:pt x="1322" y="594"/>
                  </a:lnTo>
                  <a:lnTo>
                    <a:pt x="1289" y="605"/>
                  </a:lnTo>
                  <a:lnTo>
                    <a:pt x="1257" y="609"/>
                  </a:lnTo>
                  <a:lnTo>
                    <a:pt x="1226" y="605"/>
                  </a:lnTo>
                  <a:lnTo>
                    <a:pt x="1198" y="596"/>
                  </a:lnTo>
                  <a:lnTo>
                    <a:pt x="1177" y="578"/>
                  </a:lnTo>
                  <a:lnTo>
                    <a:pt x="1157" y="554"/>
                  </a:lnTo>
                  <a:lnTo>
                    <a:pt x="1140" y="527"/>
                  </a:lnTo>
                  <a:lnTo>
                    <a:pt x="1126" y="498"/>
                  </a:lnTo>
                  <a:lnTo>
                    <a:pt x="1115" y="471"/>
                  </a:lnTo>
                  <a:lnTo>
                    <a:pt x="1107" y="447"/>
                  </a:lnTo>
                  <a:lnTo>
                    <a:pt x="1102" y="431"/>
                  </a:lnTo>
                  <a:lnTo>
                    <a:pt x="1097" y="405"/>
                  </a:lnTo>
                  <a:lnTo>
                    <a:pt x="1091" y="371"/>
                  </a:lnTo>
                  <a:lnTo>
                    <a:pt x="1089" y="327"/>
                  </a:lnTo>
                  <a:lnTo>
                    <a:pt x="1089" y="281"/>
                  </a:lnTo>
                  <a:lnTo>
                    <a:pt x="1091" y="232"/>
                  </a:lnTo>
                  <a:lnTo>
                    <a:pt x="1095" y="183"/>
                  </a:lnTo>
                  <a:lnTo>
                    <a:pt x="1102" y="140"/>
                  </a:lnTo>
                  <a:lnTo>
                    <a:pt x="1106" y="129"/>
                  </a:lnTo>
                  <a:lnTo>
                    <a:pt x="1113" y="114"/>
                  </a:lnTo>
                  <a:lnTo>
                    <a:pt x="1124" y="98"/>
                  </a:lnTo>
                  <a:lnTo>
                    <a:pt x="1138" y="80"/>
                  </a:lnTo>
                  <a:lnTo>
                    <a:pt x="1158" y="63"/>
                  </a:lnTo>
                  <a:lnTo>
                    <a:pt x="1184" y="47"/>
                  </a:lnTo>
                  <a:lnTo>
                    <a:pt x="1213" y="32"/>
                  </a:lnTo>
                  <a:lnTo>
                    <a:pt x="1249" y="23"/>
                  </a:lnTo>
                  <a:lnTo>
                    <a:pt x="1289" y="20"/>
                  </a:lnTo>
                  <a:close/>
                  <a:moveTo>
                    <a:pt x="606" y="0"/>
                  </a:moveTo>
                  <a:lnTo>
                    <a:pt x="653" y="0"/>
                  </a:lnTo>
                  <a:lnTo>
                    <a:pt x="702" y="3"/>
                  </a:lnTo>
                  <a:lnTo>
                    <a:pt x="749" y="9"/>
                  </a:lnTo>
                  <a:lnTo>
                    <a:pt x="797" y="18"/>
                  </a:lnTo>
                  <a:lnTo>
                    <a:pt x="840" y="31"/>
                  </a:lnTo>
                  <a:lnTo>
                    <a:pt x="882" y="45"/>
                  </a:lnTo>
                  <a:lnTo>
                    <a:pt x="918" y="63"/>
                  </a:lnTo>
                  <a:lnTo>
                    <a:pt x="951" y="85"/>
                  </a:lnTo>
                  <a:lnTo>
                    <a:pt x="978" y="111"/>
                  </a:lnTo>
                  <a:lnTo>
                    <a:pt x="998" y="138"/>
                  </a:lnTo>
                  <a:lnTo>
                    <a:pt x="1009" y="171"/>
                  </a:lnTo>
                  <a:lnTo>
                    <a:pt x="1018" y="229"/>
                  </a:lnTo>
                  <a:lnTo>
                    <a:pt x="1020" y="289"/>
                  </a:lnTo>
                  <a:lnTo>
                    <a:pt x="1018" y="345"/>
                  </a:lnTo>
                  <a:lnTo>
                    <a:pt x="1018" y="401"/>
                  </a:lnTo>
                  <a:lnTo>
                    <a:pt x="1026" y="456"/>
                  </a:lnTo>
                  <a:lnTo>
                    <a:pt x="1035" y="481"/>
                  </a:lnTo>
                  <a:lnTo>
                    <a:pt x="1049" y="511"/>
                  </a:lnTo>
                  <a:lnTo>
                    <a:pt x="1064" y="540"/>
                  </a:lnTo>
                  <a:lnTo>
                    <a:pt x="1077" y="569"/>
                  </a:lnTo>
                  <a:lnTo>
                    <a:pt x="1086" y="600"/>
                  </a:lnTo>
                  <a:lnTo>
                    <a:pt x="1087" y="631"/>
                  </a:lnTo>
                  <a:lnTo>
                    <a:pt x="1078" y="663"/>
                  </a:lnTo>
                  <a:lnTo>
                    <a:pt x="1071" y="678"/>
                  </a:lnTo>
                  <a:lnTo>
                    <a:pt x="1060" y="694"/>
                  </a:lnTo>
                  <a:lnTo>
                    <a:pt x="1047" y="712"/>
                  </a:lnTo>
                  <a:lnTo>
                    <a:pt x="1029" y="731"/>
                  </a:lnTo>
                  <a:lnTo>
                    <a:pt x="1007" y="754"/>
                  </a:lnTo>
                  <a:lnTo>
                    <a:pt x="977" y="778"/>
                  </a:lnTo>
                  <a:lnTo>
                    <a:pt x="940" y="807"/>
                  </a:lnTo>
                  <a:lnTo>
                    <a:pt x="895" y="840"/>
                  </a:lnTo>
                  <a:lnTo>
                    <a:pt x="833" y="874"/>
                  </a:lnTo>
                  <a:lnTo>
                    <a:pt x="780" y="907"/>
                  </a:lnTo>
                  <a:lnTo>
                    <a:pt x="735" y="941"/>
                  </a:lnTo>
                  <a:lnTo>
                    <a:pt x="695" y="978"/>
                  </a:lnTo>
                  <a:lnTo>
                    <a:pt x="658" y="1016"/>
                  </a:lnTo>
                  <a:lnTo>
                    <a:pt x="624" y="1060"/>
                  </a:lnTo>
                  <a:lnTo>
                    <a:pt x="589" y="1107"/>
                  </a:lnTo>
                  <a:lnTo>
                    <a:pt x="564" y="1147"/>
                  </a:lnTo>
                  <a:lnTo>
                    <a:pt x="531" y="1185"/>
                  </a:lnTo>
                  <a:lnTo>
                    <a:pt x="497" y="1221"/>
                  </a:lnTo>
                  <a:lnTo>
                    <a:pt x="458" y="1252"/>
                  </a:lnTo>
                  <a:lnTo>
                    <a:pt x="420" y="1280"/>
                  </a:lnTo>
                  <a:lnTo>
                    <a:pt x="382" y="1303"/>
                  </a:lnTo>
                  <a:lnTo>
                    <a:pt x="344" y="1320"/>
                  </a:lnTo>
                  <a:lnTo>
                    <a:pt x="307" y="1332"/>
                  </a:lnTo>
                  <a:lnTo>
                    <a:pt x="275" y="1340"/>
                  </a:lnTo>
                  <a:lnTo>
                    <a:pt x="246" y="1340"/>
                  </a:lnTo>
                  <a:lnTo>
                    <a:pt x="220" y="1331"/>
                  </a:lnTo>
                  <a:lnTo>
                    <a:pt x="195" y="1314"/>
                  </a:lnTo>
                  <a:lnTo>
                    <a:pt x="169" y="1287"/>
                  </a:lnTo>
                  <a:lnTo>
                    <a:pt x="144" y="1251"/>
                  </a:lnTo>
                  <a:lnTo>
                    <a:pt x="118" y="1207"/>
                  </a:lnTo>
                  <a:lnTo>
                    <a:pt x="93" y="1156"/>
                  </a:lnTo>
                  <a:lnTo>
                    <a:pt x="71" y="1100"/>
                  </a:lnTo>
                  <a:lnTo>
                    <a:pt x="51" y="1040"/>
                  </a:lnTo>
                  <a:lnTo>
                    <a:pt x="33" y="974"/>
                  </a:lnTo>
                  <a:lnTo>
                    <a:pt x="18" y="905"/>
                  </a:lnTo>
                  <a:lnTo>
                    <a:pt x="7" y="832"/>
                  </a:lnTo>
                  <a:lnTo>
                    <a:pt x="2" y="760"/>
                  </a:lnTo>
                  <a:lnTo>
                    <a:pt x="0" y="687"/>
                  </a:lnTo>
                  <a:lnTo>
                    <a:pt x="4" y="612"/>
                  </a:lnTo>
                  <a:lnTo>
                    <a:pt x="11" y="540"/>
                  </a:lnTo>
                  <a:lnTo>
                    <a:pt x="27" y="467"/>
                  </a:lnTo>
                  <a:lnTo>
                    <a:pt x="49" y="398"/>
                  </a:lnTo>
                  <a:lnTo>
                    <a:pt x="77" y="332"/>
                  </a:lnTo>
                  <a:lnTo>
                    <a:pt x="113" y="271"/>
                  </a:lnTo>
                  <a:lnTo>
                    <a:pt x="158" y="214"/>
                  </a:lnTo>
                  <a:lnTo>
                    <a:pt x="211" y="161"/>
                  </a:lnTo>
                  <a:lnTo>
                    <a:pt x="264" y="120"/>
                  </a:lnTo>
                  <a:lnTo>
                    <a:pt x="313" y="85"/>
                  </a:lnTo>
                  <a:lnTo>
                    <a:pt x="364" y="60"/>
                  </a:lnTo>
                  <a:lnTo>
                    <a:pt x="413" y="41"/>
                  </a:lnTo>
                  <a:lnTo>
                    <a:pt x="460" y="27"/>
                  </a:lnTo>
                  <a:lnTo>
                    <a:pt x="509" y="16"/>
                  </a:lnTo>
                  <a:lnTo>
                    <a:pt x="558" y="7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60" name="Oval 1">
              <a:extLst>
                <a:ext uri="{FF2B5EF4-FFF2-40B4-BE49-F238E27FC236}">
                  <a16:creationId xmlns:a16="http://schemas.microsoft.com/office/drawing/2014/main" id="{113467AD-412C-4C56-96C0-E34DEEFAEC31}"/>
                </a:ext>
              </a:extLst>
            </p:cNvPr>
            <p:cNvSpPr/>
            <p:nvPr/>
          </p:nvSpPr>
          <p:spPr>
            <a:xfrm>
              <a:off x="9668153" y="2762686"/>
              <a:ext cx="352758" cy="379334"/>
            </a:xfrm>
            <a:custGeom>
              <a:avLst/>
              <a:gdLst/>
              <a:ahLst/>
              <a:cxnLst/>
              <a:rect l="l" t="t" r="r" b="b"/>
              <a:pathLst>
                <a:path w="4669637" h="5021437">
                  <a:moveTo>
                    <a:pt x="3221000" y="0"/>
                  </a:moveTo>
                  <a:cubicBezTo>
                    <a:pt x="3362423" y="0"/>
                    <a:pt x="3491529" y="52734"/>
                    <a:pt x="3588254" y="141276"/>
                  </a:cubicBezTo>
                  <a:cubicBezTo>
                    <a:pt x="3684978" y="52735"/>
                    <a:pt x="3814082" y="3"/>
                    <a:pt x="3955503" y="3"/>
                  </a:cubicBezTo>
                  <a:cubicBezTo>
                    <a:pt x="4262962" y="3"/>
                    <a:pt x="4512207" y="249248"/>
                    <a:pt x="4512207" y="556707"/>
                  </a:cubicBezTo>
                  <a:cubicBezTo>
                    <a:pt x="4512207" y="669790"/>
                    <a:pt x="4478490" y="774998"/>
                    <a:pt x="4420089" y="862515"/>
                  </a:cubicBezTo>
                  <a:cubicBezTo>
                    <a:pt x="4570580" y="961849"/>
                    <a:pt x="4669637" y="1132542"/>
                    <a:pt x="4669637" y="1326370"/>
                  </a:cubicBezTo>
                  <a:cubicBezTo>
                    <a:pt x="4669637" y="1487821"/>
                    <a:pt x="4600910" y="1633219"/>
                    <a:pt x="4490000" y="1733701"/>
                  </a:cubicBezTo>
                  <a:cubicBezTo>
                    <a:pt x="4600910" y="1834183"/>
                    <a:pt x="4669637" y="1979581"/>
                    <a:pt x="4669637" y="2141032"/>
                  </a:cubicBezTo>
                  <a:cubicBezTo>
                    <a:pt x="4669637" y="2302483"/>
                    <a:pt x="4600910" y="2447881"/>
                    <a:pt x="4490000" y="2548363"/>
                  </a:cubicBezTo>
                  <a:cubicBezTo>
                    <a:pt x="4600910" y="2648845"/>
                    <a:pt x="4669637" y="2794244"/>
                    <a:pt x="4669637" y="2955694"/>
                  </a:cubicBezTo>
                  <a:cubicBezTo>
                    <a:pt x="4669637" y="3224895"/>
                    <a:pt x="4478563" y="3449467"/>
                    <a:pt x="4224627" y="3501139"/>
                  </a:cubicBezTo>
                  <a:cubicBezTo>
                    <a:pt x="4173492" y="3755645"/>
                    <a:pt x="3948659" y="3947273"/>
                    <a:pt x="3679069" y="3947273"/>
                  </a:cubicBezTo>
                  <a:cubicBezTo>
                    <a:pt x="3559167" y="3947273"/>
                    <a:pt x="3448117" y="3909367"/>
                    <a:pt x="3357878" y="3844002"/>
                  </a:cubicBezTo>
                  <a:cubicBezTo>
                    <a:pt x="3259607" y="3937451"/>
                    <a:pt x="3126492" y="3993881"/>
                    <a:pt x="2980197" y="3993881"/>
                  </a:cubicBezTo>
                  <a:cubicBezTo>
                    <a:pt x="2931818" y="3993881"/>
                    <a:pt x="2884880" y="3987710"/>
                    <a:pt x="2841084" y="3972961"/>
                  </a:cubicBezTo>
                  <a:cubicBezTo>
                    <a:pt x="2832044" y="4069054"/>
                    <a:pt x="2794874" y="4156856"/>
                    <a:pt x="2737231" y="4227693"/>
                  </a:cubicBezTo>
                  <a:cubicBezTo>
                    <a:pt x="2806079" y="4310086"/>
                    <a:pt x="2846234" y="4416407"/>
                    <a:pt x="2846234" y="4532107"/>
                  </a:cubicBezTo>
                  <a:cubicBezTo>
                    <a:pt x="2846234" y="4802356"/>
                    <a:pt x="2627153" y="5021437"/>
                    <a:pt x="2356904" y="5021437"/>
                  </a:cubicBezTo>
                  <a:cubicBezTo>
                    <a:pt x="2086655" y="5021437"/>
                    <a:pt x="1867574" y="4802356"/>
                    <a:pt x="1867574" y="4532107"/>
                  </a:cubicBezTo>
                  <a:cubicBezTo>
                    <a:pt x="1867574" y="4416078"/>
                    <a:pt x="1907958" y="4309481"/>
                    <a:pt x="1977158" y="4226990"/>
                  </a:cubicBezTo>
                  <a:cubicBezTo>
                    <a:pt x="1907958" y="4144498"/>
                    <a:pt x="1867574" y="4037901"/>
                    <a:pt x="1867574" y="3921872"/>
                  </a:cubicBezTo>
                  <a:lnTo>
                    <a:pt x="1870634" y="3891520"/>
                  </a:lnTo>
                  <a:cubicBezTo>
                    <a:pt x="1824903" y="3813479"/>
                    <a:pt x="1800200" y="3722456"/>
                    <a:pt x="1800200" y="3625662"/>
                  </a:cubicBezTo>
                  <a:cubicBezTo>
                    <a:pt x="1800200" y="3318203"/>
                    <a:pt x="2049445" y="3068958"/>
                    <a:pt x="2356904" y="3068958"/>
                  </a:cubicBezTo>
                  <a:cubicBezTo>
                    <a:pt x="2420773" y="3068958"/>
                    <a:pt x="2482129" y="3079714"/>
                    <a:pt x="2538468" y="3101802"/>
                  </a:cubicBezTo>
                  <a:cubicBezTo>
                    <a:pt x="2638465" y="2966803"/>
                    <a:pt x="2799249" y="2880473"/>
                    <a:pt x="2980197" y="2880473"/>
                  </a:cubicBezTo>
                  <a:cubicBezTo>
                    <a:pt x="3100008" y="2880473"/>
                    <a:pt x="3210978" y="2918321"/>
                    <a:pt x="3301190" y="2983581"/>
                  </a:cubicBezTo>
                  <a:cubicBezTo>
                    <a:pt x="3373807" y="2914346"/>
                    <a:pt x="3465808" y="2865716"/>
                    <a:pt x="3567959" y="2845066"/>
                  </a:cubicBezTo>
                  <a:cubicBezTo>
                    <a:pt x="3590854" y="2728399"/>
                    <a:pt x="3651016" y="2625236"/>
                    <a:pt x="3735867" y="2548363"/>
                  </a:cubicBezTo>
                  <a:cubicBezTo>
                    <a:pt x="3624957" y="2447881"/>
                    <a:pt x="3556229" y="2302483"/>
                    <a:pt x="3556229" y="2141032"/>
                  </a:cubicBezTo>
                  <a:cubicBezTo>
                    <a:pt x="3556229" y="1979581"/>
                    <a:pt x="3624957" y="1834183"/>
                    <a:pt x="3735867" y="1733701"/>
                  </a:cubicBezTo>
                  <a:cubicBezTo>
                    <a:pt x="3624957" y="1633219"/>
                    <a:pt x="3556229" y="1487821"/>
                    <a:pt x="3556229" y="1326370"/>
                  </a:cubicBezTo>
                  <a:cubicBezTo>
                    <a:pt x="3556229" y="1213287"/>
                    <a:pt x="3589946" y="1108079"/>
                    <a:pt x="3648347" y="1020561"/>
                  </a:cubicBezTo>
                  <a:cubicBezTo>
                    <a:pt x="3626565" y="1006627"/>
                    <a:pt x="3606074" y="990873"/>
                    <a:pt x="3588250" y="972135"/>
                  </a:cubicBezTo>
                  <a:cubicBezTo>
                    <a:pt x="3491526" y="1060675"/>
                    <a:pt x="3362421" y="1113408"/>
                    <a:pt x="3221000" y="1113408"/>
                  </a:cubicBezTo>
                  <a:cubicBezTo>
                    <a:pt x="3065923" y="1113408"/>
                    <a:pt x="2925655" y="1049999"/>
                    <a:pt x="2824957" y="947451"/>
                  </a:cubicBezTo>
                  <a:cubicBezTo>
                    <a:pt x="2724258" y="1050000"/>
                    <a:pt x="2583990" y="1113409"/>
                    <a:pt x="2428912" y="1113409"/>
                  </a:cubicBezTo>
                  <a:cubicBezTo>
                    <a:pt x="2253449" y="1113409"/>
                    <a:pt x="2096946" y="1032234"/>
                    <a:pt x="1996865" y="903815"/>
                  </a:cubicBezTo>
                  <a:cubicBezTo>
                    <a:pt x="1896784" y="1032234"/>
                    <a:pt x="1740280" y="1113410"/>
                    <a:pt x="1564816" y="1113410"/>
                  </a:cubicBezTo>
                  <a:cubicBezTo>
                    <a:pt x="1377378" y="1113410"/>
                    <a:pt x="1211575" y="1020776"/>
                    <a:pt x="1111593" y="878151"/>
                  </a:cubicBezTo>
                  <a:cubicBezTo>
                    <a:pt x="1080053" y="927774"/>
                    <a:pt x="1038222" y="969598"/>
                    <a:pt x="990563" y="1003955"/>
                  </a:cubicBezTo>
                  <a:cubicBezTo>
                    <a:pt x="1068182" y="1097494"/>
                    <a:pt x="1113408" y="1217901"/>
                    <a:pt x="1113408" y="1348870"/>
                  </a:cubicBezTo>
                  <a:cubicBezTo>
                    <a:pt x="1113408" y="1503969"/>
                    <a:pt x="1049982" y="1644253"/>
                    <a:pt x="947405" y="1744951"/>
                  </a:cubicBezTo>
                  <a:cubicBezTo>
                    <a:pt x="1049982" y="1845649"/>
                    <a:pt x="1113408" y="1985934"/>
                    <a:pt x="1113408" y="2141033"/>
                  </a:cubicBezTo>
                  <a:cubicBezTo>
                    <a:pt x="1113408" y="2296132"/>
                    <a:pt x="1049982" y="2436417"/>
                    <a:pt x="947405" y="2537115"/>
                  </a:cubicBezTo>
                  <a:cubicBezTo>
                    <a:pt x="1049982" y="2637813"/>
                    <a:pt x="1113408" y="2778098"/>
                    <a:pt x="1113408" y="2933196"/>
                  </a:cubicBezTo>
                  <a:cubicBezTo>
                    <a:pt x="1113408" y="3160411"/>
                    <a:pt x="977287" y="3355833"/>
                    <a:pt x="781802" y="3441590"/>
                  </a:cubicBezTo>
                  <a:cubicBezTo>
                    <a:pt x="781802" y="3467025"/>
                    <a:pt x="781802" y="3492460"/>
                    <a:pt x="781802" y="3517895"/>
                  </a:cubicBezTo>
                  <a:cubicBezTo>
                    <a:pt x="781802" y="3642214"/>
                    <a:pt x="681021" y="3742995"/>
                    <a:pt x="556702" y="3742995"/>
                  </a:cubicBezTo>
                  <a:lnTo>
                    <a:pt x="556703" y="3742994"/>
                  </a:lnTo>
                  <a:cubicBezTo>
                    <a:pt x="432384" y="3742994"/>
                    <a:pt x="331603" y="3642213"/>
                    <a:pt x="331603" y="3517894"/>
                  </a:cubicBezTo>
                  <a:lnTo>
                    <a:pt x="331603" y="3441589"/>
                  </a:lnTo>
                  <a:cubicBezTo>
                    <a:pt x="136120" y="3355831"/>
                    <a:pt x="0" y="3160410"/>
                    <a:pt x="0" y="2933196"/>
                  </a:cubicBezTo>
                  <a:cubicBezTo>
                    <a:pt x="0" y="2778098"/>
                    <a:pt x="63426" y="2637813"/>
                    <a:pt x="166003" y="2537115"/>
                  </a:cubicBezTo>
                  <a:cubicBezTo>
                    <a:pt x="63426" y="2436417"/>
                    <a:pt x="0" y="2296132"/>
                    <a:pt x="0" y="2141033"/>
                  </a:cubicBezTo>
                  <a:cubicBezTo>
                    <a:pt x="0" y="1985934"/>
                    <a:pt x="63426" y="1845649"/>
                    <a:pt x="166003" y="1744951"/>
                  </a:cubicBezTo>
                  <a:cubicBezTo>
                    <a:pt x="63426" y="1644253"/>
                    <a:pt x="0" y="1503969"/>
                    <a:pt x="0" y="1348870"/>
                  </a:cubicBezTo>
                  <a:cubicBezTo>
                    <a:pt x="0" y="1164802"/>
                    <a:pt x="89333" y="1001598"/>
                    <a:pt x="228018" y="901622"/>
                  </a:cubicBezTo>
                  <a:cubicBezTo>
                    <a:pt x="150398" y="808082"/>
                    <a:pt x="105172" y="687676"/>
                    <a:pt x="105172" y="556707"/>
                  </a:cubicBezTo>
                  <a:cubicBezTo>
                    <a:pt x="105172" y="249248"/>
                    <a:pt x="354417" y="3"/>
                    <a:pt x="661876" y="3"/>
                  </a:cubicBezTo>
                  <a:cubicBezTo>
                    <a:pt x="848326" y="3"/>
                    <a:pt x="1013368" y="91662"/>
                    <a:pt x="1113346" y="233137"/>
                  </a:cubicBezTo>
                  <a:cubicBezTo>
                    <a:pt x="1213323" y="91662"/>
                    <a:pt x="1378365" y="2"/>
                    <a:pt x="1564816" y="2"/>
                  </a:cubicBezTo>
                  <a:cubicBezTo>
                    <a:pt x="1740279" y="2"/>
                    <a:pt x="1896783" y="81177"/>
                    <a:pt x="1996864" y="209596"/>
                  </a:cubicBezTo>
                  <a:cubicBezTo>
                    <a:pt x="2096945" y="81176"/>
                    <a:pt x="2253449" y="1"/>
                    <a:pt x="2428912" y="1"/>
                  </a:cubicBezTo>
                  <a:cubicBezTo>
                    <a:pt x="2583990" y="1"/>
                    <a:pt x="2724257" y="63410"/>
                    <a:pt x="2824956" y="165958"/>
                  </a:cubicBezTo>
                  <a:cubicBezTo>
                    <a:pt x="2925654" y="63409"/>
                    <a:pt x="3065922" y="0"/>
                    <a:pt x="322100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</p:grpSp>
      <p:grpSp>
        <p:nvGrpSpPr>
          <p:cNvPr id="297" name="그룹 2">
            <a:extLst>
              <a:ext uri="{FF2B5EF4-FFF2-40B4-BE49-F238E27FC236}">
                <a16:creationId xmlns:a16="http://schemas.microsoft.com/office/drawing/2014/main" id="{20C98619-7021-43BF-9C5C-41BBD45E5D61}"/>
              </a:ext>
            </a:extLst>
          </p:cNvPr>
          <p:cNvGrpSpPr/>
          <p:nvPr/>
        </p:nvGrpSpPr>
        <p:grpSpPr>
          <a:xfrm>
            <a:off x="9962418" y="523908"/>
            <a:ext cx="1570527" cy="2422552"/>
            <a:chOff x="1576670" y="2278094"/>
            <a:chExt cx="1368152" cy="2110387"/>
          </a:xfrm>
        </p:grpSpPr>
        <p:sp>
          <p:nvSpPr>
            <p:cNvPr id="298" name="Oval 1">
              <a:extLst>
                <a:ext uri="{FF2B5EF4-FFF2-40B4-BE49-F238E27FC236}">
                  <a16:creationId xmlns:a16="http://schemas.microsoft.com/office/drawing/2014/main" id="{323208F5-B730-4FF8-8F40-25C7D5187EA1}"/>
                </a:ext>
              </a:extLst>
            </p:cNvPr>
            <p:cNvSpPr/>
            <p:nvPr/>
          </p:nvSpPr>
          <p:spPr>
            <a:xfrm>
              <a:off x="1576670" y="2278094"/>
              <a:ext cx="1368152" cy="2110387"/>
            </a:xfrm>
            <a:custGeom>
              <a:avLst/>
              <a:gdLst/>
              <a:ahLst/>
              <a:cxnLst/>
              <a:rect l="l" t="t" r="r" b="b"/>
              <a:pathLst>
                <a:path w="1728192" h="2665753">
                  <a:moveTo>
                    <a:pt x="1218146" y="55241"/>
                  </a:moveTo>
                  <a:lnTo>
                    <a:pt x="507866" y="55242"/>
                  </a:lnTo>
                  <a:cubicBezTo>
                    <a:pt x="495241" y="55242"/>
                    <a:pt x="485006" y="65477"/>
                    <a:pt x="485006" y="78102"/>
                  </a:cubicBezTo>
                  <a:cubicBezTo>
                    <a:pt x="485006" y="90726"/>
                    <a:pt x="495241" y="100961"/>
                    <a:pt x="507866" y="100961"/>
                  </a:cubicBezTo>
                  <a:lnTo>
                    <a:pt x="612068" y="100961"/>
                  </a:lnTo>
                  <a:lnTo>
                    <a:pt x="612068" y="1265733"/>
                  </a:lnTo>
                  <a:cubicBezTo>
                    <a:pt x="297659" y="1370470"/>
                    <a:pt x="71279" y="1667274"/>
                    <a:pt x="71279" y="2016952"/>
                  </a:cubicBezTo>
                  <a:cubicBezTo>
                    <a:pt x="71279" y="2253657"/>
                    <a:pt x="175012" y="2466134"/>
                    <a:pt x="340115" y="2610568"/>
                  </a:cubicBezTo>
                  <a:cubicBezTo>
                    <a:pt x="343631" y="2606103"/>
                    <a:pt x="348952" y="2604553"/>
                    <a:pt x="354636" y="2604553"/>
                  </a:cubicBezTo>
                  <a:lnTo>
                    <a:pt x="1373436" y="2604553"/>
                  </a:lnTo>
                  <a:lnTo>
                    <a:pt x="1388036" y="2610601"/>
                  </a:lnTo>
                  <a:cubicBezTo>
                    <a:pt x="1553163" y="2466168"/>
                    <a:pt x="1656913" y="2253676"/>
                    <a:pt x="1656913" y="2016952"/>
                  </a:cubicBezTo>
                  <a:cubicBezTo>
                    <a:pt x="1656913" y="1667274"/>
                    <a:pt x="1430533" y="1370470"/>
                    <a:pt x="1116124" y="1265733"/>
                  </a:cubicBezTo>
                  <a:lnTo>
                    <a:pt x="1116124" y="100961"/>
                  </a:lnTo>
                  <a:lnTo>
                    <a:pt x="1218147" y="100961"/>
                  </a:lnTo>
                  <a:cubicBezTo>
                    <a:pt x="1230772" y="100961"/>
                    <a:pt x="1241007" y="90726"/>
                    <a:pt x="1241007" y="78101"/>
                  </a:cubicBezTo>
                  <a:lnTo>
                    <a:pt x="1241006" y="78101"/>
                  </a:lnTo>
                  <a:cubicBezTo>
                    <a:pt x="1241006" y="65476"/>
                    <a:pt x="1230771" y="55241"/>
                    <a:pt x="1218146" y="55241"/>
                  </a:cubicBezTo>
                  <a:close/>
                  <a:moveTo>
                    <a:pt x="495055" y="0"/>
                  </a:moveTo>
                  <a:lnTo>
                    <a:pt x="1233137" y="0"/>
                  </a:lnTo>
                  <a:cubicBezTo>
                    <a:pt x="1282848" y="0"/>
                    <a:pt x="1323147" y="40299"/>
                    <a:pt x="1323147" y="90010"/>
                  </a:cubicBezTo>
                  <a:cubicBezTo>
                    <a:pt x="1323147" y="139721"/>
                    <a:pt x="1282848" y="180020"/>
                    <a:pt x="1233137" y="180020"/>
                  </a:cubicBezTo>
                  <a:lnTo>
                    <a:pt x="1188132" y="180020"/>
                  </a:lnTo>
                  <a:lnTo>
                    <a:pt x="1188132" y="1212421"/>
                  </a:lnTo>
                  <a:cubicBezTo>
                    <a:pt x="1504901" y="1340152"/>
                    <a:pt x="1728192" y="1650558"/>
                    <a:pt x="1728192" y="2013117"/>
                  </a:cubicBezTo>
                  <a:cubicBezTo>
                    <a:pt x="1728192" y="2275270"/>
                    <a:pt x="1611452" y="2510156"/>
                    <a:pt x="1424651" y="2665753"/>
                  </a:cubicBezTo>
                  <a:lnTo>
                    <a:pt x="1373436" y="2665753"/>
                  </a:lnTo>
                  <a:lnTo>
                    <a:pt x="1317810" y="2665753"/>
                  </a:lnTo>
                  <a:lnTo>
                    <a:pt x="410383" y="2665753"/>
                  </a:lnTo>
                  <a:lnTo>
                    <a:pt x="354636" y="2665753"/>
                  </a:lnTo>
                  <a:lnTo>
                    <a:pt x="303541" y="2665753"/>
                  </a:lnTo>
                  <a:cubicBezTo>
                    <a:pt x="116741" y="2510156"/>
                    <a:pt x="0" y="2275270"/>
                    <a:pt x="0" y="2013117"/>
                  </a:cubicBezTo>
                  <a:cubicBezTo>
                    <a:pt x="0" y="1650558"/>
                    <a:pt x="223291" y="1340152"/>
                    <a:pt x="540060" y="1212421"/>
                  </a:cubicBezTo>
                  <a:lnTo>
                    <a:pt x="540060" y="180020"/>
                  </a:lnTo>
                  <a:lnTo>
                    <a:pt x="495055" y="180020"/>
                  </a:lnTo>
                  <a:cubicBezTo>
                    <a:pt x="445344" y="180020"/>
                    <a:pt x="405045" y="139721"/>
                    <a:pt x="405045" y="90010"/>
                  </a:cubicBezTo>
                  <a:cubicBezTo>
                    <a:pt x="405045" y="40299"/>
                    <a:pt x="445344" y="0"/>
                    <a:pt x="495055" y="0"/>
                  </a:cubicBezTo>
                  <a:close/>
                </a:path>
              </a:pathLst>
            </a:custGeom>
            <a:solidFill>
              <a:schemeClr val="accent4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cs typeface="B Nazanin" panose="00000400000000000000" pitchFamily="2" charset="-78"/>
              </a:endParaRPr>
            </a:p>
          </p:txBody>
        </p:sp>
        <p:grpSp>
          <p:nvGrpSpPr>
            <p:cNvPr id="299" name="Group 298">
              <a:extLst>
                <a:ext uri="{FF2B5EF4-FFF2-40B4-BE49-F238E27FC236}">
                  <a16:creationId xmlns:a16="http://schemas.microsoft.com/office/drawing/2014/main" id="{65832E82-9FEA-40F5-A2A8-6407FBF0004E}"/>
                </a:ext>
              </a:extLst>
            </p:cNvPr>
            <p:cNvGrpSpPr/>
            <p:nvPr/>
          </p:nvGrpSpPr>
          <p:grpSpPr>
            <a:xfrm>
              <a:off x="1662246" y="2441501"/>
              <a:ext cx="1197000" cy="1880848"/>
              <a:chOff x="-1335025" y="1895102"/>
              <a:chExt cx="1197000" cy="1880848"/>
            </a:xfrm>
            <a:solidFill>
              <a:schemeClr val="bg1">
                <a:lumMod val="95000"/>
              </a:schemeClr>
            </a:solidFill>
          </p:grpSpPr>
          <p:sp>
            <p:nvSpPr>
              <p:cNvPr id="300" name="Rectangle 41">
                <a:extLst>
                  <a:ext uri="{FF2B5EF4-FFF2-40B4-BE49-F238E27FC236}">
                    <a16:creationId xmlns:a16="http://schemas.microsoft.com/office/drawing/2014/main" id="{91236686-AA28-48C5-9DCB-0E09888CF895}"/>
                  </a:ext>
                </a:extLst>
              </p:cNvPr>
              <p:cNvSpPr/>
              <p:nvPr/>
            </p:nvSpPr>
            <p:spPr>
              <a:xfrm>
                <a:off x="-1273267" y="3587865"/>
                <a:ext cx="1073484" cy="188085"/>
              </a:xfrm>
              <a:custGeom>
                <a:avLst/>
                <a:gdLst/>
                <a:ahLst/>
                <a:cxnLst/>
                <a:rect l="l" t="t" r="r" b="b"/>
                <a:pathLst>
                  <a:path w="2054681" h="360001">
                    <a:moveTo>
                      <a:pt x="0" y="0"/>
                    </a:moveTo>
                    <a:lnTo>
                      <a:pt x="2054681" y="0"/>
                    </a:lnTo>
                    <a:cubicBezTo>
                      <a:pt x="1986684" y="139418"/>
                      <a:pt x="1889911" y="261820"/>
                      <a:pt x="1771776" y="360001"/>
                    </a:cubicBezTo>
                    <a:lnTo>
                      <a:pt x="282906" y="360001"/>
                    </a:lnTo>
                    <a:cubicBezTo>
                      <a:pt x="164770" y="261820"/>
                      <a:pt x="67997" y="139418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cs typeface="B Nazanin" panose="00000400000000000000" pitchFamily="2" charset="-78"/>
                </a:endParaRPr>
              </a:p>
            </p:txBody>
          </p:sp>
          <p:sp>
            <p:nvSpPr>
              <p:cNvPr id="301" name="Rectangle 41">
                <a:extLst>
                  <a:ext uri="{FF2B5EF4-FFF2-40B4-BE49-F238E27FC236}">
                    <a16:creationId xmlns:a16="http://schemas.microsoft.com/office/drawing/2014/main" id="{BDA2C13D-E5B7-471F-A9DB-568DC18E8503}"/>
                  </a:ext>
                </a:extLst>
              </p:cNvPr>
              <p:cNvSpPr/>
              <p:nvPr/>
            </p:nvSpPr>
            <p:spPr>
              <a:xfrm>
                <a:off x="-1319963" y="3024092"/>
                <a:ext cx="1166876" cy="188085"/>
              </a:xfrm>
              <a:custGeom>
                <a:avLst/>
                <a:gdLst/>
                <a:ahLst/>
                <a:cxnLst/>
                <a:rect l="l" t="t" r="r" b="b"/>
                <a:pathLst>
                  <a:path w="2233435" h="360001">
                    <a:moveTo>
                      <a:pt x="133835" y="0"/>
                    </a:moveTo>
                    <a:lnTo>
                      <a:pt x="2095221" y="0"/>
                    </a:lnTo>
                    <a:cubicBezTo>
                      <a:pt x="2162853" y="113840"/>
                      <a:pt x="2207928" y="237216"/>
                      <a:pt x="2233435" y="360001"/>
                    </a:cubicBezTo>
                    <a:lnTo>
                      <a:pt x="0" y="360001"/>
                    </a:lnTo>
                    <a:cubicBezTo>
                      <a:pt x="25641" y="234210"/>
                      <a:pt x="69580" y="111428"/>
                      <a:pt x="133835" y="0"/>
                    </a:cubicBezTo>
                    <a:close/>
                  </a:path>
                </a:pathLst>
              </a:custGeom>
              <a:solidFill>
                <a:schemeClr val="accent4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cs typeface="B Nazanin" panose="00000400000000000000" pitchFamily="2" charset="-78"/>
                </a:endParaRPr>
              </a:p>
            </p:txBody>
          </p:sp>
          <p:sp>
            <p:nvSpPr>
              <p:cNvPr id="302" name="Rectangle 41">
                <a:extLst>
                  <a:ext uri="{FF2B5EF4-FFF2-40B4-BE49-F238E27FC236}">
                    <a16:creationId xmlns:a16="http://schemas.microsoft.com/office/drawing/2014/main" id="{79ED661E-DD1A-4691-AC21-8667FE3DD57E}"/>
                  </a:ext>
                </a:extLst>
              </p:cNvPr>
              <p:cNvSpPr/>
              <p:nvPr/>
            </p:nvSpPr>
            <p:spPr>
              <a:xfrm>
                <a:off x="-1248985" y="2835927"/>
                <a:ext cx="1024920" cy="188085"/>
              </a:xfrm>
              <a:custGeom>
                <a:avLst/>
                <a:gdLst/>
                <a:ahLst/>
                <a:cxnLst/>
                <a:rect l="l" t="t" r="r" b="b"/>
                <a:pathLst>
                  <a:path w="1961727" h="360001">
                    <a:moveTo>
                      <a:pt x="314077" y="0"/>
                    </a:moveTo>
                    <a:lnTo>
                      <a:pt x="1641923" y="0"/>
                    </a:lnTo>
                    <a:cubicBezTo>
                      <a:pt x="1779215" y="97246"/>
                      <a:pt x="1885194" y="222523"/>
                      <a:pt x="1961727" y="360001"/>
                    </a:cubicBezTo>
                    <a:lnTo>
                      <a:pt x="0" y="360001"/>
                    </a:lnTo>
                    <a:cubicBezTo>
                      <a:pt x="76212" y="219130"/>
                      <a:pt x="180881" y="94248"/>
                      <a:pt x="314077" y="0"/>
                    </a:cubicBezTo>
                    <a:close/>
                  </a:path>
                </a:pathLst>
              </a:custGeom>
              <a:solidFill>
                <a:schemeClr val="accent4"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cs typeface="B Nazanin" panose="00000400000000000000" pitchFamily="2" charset="-78"/>
                </a:endParaRPr>
              </a:p>
            </p:txBody>
          </p:sp>
          <p:sp>
            <p:nvSpPr>
              <p:cNvPr id="303" name="Rectangle 41">
                <a:extLst>
                  <a:ext uri="{FF2B5EF4-FFF2-40B4-BE49-F238E27FC236}">
                    <a16:creationId xmlns:a16="http://schemas.microsoft.com/office/drawing/2014/main" id="{998CEF4E-D341-4F93-BAAA-1811D9CF7626}"/>
                  </a:ext>
                </a:extLst>
              </p:cNvPr>
              <p:cNvSpPr/>
              <p:nvPr/>
            </p:nvSpPr>
            <p:spPr>
              <a:xfrm>
                <a:off x="-1083405" y="2647762"/>
                <a:ext cx="693761" cy="188085"/>
              </a:xfrm>
              <a:custGeom>
                <a:avLst/>
                <a:gdLst/>
                <a:ahLst/>
                <a:cxnLst/>
                <a:rect l="l" t="t" r="r" b="b"/>
                <a:pathLst>
                  <a:path w="1327880" h="360001">
                    <a:moveTo>
                      <a:pt x="395134" y="0"/>
                    </a:moveTo>
                    <a:lnTo>
                      <a:pt x="940525" y="0"/>
                    </a:lnTo>
                    <a:cubicBezTo>
                      <a:pt x="941492" y="60415"/>
                      <a:pt x="941106" y="120900"/>
                      <a:pt x="940525" y="181483"/>
                    </a:cubicBezTo>
                    <a:cubicBezTo>
                      <a:pt x="1089661" y="218530"/>
                      <a:pt x="1218664" y="280406"/>
                      <a:pt x="1327880" y="360001"/>
                    </a:cubicBezTo>
                    <a:lnTo>
                      <a:pt x="0" y="360001"/>
                    </a:lnTo>
                    <a:cubicBezTo>
                      <a:pt x="111032" y="277270"/>
                      <a:pt x="243279" y="217777"/>
                      <a:pt x="394966" y="187721"/>
                    </a:cubicBezTo>
                    <a:close/>
                  </a:path>
                </a:pathLst>
              </a:cu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cs typeface="B Nazanin" panose="00000400000000000000" pitchFamily="2" charset="-78"/>
                </a:endParaRPr>
              </a:p>
            </p:txBody>
          </p:sp>
          <p:sp>
            <p:nvSpPr>
              <p:cNvPr id="304" name="Rectangle 41">
                <a:extLst>
                  <a:ext uri="{FF2B5EF4-FFF2-40B4-BE49-F238E27FC236}">
                    <a16:creationId xmlns:a16="http://schemas.microsoft.com/office/drawing/2014/main" id="{C6C5B414-6500-4058-962C-A1F57F56225A}"/>
                  </a:ext>
                </a:extLst>
              </p:cNvPr>
              <p:cNvSpPr/>
              <p:nvPr/>
            </p:nvSpPr>
            <p:spPr>
              <a:xfrm>
                <a:off x="-879137" y="2445222"/>
                <a:ext cx="285323" cy="188085"/>
              </a:xfrm>
              <a:custGeom>
                <a:avLst/>
                <a:gdLst/>
                <a:ahLst/>
                <a:cxnLst/>
                <a:rect l="l" t="t" r="r" b="b"/>
                <a:pathLst>
                  <a:path w="546117" h="360001">
                    <a:moveTo>
                      <a:pt x="0" y="0"/>
                    </a:moveTo>
                    <a:lnTo>
                      <a:pt x="545249" y="0"/>
                    </a:lnTo>
                    <a:cubicBezTo>
                      <a:pt x="546404" y="119814"/>
                      <a:pt x="546308" y="239757"/>
                      <a:pt x="545539" y="360001"/>
                    </a:cubicBezTo>
                    <a:lnTo>
                      <a:pt x="147" y="36000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cs typeface="B Nazanin" panose="00000400000000000000" pitchFamily="2" charset="-78"/>
                </a:endParaRPr>
              </a:p>
            </p:txBody>
          </p:sp>
          <p:sp>
            <p:nvSpPr>
              <p:cNvPr id="305" name="Rectangle 41">
                <a:extLst>
                  <a:ext uri="{FF2B5EF4-FFF2-40B4-BE49-F238E27FC236}">
                    <a16:creationId xmlns:a16="http://schemas.microsoft.com/office/drawing/2014/main" id="{904C8031-B8B0-4CBD-98FA-0DF45C6D6CDA}"/>
                  </a:ext>
                </a:extLst>
              </p:cNvPr>
              <p:cNvSpPr/>
              <p:nvPr/>
            </p:nvSpPr>
            <p:spPr>
              <a:xfrm>
                <a:off x="-879072" y="2271432"/>
                <a:ext cx="285094" cy="188085"/>
              </a:xfrm>
              <a:custGeom>
                <a:avLst/>
                <a:gdLst/>
                <a:ahLst/>
                <a:cxnLst/>
                <a:rect l="l" t="t" r="r" b="b"/>
                <a:pathLst>
                  <a:path w="545678" h="360001">
                    <a:moveTo>
                      <a:pt x="0" y="0"/>
                    </a:moveTo>
                    <a:lnTo>
                      <a:pt x="544809" y="0"/>
                    </a:lnTo>
                    <a:cubicBezTo>
                      <a:pt x="545290" y="119986"/>
                      <a:pt x="545677" y="239929"/>
                      <a:pt x="545678" y="360001"/>
                    </a:cubicBezTo>
                    <a:lnTo>
                      <a:pt x="360" y="36000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cs typeface="B Nazanin" panose="00000400000000000000" pitchFamily="2" charset="-78"/>
                </a:endParaRPr>
              </a:p>
            </p:txBody>
          </p:sp>
          <p:sp>
            <p:nvSpPr>
              <p:cNvPr id="306" name="Rectangle 41">
                <a:extLst>
                  <a:ext uri="{FF2B5EF4-FFF2-40B4-BE49-F238E27FC236}">
                    <a16:creationId xmlns:a16="http://schemas.microsoft.com/office/drawing/2014/main" id="{DFEF79BF-3B1C-40BD-B99F-E60C3BF5FEA6}"/>
                  </a:ext>
                </a:extLst>
              </p:cNvPr>
              <p:cNvSpPr/>
              <p:nvPr/>
            </p:nvSpPr>
            <p:spPr>
              <a:xfrm>
                <a:off x="-879137" y="2083267"/>
                <a:ext cx="285224" cy="188085"/>
              </a:xfrm>
              <a:custGeom>
                <a:avLst/>
                <a:gdLst/>
                <a:ahLst/>
                <a:cxnLst/>
                <a:rect l="l" t="t" r="r" b="b"/>
                <a:pathLst>
                  <a:path w="545928" h="360001">
                    <a:moveTo>
                      <a:pt x="0" y="0"/>
                    </a:moveTo>
                    <a:lnTo>
                      <a:pt x="545928" y="0"/>
                    </a:lnTo>
                    <a:lnTo>
                      <a:pt x="545928" y="360001"/>
                    </a:lnTo>
                    <a:lnTo>
                      <a:pt x="284" y="360001"/>
                    </a:lnTo>
                    <a:cubicBezTo>
                      <a:pt x="132" y="240412"/>
                      <a:pt x="9" y="120642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cs typeface="B Nazanin" panose="00000400000000000000" pitchFamily="2" charset="-78"/>
                </a:endParaRPr>
              </a:p>
            </p:txBody>
          </p:sp>
          <p:sp>
            <p:nvSpPr>
              <p:cNvPr id="307" name="Rectangle 41">
                <a:extLst>
                  <a:ext uri="{FF2B5EF4-FFF2-40B4-BE49-F238E27FC236}">
                    <a16:creationId xmlns:a16="http://schemas.microsoft.com/office/drawing/2014/main" id="{BF484981-9EDE-426E-B792-36E119242DB7}"/>
                  </a:ext>
                </a:extLst>
              </p:cNvPr>
              <p:cNvSpPr/>
              <p:nvPr/>
            </p:nvSpPr>
            <p:spPr>
              <a:xfrm>
                <a:off x="-879129" y="1895102"/>
                <a:ext cx="285209" cy="188085"/>
              </a:xfrm>
              <a:custGeom>
                <a:avLst/>
                <a:gdLst/>
                <a:ahLst/>
                <a:cxnLst/>
                <a:rect l="l" t="t" r="r" b="b"/>
                <a:pathLst>
                  <a:path w="545899" h="360001">
                    <a:moveTo>
                      <a:pt x="340" y="0"/>
                    </a:moveTo>
                    <a:lnTo>
                      <a:pt x="545899" y="0"/>
                    </a:lnTo>
                    <a:lnTo>
                      <a:pt x="545899" y="360001"/>
                    </a:lnTo>
                    <a:lnTo>
                      <a:pt x="18" y="360001"/>
                    </a:lnTo>
                    <a:cubicBezTo>
                      <a:pt x="-43" y="241068"/>
                      <a:pt x="54" y="121288"/>
                      <a:pt x="34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cs typeface="B Nazanin" panose="00000400000000000000" pitchFamily="2" charset="-78"/>
                </a:endParaRPr>
              </a:p>
            </p:txBody>
          </p:sp>
          <p:sp>
            <p:nvSpPr>
              <p:cNvPr id="308" name="Rectangle 41">
                <a:extLst>
                  <a:ext uri="{FF2B5EF4-FFF2-40B4-BE49-F238E27FC236}">
                    <a16:creationId xmlns:a16="http://schemas.microsoft.com/office/drawing/2014/main" id="{6CA06E8F-6DBE-4794-AFAA-9EC93DD20775}"/>
                  </a:ext>
                </a:extLst>
              </p:cNvPr>
              <p:cNvSpPr/>
              <p:nvPr/>
            </p:nvSpPr>
            <p:spPr>
              <a:xfrm>
                <a:off x="-1335025" y="3212257"/>
                <a:ext cx="1197000" cy="188085"/>
              </a:xfrm>
              <a:custGeom>
                <a:avLst/>
                <a:gdLst/>
                <a:ahLst/>
                <a:cxnLst/>
                <a:rect l="l" t="t" r="r" b="b"/>
                <a:pathLst>
                  <a:path w="2291094" h="360001">
                    <a:moveTo>
                      <a:pt x="28796" y="0"/>
                    </a:moveTo>
                    <a:lnTo>
                      <a:pt x="2262231" y="0"/>
                    </a:lnTo>
                    <a:cubicBezTo>
                      <a:pt x="2280132" y="72056"/>
                      <a:pt x="2288904" y="144392"/>
                      <a:pt x="2291094" y="214657"/>
                    </a:cubicBezTo>
                    <a:cubicBezTo>
                      <a:pt x="2291094" y="263929"/>
                      <a:pt x="2288011" y="312477"/>
                      <a:pt x="2281214" y="360001"/>
                    </a:cubicBezTo>
                    <a:lnTo>
                      <a:pt x="9881" y="360001"/>
                    </a:lnTo>
                    <a:cubicBezTo>
                      <a:pt x="3083" y="312477"/>
                      <a:pt x="0" y="263929"/>
                      <a:pt x="0" y="214657"/>
                    </a:cubicBezTo>
                    <a:cubicBezTo>
                      <a:pt x="3163" y="142886"/>
                      <a:pt x="12175" y="70779"/>
                      <a:pt x="28796" y="0"/>
                    </a:cubicBezTo>
                    <a:close/>
                  </a:path>
                </a:pathLst>
              </a:custGeom>
              <a:solidFill>
                <a:schemeClr val="accent4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cs typeface="B Nazanin" panose="00000400000000000000" pitchFamily="2" charset="-78"/>
                </a:endParaRPr>
              </a:p>
            </p:txBody>
          </p:sp>
          <p:sp>
            <p:nvSpPr>
              <p:cNvPr id="309" name="Rectangle 41">
                <a:extLst>
                  <a:ext uri="{FF2B5EF4-FFF2-40B4-BE49-F238E27FC236}">
                    <a16:creationId xmlns:a16="http://schemas.microsoft.com/office/drawing/2014/main" id="{34776E69-6895-4F0A-B7F3-9932A386F763}"/>
                  </a:ext>
                </a:extLst>
              </p:cNvPr>
              <p:cNvSpPr/>
              <p:nvPr/>
            </p:nvSpPr>
            <p:spPr>
              <a:xfrm>
                <a:off x="-1329863" y="3400422"/>
                <a:ext cx="1186676" cy="187362"/>
              </a:xfrm>
              <a:custGeom>
                <a:avLst/>
                <a:gdLst/>
                <a:ahLst/>
                <a:cxnLst/>
                <a:rect l="l" t="t" r="r" b="b"/>
                <a:pathLst>
                  <a:path w="1186676" h="187362">
                    <a:moveTo>
                      <a:pt x="0" y="0"/>
                    </a:moveTo>
                    <a:lnTo>
                      <a:pt x="1186676" y="0"/>
                    </a:lnTo>
                    <a:cubicBezTo>
                      <a:pt x="1178468" y="66695"/>
                      <a:pt x="1159252" y="129918"/>
                      <a:pt x="1130155" y="187362"/>
                    </a:cubicBezTo>
                    <a:lnTo>
                      <a:pt x="56521" y="187362"/>
                    </a:lnTo>
                    <a:cubicBezTo>
                      <a:pt x="27424" y="129918"/>
                      <a:pt x="8208" y="66695"/>
                      <a:pt x="0" y="0"/>
                    </a:cubicBezTo>
                    <a:close/>
                  </a:path>
                </a:pathLst>
              </a:custGeom>
              <a:solidFill>
                <a:schemeClr val="accent4"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 dirty="0">
                  <a:cs typeface="B Nazanin" panose="00000400000000000000" pitchFamily="2" charset="-7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97715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over and End Slide Master">
  <a:themeElements>
    <a:clrScheme name="ALLPPT COLOR - 10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76ADD"/>
      </a:accent1>
      <a:accent2>
        <a:srgbClr val="476ADD"/>
      </a:accent2>
      <a:accent3>
        <a:srgbClr val="476ADD"/>
      </a:accent3>
      <a:accent4>
        <a:srgbClr val="476ADD"/>
      </a:accent4>
      <a:accent5>
        <a:srgbClr val="476ADD"/>
      </a:accent5>
      <a:accent6>
        <a:srgbClr val="5A28C8"/>
      </a:accent6>
      <a:hlink>
        <a:srgbClr val="FFFFFF"/>
      </a:hlink>
      <a:folHlink>
        <a:srgbClr val="800080"/>
      </a:folHlink>
    </a:clrScheme>
    <a:fontScheme name="ALLPPT PONTS">
      <a:majorFont>
        <a:latin typeface="Arial"/>
        <a:ea typeface="Malgun Gothic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21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AC7D3"/>
      </a:accent1>
      <a:accent2>
        <a:srgbClr val="307689"/>
      </a:accent2>
      <a:accent3>
        <a:srgbClr val="F7C76A"/>
      </a:accent3>
      <a:accent4>
        <a:srgbClr val="E93A0F"/>
      </a:accent4>
      <a:accent5>
        <a:srgbClr val="C1C3C4"/>
      </a:accent5>
      <a:accent6>
        <a:srgbClr val="506272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COLOR 0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AC7D3"/>
      </a:accent1>
      <a:accent2>
        <a:srgbClr val="307689"/>
      </a:accent2>
      <a:accent3>
        <a:srgbClr val="F7C76A"/>
      </a:accent3>
      <a:accent4>
        <a:srgbClr val="E93A0F"/>
      </a:accent4>
      <a:accent5>
        <a:srgbClr val="C1C3C4"/>
      </a:accent5>
      <a:accent6>
        <a:srgbClr val="506272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1227</Words>
  <Application>Microsoft Office PowerPoint</Application>
  <PresentationFormat>Widescreen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Wingdings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2024-02-29T12:46:55Z</dcterms:created>
  <dcterms:modified xsi:type="dcterms:W3CDTF">2024-04-15T14:17:16Z</dcterms:modified>
</cp:coreProperties>
</file>