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62" r:id="rId3"/>
    <p:sldId id="1264" r:id="rId4"/>
    <p:sldId id="269" r:id="rId5"/>
    <p:sldId id="1262" r:id="rId6"/>
    <p:sldId id="366" r:id="rId7"/>
    <p:sldId id="367" r:id="rId8"/>
    <p:sldId id="369" r:id="rId9"/>
  </p:sldIdLst>
  <p:sldSz cx="9144000" cy="5143500" type="screen16x9"/>
  <p:notesSz cx="6858000" cy="9144000"/>
  <p:embeddedFontLst>
    <p:embeddedFont>
      <p:font typeface="Amiri" panose="020B0604020202020204" charset="-78"/>
      <p:regular r:id="rId11"/>
    </p:embeddedFont>
    <p:embeddedFont>
      <p:font typeface="Bellota Tex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inzel Decorative" panose="020B0604020202020204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Georgia pro cond" panose="02040506050405020303" pitchFamily="18" charset="0"/>
      <p:regular r:id="rId25"/>
      <p:bold r:id="rId26"/>
      <p:italic r:id="rId27"/>
      <p:boldItalic r:id="rId28"/>
    </p:embeddedFont>
    <p:embeddedFont>
      <p:font typeface="Georgia Pro Light" panose="02040302050405020303" pitchFamily="18" charset="0"/>
      <p:regular r:id="rId29"/>
      <p:italic r:id="rId30"/>
    </p:embeddedFont>
    <p:embeddedFont>
      <p:font typeface="Mukta" panose="020B0604020202020204" charset="0"/>
      <p:regular r:id="rId31"/>
      <p:bold r:id="rId32"/>
    </p:embeddedFont>
    <p:embeddedFont>
      <p:font typeface="Patrick Hand" panose="00000500000000000000" pitchFamily="2" charset="0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984"/>
    <a:srgbClr val="0E4776"/>
    <a:srgbClr val="F6AE9A"/>
    <a:srgbClr val="61CAE0"/>
    <a:srgbClr val="F5AD9A"/>
    <a:srgbClr val="02A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BD3DF0-4677-4363-9C46-1A2FD94B404C}">
  <a:tblStyle styleId="{9DBD3DF0-4677-4363-9C46-1A2FD94B40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70498" autoAdjust="0"/>
  </p:normalViewPr>
  <p:slideViewPr>
    <p:cSldViewPr snapToGrid="0">
      <p:cViewPr varScale="1">
        <p:scale>
          <a:sx n="92" d="100"/>
          <a:sy n="92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viewProps" Target="viewProp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8d744abee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8d744abee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8d744abee0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8d744abee0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0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" name="Google Shape;4720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1" name="Google Shape;4721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41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88f5f0e60_1_22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88f5f0e60_1_22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9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4361400" y="1787500"/>
            <a:ext cx="4062600" cy="16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5496350" y="3711300"/>
            <a:ext cx="29274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230" name="Google Shape;230;p19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828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382775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68152" y="2762569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 idx="2"/>
          </p:nvPr>
        </p:nvSpPr>
        <p:spPr>
          <a:xfrm>
            <a:off x="1368150" y="2263112"/>
            <a:ext cx="25557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5220152" y="2762569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5220150" y="2263112"/>
            <a:ext cx="25557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75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CB47-0993-4D78-87EE-132ACAEC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2349E-35CF-47D1-83E0-657922D5E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ABB0-74B6-44CD-A25D-62BA6E5A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EFB3-D455-41EF-B0A0-6DB9B20DE33A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56B59-B028-487A-B8E4-1003F5F1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5623-2C27-464A-806B-8786E076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628F-890F-474D-B6D1-B368F4AB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1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110550" y="2266595"/>
            <a:ext cx="8858736" cy="2563549"/>
            <a:chOff x="916725" y="1641996"/>
            <a:chExt cx="679700" cy="196689"/>
          </a:xfrm>
        </p:grpSpPr>
        <p:sp>
          <p:nvSpPr>
            <p:cNvPr id="36" name="Google Shape;36;p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1728024" y="4359399"/>
            <a:ext cx="511840" cy="585068"/>
            <a:chOff x="6144600" y="3520075"/>
            <a:chExt cx="29600" cy="33825"/>
          </a:xfrm>
        </p:grpSpPr>
        <p:sp>
          <p:nvSpPr>
            <p:cNvPr id="47" name="Google Shape;47;p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720000" y="1339450"/>
            <a:ext cx="36165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2"/>
          </p:nvPr>
        </p:nvSpPr>
        <p:spPr>
          <a:xfrm>
            <a:off x="4807449" y="1339450"/>
            <a:ext cx="36165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102" name="Google Shape;102;p5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119" name="Google Shape;119;p5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9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1"/>
          </p:nvPr>
        </p:nvSpPr>
        <p:spPr>
          <a:xfrm>
            <a:off x="4572000" y="1498500"/>
            <a:ext cx="3011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2"/>
          </p:nvPr>
        </p:nvSpPr>
        <p:spPr>
          <a:xfrm>
            <a:off x="4572000" y="1271651"/>
            <a:ext cx="2445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3"/>
          </p:nvPr>
        </p:nvSpPr>
        <p:spPr>
          <a:xfrm>
            <a:off x="4572000" y="2701650"/>
            <a:ext cx="3011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4"/>
          </p:nvPr>
        </p:nvSpPr>
        <p:spPr>
          <a:xfrm>
            <a:off x="4572000" y="2474801"/>
            <a:ext cx="2445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subTitle" idx="5"/>
          </p:nvPr>
        </p:nvSpPr>
        <p:spPr>
          <a:xfrm>
            <a:off x="4572000" y="3904800"/>
            <a:ext cx="3011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title" idx="6"/>
          </p:nvPr>
        </p:nvSpPr>
        <p:spPr>
          <a:xfrm>
            <a:off x="4572000" y="3677951"/>
            <a:ext cx="2445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459" name="Google Shape;459;p16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460" name="Google Shape;460;p16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6"/>
          <p:cNvGrpSpPr/>
          <p:nvPr/>
        </p:nvGrpSpPr>
        <p:grpSpPr>
          <a:xfrm>
            <a:off x="7682124" y="3920943"/>
            <a:ext cx="741874" cy="843207"/>
            <a:chOff x="5912600" y="3521075"/>
            <a:chExt cx="50150" cy="57000"/>
          </a:xfrm>
        </p:grpSpPr>
        <p:sp>
          <p:nvSpPr>
            <p:cNvPr id="471" name="Google Shape;471;p16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99" name="Google Shape;599;p20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600" name="Google Shape;600;p20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3"/>
          <p:cNvGrpSpPr/>
          <p:nvPr/>
        </p:nvGrpSpPr>
        <p:grpSpPr>
          <a:xfrm>
            <a:off x="208149" y="4151424"/>
            <a:ext cx="511840" cy="585068"/>
            <a:chOff x="6144600" y="3520075"/>
            <a:chExt cx="29600" cy="33825"/>
          </a:xfrm>
        </p:grpSpPr>
        <p:sp>
          <p:nvSpPr>
            <p:cNvPr id="694" name="Google Shape;694;p2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23"/>
          <p:cNvGrpSpPr/>
          <p:nvPr/>
        </p:nvGrpSpPr>
        <p:grpSpPr>
          <a:xfrm>
            <a:off x="110550" y="2266595"/>
            <a:ext cx="8858736" cy="2836861"/>
            <a:chOff x="916725" y="1641996"/>
            <a:chExt cx="679700" cy="217659"/>
          </a:xfrm>
        </p:grpSpPr>
        <p:sp>
          <p:nvSpPr>
            <p:cNvPr id="711" name="Google Shape;711;p2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933409" y="1849163"/>
              <a:ext cx="10448" cy="10492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6"/>
          <p:cNvGrpSpPr/>
          <p:nvPr/>
        </p:nvGrpSpPr>
        <p:grpSpPr>
          <a:xfrm rot="10800000" flipH="1">
            <a:off x="162554" y="2188123"/>
            <a:ext cx="8538939" cy="2715065"/>
            <a:chOff x="902479" y="1514875"/>
            <a:chExt cx="692871" cy="220307"/>
          </a:xfrm>
        </p:grpSpPr>
        <p:sp>
          <p:nvSpPr>
            <p:cNvPr id="803" name="Google Shape;803;p26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6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819" name="Google Shape;819;p26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PTM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54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0000" y="382775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>
            <a:alpha val="477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ukta"/>
              <a:buNone/>
              <a:defRPr sz="2800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2" r:id="rId4"/>
    <p:sldLayoutId id="2147483666" r:id="rId5"/>
    <p:sldLayoutId id="2147483669" r:id="rId6"/>
    <p:sldLayoutId id="2147483672" r:id="rId7"/>
    <p:sldLayoutId id="2147483679" r:id="rId8"/>
    <p:sldLayoutId id="2147483684" r:id="rId9"/>
    <p:sldLayoutId id="2147483685" r:id="rId10"/>
    <p:sldLayoutId id="2147483688" r:id="rId11"/>
    <p:sldLayoutId id="2147483690" r:id="rId12"/>
    <p:sldLayoutId id="2147483696" r:id="rId13"/>
    <p:sldLayoutId id="214748369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>
            <a:alpha val="9820"/>
          </a:srgbClr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C321B9-39EB-483B-8A55-1CF192DAE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7"/>
            <a:ext cx="9143981" cy="51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Google Shape;9;p2">
            <a:extLst>
              <a:ext uri="{FF2B5EF4-FFF2-40B4-BE49-F238E27FC236}">
                <a16:creationId xmlns:a16="http://schemas.microsoft.com/office/drawing/2014/main" id="{4D35AB93-168E-48D0-889C-136AAA1B13FF}"/>
              </a:ext>
            </a:extLst>
          </p:cNvPr>
          <p:cNvSpPr/>
          <p:nvPr/>
        </p:nvSpPr>
        <p:spPr>
          <a:xfrm>
            <a:off x="2981341" y="0"/>
            <a:ext cx="6162639" cy="5143484"/>
          </a:xfrm>
          <a:custGeom>
            <a:avLst/>
            <a:gdLst/>
            <a:ahLst/>
            <a:cxnLst/>
            <a:rect l="l" t="t" r="r" b="b"/>
            <a:pathLst>
              <a:path w="47244" h="39425" extrusionOk="0">
                <a:moveTo>
                  <a:pt x="22178" y="0"/>
                </a:moveTo>
                <a:cubicBezTo>
                  <a:pt x="19675" y="1372"/>
                  <a:pt x="17728" y="3558"/>
                  <a:pt x="16882" y="6112"/>
                </a:cubicBezTo>
                <a:cubicBezTo>
                  <a:pt x="15592" y="10138"/>
                  <a:pt x="16964" y="14720"/>
                  <a:pt x="14910" y="18487"/>
                </a:cubicBezTo>
                <a:cubicBezTo>
                  <a:pt x="12590" y="22753"/>
                  <a:pt x="6795" y="24440"/>
                  <a:pt x="3401" y="28049"/>
                </a:cubicBezTo>
                <a:cubicBezTo>
                  <a:pt x="1081" y="30495"/>
                  <a:pt x="1" y="33895"/>
                  <a:pt x="582" y="37080"/>
                </a:cubicBezTo>
                <a:cubicBezTo>
                  <a:pt x="715" y="37870"/>
                  <a:pt x="980" y="38660"/>
                  <a:pt x="1321" y="39425"/>
                </a:cubicBezTo>
                <a:lnTo>
                  <a:pt x="47243" y="39425"/>
                </a:lnTo>
                <a:lnTo>
                  <a:pt x="47243" y="0"/>
                </a:ln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70" name="Google Shape;10;p2">
            <a:extLst>
              <a:ext uri="{FF2B5EF4-FFF2-40B4-BE49-F238E27FC236}">
                <a16:creationId xmlns:a16="http://schemas.microsoft.com/office/drawing/2014/main" id="{AE0DB13D-DF3A-4389-97FE-F06447EA2D57}"/>
              </a:ext>
            </a:extLst>
          </p:cNvPr>
          <p:cNvGrpSpPr/>
          <p:nvPr/>
        </p:nvGrpSpPr>
        <p:grpSpPr>
          <a:xfrm>
            <a:off x="261043" y="278685"/>
            <a:ext cx="6102229" cy="4134590"/>
            <a:chOff x="916725" y="1514875"/>
            <a:chExt cx="495150" cy="335491"/>
          </a:xfrm>
        </p:grpSpPr>
        <p:sp>
          <p:nvSpPr>
            <p:cNvPr id="71" name="Google Shape;11;p2">
              <a:extLst>
                <a:ext uri="{FF2B5EF4-FFF2-40B4-BE49-F238E27FC236}">
                  <a16:creationId xmlns:a16="http://schemas.microsoft.com/office/drawing/2014/main" id="{21966081-06C0-4D59-8834-7BA0F2FEFDDE}"/>
                </a:ext>
              </a:extLst>
            </p:cNvPr>
            <p:cNvSpPr/>
            <p:nvPr/>
          </p:nvSpPr>
          <p:spPr>
            <a:xfrm>
              <a:off x="946300" y="16769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2" name="Google Shape;12;p2">
              <a:extLst>
                <a:ext uri="{FF2B5EF4-FFF2-40B4-BE49-F238E27FC236}">
                  <a16:creationId xmlns:a16="http://schemas.microsoft.com/office/drawing/2014/main" id="{D3EBE378-A7B1-48E8-91D6-C0A430A64F59}"/>
                </a:ext>
              </a:extLst>
            </p:cNvPr>
            <p:cNvSpPr/>
            <p:nvPr/>
          </p:nvSpPr>
          <p:spPr>
            <a:xfrm>
              <a:off x="983250" y="1542049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3" name="Google Shape;13;p2">
              <a:extLst>
                <a:ext uri="{FF2B5EF4-FFF2-40B4-BE49-F238E27FC236}">
                  <a16:creationId xmlns:a16="http://schemas.microsoft.com/office/drawing/2014/main" id="{8FDC50B6-3474-4E18-83FE-1BEF5115A1D8}"/>
                </a:ext>
              </a:extLst>
            </p:cNvPr>
            <p:cNvSpPr/>
            <p:nvPr/>
          </p:nvSpPr>
          <p:spPr>
            <a:xfrm>
              <a:off x="1029875" y="170105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4" name="Google Shape;14;p2">
              <a:extLst>
                <a:ext uri="{FF2B5EF4-FFF2-40B4-BE49-F238E27FC236}">
                  <a16:creationId xmlns:a16="http://schemas.microsoft.com/office/drawing/2014/main" id="{A2139F74-3582-45B3-A31D-C215240FB2D6}"/>
                </a:ext>
              </a:extLst>
            </p:cNvPr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5" name="Google Shape;15;p2">
              <a:extLst>
                <a:ext uri="{FF2B5EF4-FFF2-40B4-BE49-F238E27FC236}">
                  <a16:creationId xmlns:a16="http://schemas.microsoft.com/office/drawing/2014/main" id="{B7B33C4D-918E-466C-B7EC-66C2BB2E41C7}"/>
                </a:ext>
              </a:extLst>
            </p:cNvPr>
            <p:cNvSpPr/>
            <p:nvPr/>
          </p:nvSpPr>
          <p:spPr>
            <a:xfrm>
              <a:off x="955625" y="1595650"/>
              <a:ext cx="9725" cy="9825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6" name="Google Shape;16;p2">
              <a:extLst>
                <a:ext uri="{FF2B5EF4-FFF2-40B4-BE49-F238E27FC236}">
                  <a16:creationId xmlns:a16="http://schemas.microsoft.com/office/drawing/2014/main" id="{FA223569-F408-464C-B5EE-A4157995FA99}"/>
                </a:ext>
              </a:extLst>
            </p:cNvPr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7" name="Google Shape;17;p2">
              <a:extLst>
                <a:ext uri="{FF2B5EF4-FFF2-40B4-BE49-F238E27FC236}">
                  <a16:creationId xmlns:a16="http://schemas.microsoft.com/office/drawing/2014/main" id="{042B418A-9A9B-41A3-A00C-331FE265FB09}"/>
                </a:ext>
              </a:extLst>
            </p:cNvPr>
            <p:cNvSpPr/>
            <p:nvPr/>
          </p:nvSpPr>
          <p:spPr>
            <a:xfrm>
              <a:off x="1022875" y="16395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8" name="Google Shape;18;p2">
              <a:extLst>
                <a:ext uri="{FF2B5EF4-FFF2-40B4-BE49-F238E27FC236}">
                  <a16:creationId xmlns:a16="http://schemas.microsoft.com/office/drawing/2014/main" id="{CA6318BD-147B-4818-87B0-5F5C84B463A0}"/>
                </a:ext>
              </a:extLst>
            </p:cNvPr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9" name="Google Shape;19;p2">
              <a:extLst>
                <a:ext uri="{FF2B5EF4-FFF2-40B4-BE49-F238E27FC236}">
                  <a16:creationId xmlns:a16="http://schemas.microsoft.com/office/drawing/2014/main" id="{39151DEE-6A1E-49DA-BB6E-F47E6CA9FFFC}"/>
                </a:ext>
              </a:extLst>
            </p:cNvPr>
            <p:cNvSpPr/>
            <p:nvPr/>
          </p:nvSpPr>
          <p:spPr>
            <a:xfrm>
              <a:off x="937700" y="1521875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0" name="Google Shape;20;p2">
              <a:extLst>
                <a:ext uri="{FF2B5EF4-FFF2-40B4-BE49-F238E27FC236}">
                  <a16:creationId xmlns:a16="http://schemas.microsoft.com/office/drawing/2014/main" id="{AAEB8AE2-69EC-43E5-8D11-0D72F1308A35}"/>
                </a:ext>
              </a:extLst>
            </p:cNvPr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1" name="Google Shape;21;p2">
              <a:extLst>
                <a:ext uri="{FF2B5EF4-FFF2-40B4-BE49-F238E27FC236}">
                  <a16:creationId xmlns:a16="http://schemas.microsoft.com/office/drawing/2014/main" id="{35025C50-CA10-4E12-B265-C982FDF33885}"/>
                </a:ext>
              </a:extLst>
            </p:cNvPr>
            <p:cNvSpPr/>
            <p:nvPr/>
          </p:nvSpPr>
          <p:spPr>
            <a:xfrm>
              <a:off x="1201938" y="1836341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0" y="127"/>
                    <a:pt x="0" y="280"/>
                  </a:cubicBezTo>
                  <a:cubicBezTo>
                    <a:pt x="0" y="437"/>
                    <a:pt x="127" y="560"/>
                    <a:pt x="280" y="560"/>
                  </a:cubicBezTo>
                  <a:cubicBezTo>
                    <a:pt x="437" y="560"/>
                    <a:pt x="560" y="437"/>
                    <a:pt x="560" y="280"/>
                  </a:cubicBezTo>
                  <a:cubicBezTo>
                    <a:pt x="560" y="127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2" name="Google Shape;22;p2">
              <a:extLst>
                <a:ext uri="{FF2B5EF4-FFF2-40B4-BE49-F238E27FC236}">
                  <a16:creationId xmlns:a16="http://schemas.microsoft.com/office/drawing/2014/main" id="{9C5E77D7-DA95-4F37-8747-0FFF89B7E6AF}"/>
                </a:ext>
              </a:extLst>
            </p:cNvPr>
            <p:cNvSpPr/>
            <p:nvPr/>
          </p:nvSpPr>
          <p:spPr>
            <a:xfrm>
              <a:off x="1069520" y="1561494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3" name="Google Shape;23;p2">
              <a:extLst>
                <a:ext uri="{FF2B5EF4-FFF2-40B4-BE49-F238E27FC236}">
                  <a16:creationId xmlns:a16="http://schemas.microsoft.com/office/drawing/2014/main" id="{E5A2C57B-5732-4DD8-BADE-617814624BEA}"/>
                </a:ext>
              </a:extLst>
            </p:cNvPr>
            <p:cNvSpPr/>
            <p:nvPr/>
          </p:nvSpPr>
          <p:spPr>
            <a:xfrm>
              <a:off x="1275020" y="156969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4" name="Google Shape;24;p2">
              <a:extLst>
                <a:ext uri="{FF2B5EF4-FFF2-40B4-BE49-F238E27FC236}">
                  <a16:creationId xmlns:a16="http://schemas.microsoft.com/office/drawing/2014/main" id="{25A619D2-22DD-4230-BB84-9BE20B55F6AF}"/>
                </a:ext>
              </a:extLst>
            </p:cNvPr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5" name="Google Shape;25;p2">
              <a:extLst>
                <a:ext uri="{FF2B5EF4-FFF2-40B4-BE49-F238E27FC236}">
                  <a16:creationId xmlns:a16="http://schemas.microsoft.com/office/drawing/2014/main" id="{D602899C-039E-48DA-BC78-389AB1A5CDF1}"/>
                </a:ext>
              </a:extLst>
            </p:cNvPr>
            <p:cNvSpPr/>
            <p:nvPr/>
          </p:nvSpPr>
          <p:spPr>
            <a:xfrm>
              <a:off x="1204262" y="15564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6" name="Google Shape;26;p2">
              <a:extLst>
                <a:ext uri="{FF2B5EF4-FFF2-40B4-BE49-F238E27FC236}">
                  <a16:creationId xmlns:a16="http://schemas.microsoft.com/office/drawing/2014/main" id="{1BAF84BC-E9F4-46C3-B59C-54BDABD2D68B}"/>
                </a:ext>
              </a:extLst>
            </p:cNvPr>
            <p:cNvSpPr/>
            <p:nvPr/>
          </p:nvSpPr>
          <p:spPr>
            <a:xfrm>
              <a:off x="1110375" y="1821527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7" name="Google Shape;27;p2">
              <a:extLst>
                <a:ext uri="{FF2B5EF4-FFF2-40B4-BE49-F238E27FC236}">
                  <a16:creationId xmlns:a16="http://schemas.microsoft.com/office/drawing/2014/main" id="{1D47E2C5-0452-4D41-BAB8-78BEB7CD4F19}"/>
                </a:ext>
              </a:extLst>
            </p:cNvPr>
            <p:cNvSpPr/>
            <p:nvPr/>
          </p:nvSpPr>
          <p:spPr>
            <a:xfrm>
              <a:off x="1274782" y="1707250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872" name="Google Shape;872;p30"/>
          <p:cNvSpPr txBox="1">
            <a:spLocks noGrp="1"/>
          </p:cNvSpPr>
          <p:nvPr>
            <p:ph type="ctrTitle"/>
          </p:nvPr>
        </p:nvSpPr>
        <p:spPr>
          <a:xfrm>
            <a:off x="4651328" y="2043977"/>
            <a:ext cx="4062600" cy="914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0E4776"/>
                </a:solidFill>
                <a:cs typeface="B Nazanin" panose="00000700000000000000" pitchFamily="2" charset="-78"/>
              </a:rPr>
              <a:t>تم : سرنگ و آمپول</a:t>
            </a:r>
            <a:endParaRPr sz="3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889" name="Google Shape;889;p30"/>
          <p:cNvSpPr txBox="1">
            <a:spLocks noGrp="1"/>
          </p:cNvSpPr>
          <p:nvPr>
            <p:ph type="subTitle" idx="1"/>
          </p:nvPr>
        </p:nvSpPr>
        <p:spPr>
          <a:xfrm>
            <a:off x="4781107" y="3852732"/>
            <a:ext cx="3932571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890" name="Google Shape;890;p30"/>
          <p:cNvGrpSpPr/>
          <p:nvPr/>
        </p:nvGrpSpPr>
        <p:grpSpPr>
          <a:xfrm>
            <a:off x="8151003" y="3760014"/>
            <a:ext cx="449351" cy="134550"/>
            <a:chOff x="826998" y="3699099"/>
            <a:chExt cx="449351" cy="134550"/>
          </a:xfrm>
        </p:grpSpPr>
        <p:sp>
          <p:nvSpPr>
            <p:cNvPr id="891" name="Google Shape;891;p30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92" name="Google Shape;892;p30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93" name="Google Shape;893;p30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3CD5A8C-6600-443C-971F-3C82D2863A1F}"/>
              </a:ext>
            </a:extLst>
          </p:cNvPr>
          <p:cNvGrpSpPr/>
          <p:nvPr/>
        </p:nvGrpSpPr>
        <p:grpSpPr>
          <a:xfrm rot="4500000">
            <a:off x="6304373" y="261383"/>
            <a:ext cx="1877459" cy="1877460"/>
            <a:chOff x="6513513" y="498475"/>
            <a:chExt cx="1473200" cy="1473201"/>
          </a:xfrm>
          <a:solidFill>
            <a:schemeClr val="tx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7BF6FE5-905F-46FD-AB9E-26B582618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498475"/>
              <a:ext cx="1473200" cy="1473201"/>
            </a:xfrm>
            <a:custGeom>
              <a:avLst/>
              <a:gdLst>
                <a:gd name="T0" fmla="*/ 15 w 1760"/>
                <a:gd name="T1" fmla="*/ 1763 h 1763"/>
                <a:gd name="T2" fmla="*/ 355 w 1760"/>
                <a:gd name="T3" fmla="*/ 1386 h 1763"/>
                <a:gd name="T4" fmla="*/ 333 w 1760"/>
                <a:gd name="T5" fmla="*/ 1291 h 1763"/>
                <a:gd name="T6" fmla="*/ 444 w 1760"/>
                <a:gd name="T7" fmla="*/ 1153 h 1763"/>
                <a:gd name="T8" fmla="*/ 425 w 1760"/>
                <a:gd name="T9" fmla="*/ 1037 h 1763"/>
                <a:gd name="T10" fmla="*/ 1093 w 1760"/>
                <a:gd name="T11" fmla="*/ 369 h 1763"/>
                <a:gd name="T12" fmla="*/ 1021 w 1760"/>
                <a:gd name="T13" fmla="*/ 271 h 1763"/>
                <a:gd name="T14" fmla="*/ 1288 w 1760"/>
                <a:gd name="T15" fmla="*/ 353 h 1763"/>
                <a:gd name="T16" fmla="*/ 1443 w 1760"/>
                <a:gd name="T17" fmla="*/ 79 h 1763"/>
                <a:gd name="T18" fmla="*/ 1760 w 1760"/>
                <a:gd name="T19" fmla="*/ 236 h 1763"/>
                <a:gd name="T20" fmla="*/ 1629 w 1760"/>
                <a:gd name="T21" fmla="*/ 250 h 1763"/>
                <a:gd name="T22" fmla="*/ 1584 w 1760"/>
                <a:gd name="T23" fmla="*/ 643 h 1763"/>
                <a:gd name="T24" fmla="*/ 1404 w 1760"/>
                <a:gd name="T25" fmla="*/ 649 h 1763"/>
                <a:gd name="T26" fmla="*/ 722 w 1760"/>
                <a:gd name="T27" fmla="*/ 1332 h 1763"/>
                <a:gd name="T28" fmla="*/ 602 w 1760"/>
                <a:gd name="T29" fmla="*/ 1313 h 1763"/>
                <a:gd name="T30" fmla="*/ 470 w 1760"/>
                <a:gd name="T31" fmla="*/ 1425 h 1763"/>
                <a:gd name="T32" fmla="*/ 374 w 1760"/>
                <a:gd name="T33" fmla="*/ 1404 h 1763"/>
                <a:gd name="T34" fmla="*/ 1120 w 1760"/>
                <a:gd name="T35" fmla="*/ 382 h 1763"/>
                <a:gd name="T36" fmla="*/ 445 w 1760"/>
                <a:gd name="T37" fmla="*/ 1075 h 1763"/>
                <a:gd name="T38" fmla="*/ 713 w 1760"/>
                <a:gd name="T39" fmla="*/ 1303 h 1763"/>
                <a:gd name="T40" fmla="*/ 1379 w 1760"/>
                <a:gd name="T41" fmla="*/ 637 h 1763"/>
                <a:gd name="T42" fmla="*/ 1544 w 1760"/>
                <a:gd name="T43" fmla="*/ 648 h 1763"/>
                <a:gd name="T44" fmla="*/ 1062 w 1760"/>
                <a:gd name="T45" fmla="*/ 268 h 1763"/>
                <a:gd name="T46" fmla="*/ 1544 w 1760"/>
                <a:gd name="T47" fmla="*/ 648 h 1763"/>
                <a:gd name="T48" fmla="*/ 1386 w 1760"/>
                <a:gd name="T49" fmla="*/ 443 h 1763"/>
                <a:gd name="T50" fmla="*/ 1525 w 1760"/>
                <a:gd name="T51" fmla="*/ 159 h 1763"/>
                <a:gd name="T52" fmla="*/ 457 w 1760"/>
                <a:gd name="T53" fmla="*/ 1205 h 1763"/>
                <a:gd name="T54" fmla="*/ 357 w 1760"/>
                <a:gd name="T55" fmla="*/ 1323 h 1763"/>
                <a:gd name="T56" fmla="*/ 458 w 1760"/>
                <a:gd name="T57" fmla="*/ 1396 h 1763"/>
                <a:gd name="T58" fmla="*/ 566 w 1760"/>
                <a:gd name="T59" fmla="*/ 1296 h 1763"/>
                <a:gd name="T60" fmla="*/ 457 w 1760"/>
                <a:gd name="T61" fmla="*/ 1205 h 1763"/>
                <a:gd name="T62" fmla="*/ 1725 w 1760"/>
                <a:gd name="T63" fmla="*/ 238 h 1763"/>
                <a:gd name="T64" fmla="*/ 1482 w 1760"/>
                <a:gd name="T65" fmla="*/ 72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0" h="1763">
                  <a:moveTo>
                    <a:pt x="374" y="1404"/>
                  </a:moveTo>
                  <a:cubicBezTo>
                    <a:pt x="257" y="1521"/>
                    <a:pt x="137" y="1641"/>
                    <a:pt x="15" y="1763"/>
                  </a:cubicBezTo>
                  <a:cubicBezTo>
                    <a:pt x="10" y="1755"/>
                    <a:pt x="5" y="1748"/>
                    <a:pt x="0" y="1740"/>
                  </a:cubicBezTo>
                  <a:cubicBezTo>
                    <a:pt x="118" y="1623"/>
                    <a:pt x="238" y="1503"/>
                    <a:pt x="355" y="1386"/>
                  </a:cubicBezTo>
                  <a:cubicBezTo>
                    <a:pt x="344" y="1360"/>
                    <a:pt x="334" y="1338"/>
                    <a:pt x="326" y="1315"/>
                  </a:cubicBezTo>
                  <a:cubicBezTo>
                    <a:pt x="324" y="1308"/>
                    <a:pt x="328" y="1297"/>
                    <a:pt x="333" y="1291"/>
                  </a:cubicBezTo>
                  <a:cubicBezTo>
                    <a:pt x="368" y="1255"/>
                    <a:pt x="403" y="1219"/>
                    <a:pt x="439" y="1185"/>
                  </a:cubicBezTo>
                  <a:cubicBezTo>
                    <a:pt x="450" y="1174"/>
                    <a:pt x="450" y="1167"/>
                    <a:pt x="444" y="1153"/>
                  </a:cubicBezTo>
                  <a:cubicBezTo>
                    <a:pt x="432" y="1125"/>
                    <a:pt x="425" y="1096"/>
                    <a:pt x="415" y="1068"/>
                  </a:cubicBezTo>
                  <a:cubicBezTo>
                    <a:pt x="411" y="1055"/>
                    <a:pt x="416" y="1046"/>
                    <a:pt x="425" y="1037"/>
                  </a:cubicBezTo>
                  <a:cubicBezTo>
                    <a:pt x="562" y="900"/>
                    <a:pt x="699" y="764"/>
                    <a:pt x="835" y="627"/>
                  </a:cubicBezTo>
                  <a:cubicBezTo>
                    <a:pt x="921" y="541"/>
                    <a:pt x="1007" y="455"/>
                    <a:pt x="1093" y="369"/>
                  </a:cubicBezTo>
                  <a:cubicBezTo>
                    <a:pt x="1097" y="365"/>
                    <a:pt x="1101" y="361"/>
                    <a:pt x="1107" y="355"/>
                  </a:cubicBezTo>
                  <a:cubicBezTo>
                    <a:pt x="1077" y="326"/>
                    <a:pt x="1048" y="298"/>
                    <a:pt x="1021" y="271"/>
                  </a:cubicBezTo>
                  <a:cubicBezTo>
                    <a:pt x="1053" y="239"/>
                    <a:pt x="1083" y="209"/>
                    <a:pt x="1114" y="178"/>
                  </a:cubicBezTo>
                  <a:cubicBezTo>
                    <a:pt x="1171" y="235"/>
                    <a:pt x="1230" y="294"/>
                    <a:pt x="1288" y="353"/>
                  </a:cubicBezTo>
                  <a:cubicBezTo>
                    <a:pt x="1361" y="280"/>
                    <a:pt x="1432" y="208"/>
                    <a:pt x="1504" y="136"/>
                  </a:cubicBezTo>
                  <a:cubicBezTo>
                    <a:pt x="1484" y="118"/>
                    <a:pt x="1463" y="98"/>
                    <a:pt x="1443" y="79"/>
                  </a:cubicBezTo>
                  <a:cubicBezTo>
                    <a:pt x="1473" y="50"/>
                    <a:pt x="1499" y="24"/>
                    <a:pt x="1524" y="0"/>
                  </a:cubicBezTo>
                  <a:cubicBezTo>
                    <a:pt x="1601" y="77"/>
                    <a:pt x="1681" y="157"/>
                    <a:pt x="1760" y="236"/>
                  </a:cubicBezTo>
                  <a:cubicBezTo>
                    <a:pt x="1737" y="259"/>
                    <a:pt x="1711" y="284"/>
                    <a:pt x="1685" y="311"/>
                  </a:cubicBezTo>
                  <a:cubicBezTo>
                    <a:pt x="1667" y="292"/>
                    <a:pt x="1647" y="270"/>
                    <a:pt x="1629" y="250"/>
                  </a:cubicBezTo>
                  <a:cubicBezTo>
                    <a:pt x="1553" y="326"/>
                    <a:pt x="1481" y="398"/>
                    <a:pt x="1409" y="471"/>
                  </a:cubicBezTo>
                  <a:cubicBezTo>
                    <a:pt x="1466" y="526"/>
                    <a:pt x="1525" y="585"/>
                    <a:pt x="1584" y="643"/>
                  </a:cubicBezTo>
                  <a:cubicBezTo>
                    <a:pt x="1550" y="676"/>
                    <a:pt x="1520" y="706"/>
                    <a:pt x="1488" y="737"/>
                  </a:cubicBezTo>
                  <a:cubicBezTo>
                    <a:pt x="1461" y="709"/>
                    <a:pt x="1433" y="680"/>
                    <a:pt x="1404" y="649"/>
                  </a:cubicBezTo>
                  <a:cubicBezTo>
                    <a:pt x="1356" y="697"/>
                    <a:pt x="1311" y="743"/>
                    <a:pt x="1266" y="788"/>
                  </a:cubicBezTo>
                  <a:cubicBezTo>
                    <a:pt x="1085" y="969"/>
                    <a:pt x="903" y="1151"/>
                    <a:pt x="722" y="1332"/>
                  </a:cubicBezTo>
                  <a:cubicBezTo>
                    <a:pt x="711" y="1344"/>
                    <a:pt x="701" y="1347"/>
                    <a:pt x="687" y="1343"/>
                  </a:cubicBezTo>
                  <a:cubicBezTo>
                    <a:pt x="659" y="1333"/>
                    <a:pt x="630" y="1324"/>
                    <a:pt x="602" y="1313"/>
                  </a:cubicBezTo>
                  <a:cubicBezTo>
                    <a:pt x="590" y="1308"/>
                    <a:pt x="584" y="1309"/>
                    <a:pt x="575" y="1318"/>
                  </a:cubicBezTo>
                  <a:cubicBezTo>
                    <a:pt x="540" y="1354"/>
                    <a:pt x="504" y="1389"/>
                    <a:pt x="470" y="1425"/>
                  </a:cubicBezTo>
                  <a:cubicBezTo>
                    <a:pt x="461" y="1433"/>
                    <a:pt x="453" y="1437"/>
                    <a:pt x="442" y="1432"/>
                  </a:cubicBezTo>
                  <a:cubicBezTo>
                    <a:pt x="420" y="1423"/>
                    <a:pt x="398" y="1414"/>
                    <a:pt x="374" y="1404"/>
                  </a:cubicBezTo>
                  <a:close/>
                  <a:moveTo>
                    <a:pt x="1123" y="380"/>
                  </a:moveTo>
                  <a:cubicBezTo>
                    <a:pt x="1122" y="381"/>
                    <a:pt x="1121" y="381"/>
                    <a:pt x="1120" y="382"/>
                  </a:cubicBezTo>
                  <a:cubicBezTo>
                    <a:pt x="897" y="605"/>
                    <a:pt x="674" y="828"/>
                    <a:pt x="451" y="1051"/>
                  </a:cubicBezTo>
                  <a:cubicBezTo>
                    <a:pt x="446" y="1056"/>
                    <a:pt x="443" y="1068"/>
                    <a:pt x="445" y="1075"/>
                  </a:cubicBezTo>
                  <a:cubicBezTo>
                    <a:pt x="478" y="1199"/>
                    <a:pt x="555" y="1278"/>
                    <a:pt x="678" y="1312"/>
                  </a:cubicBezTo>
                  <a:cubicBezTo>
                    <a:pt x="693" y="1317"/>
                    <a:pt x="702" y="1314"/>
                    <a:pt x="713" y="1303"/>
                  </a:cubicBezTo>
                  <a:cubicBezTo>
                    <a:pt x="895" y="1120"/>
                    <a:pt x="1078" y="937"/>
                    <a:pt x="1261" y="754"/>
                  </a:cubicBezTo>
                  <a:cubicBezTo>
                    <a:pt x="1301" y="714"/>
                    <a:pt x="1341" y="675"/>
                    <a:pt x="1379" y="637"/>
                  </a:cubicBezTo>
                  <a:cubicBezTo>
                    <a:pt x="1293" y="551"/>
                    <a:pt x="1209" y="466"/>
                    <a:pt x="1123" y="380"/>
                  </a:cubicBezTo>
                  <a:close/>
                  <a:moveTo>
                    <a:pt x="1544" y="648"/>
                  </a:moveTo>
                  <a:cubicBezTo>
                    <a:pt x="1399" y="503"/>
                    <a:pt x="1255" y="359"/>
                    <a:pt x="1114" y="218"/>
                  </a:cubicBezTo>
                  <a:cubicBezTo>
                    <a:pt x="1096" y="235"/>
                    <a:pt x="1078" y="253"/>
                    <a:pt x="1062" y="268"/>
                  </a:cubicBezTo>
                  <a:cubicBezTo>
                    <a:pt x="1205" y="411"/>
                    <a:pt x="1348" y="555"/>
                    <a:pt x="1491" y="698"/>
                  </a:cubicBezTo>
                  <a:cubicBezTo>
                    <a:pt x="1508" y="682"/>
                    <a:pt x="1526" y="665"/>
                    <a:pt x="1544" y="648"/>
                  </a:cubicBezTo>
                  <a:close/>
                  <a:moveTo>
                    <a:pt x="1314" y="370"/>
                  </a:moveTo>
                  <a:cubicBezTo>
                    <a:pt x="1339" y="396"/>
                    <a:pt x="1364" y="421"/>
                    <a:pt x="1386" y="443"/>
                  </a:cubicBezTo>
                  <a:cubicBezTo>
                    <a:pt x="1457" y="373"/>
                    <a:pt x="1529" y="301"/>
                    <a:pt x="1598" y="233"/>
                  </a:cubicBezTo>
                  <a:cubicBezTo>
                    <a:pt x="1574" y="208"/>
                    <a:pt x="1549" y="183"/>
                    <a:pt x="1525" y="159"/>
                  </a:cubicBezTo>
                  <a:cubicBezTo>
                    <a:pt x="1454" y="229"/>
                    <a:pt x="1383" y="301"/>
                    <a:pt x="1314" y="370"/>
                  </a:cubicBezTo>
                  <a:close/>
                  <a:moveTo>
                    <a:pt x="457" y="1205"/>
                  </a:moveTo>
                  <a:cubicBezTo>
                    <a:pt x="430" y="1231"/>
                    <a:pt x="396" y="1266"/>
                    <a:pt x="362" y="1301"/>
                  </a:cubicBezTo>
                  <a:cubicBezTo>
                    <a:pt x="357" y="1306"/>
                    <a:pt x="355" y="1317"/>
                    <a:pt x="357" y="1323"/>
                  </a:cubicBezTo>
                  <a:cubicBezTo>
                    <a:pt x="370" y="1362"/>
                    <a:pt x="397" y="1389"/>
                    <a:pt x="436" y="1402"/>
                  </a:cubicBezTo>
                  <a:cubicBezTo>
                    <a:pt x="442" y="1404"/>
                    <a:pt x="453" y="1401"/>
                    <a:pt x="458" y="1396"/>
                  </a:cubicBezTo>
                  <a:cubicBezTo>
                    <a:pt x="481" y="1374"/>
                    <a:pt x="503" y="1351"/>
                    <a:pt x="526" y="1329"/>
                  </a:cubicBezTo>
                  <a:cubicBezTo>
                    <a:pt x="539" y="1317"/>
                    <a:pt x="553" y="1307"/>
                    <a:pt x="566" y="1296"/>
                  </a:cubicBezTo>
                  <a:cubicBezTo>
                    <a:pt x="561" y="1297"/>
                    <a:pt x="556" y="1298"/>
                    <a:pt x="552" y="1299"/>
                  </a:cubicBezTo>
                  <a:cubicBezTo>
                    <a:pt x="521" y="1268"/>
                    <a:pt x="490" y="1237"/>
                    <a:pt x="457" y="1205"/>
                  </a:cubicBezTo>
                  <a:close/>
                  <a:moveTo>
                    <a:pt x="1683" y="272"/>
                  </a:moveTo>
                  <a:cubicBezTo>
                    <a:pt x="1698" y="260"/>
                    <a:pt x="1713" y="248"/>
                    <a:pt x="1725" y="238"/>
                  </a:cubicBezTo>
                  <a:cubicBezTo>
                    <a:pt x="1656" y="169"/>
                    <a:pt x="1589" y="101"/>
                    <a:pt x="1524" y="36"/>
                  </a:cubicBezTo>
                  <a:cubicBezTo>
                    <a:pt x="1510" y="47"/>
                    <a:pt x="1496" y="60"/>
                    <a:pt x="1482" y="72"/>
                  </a:cubicBezTo>
                  <a:cubicBezTo>
                    <a:pt x="1551" y="141"/>
                    <a:pt x="1618" y="208"/>
                    <a:pt x="1683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02ACD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3D8C2E7-C23D-4579-B623-8573DCAE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1136650"/>
              <a:ext cx="423863" cy="423863"/>
            </a:xfrm>
            <a:custGeom>
              <a:avLst/>
              <a:gdLst>
                <a:gd name="T0" fmla="*/ 307 w 508"/>
                <a:gd name="T1" fmla="*/ 0 h 508"/>
                <a:gd name="T2" fmla="*/ 508 w 508"/>
                <a:gd name="T3" fmla="*/ 202 h 508"/>
                <a:gd name="T4" fmla="*/ 449 w 508"/>
                <a:gd name="T5" fmla="*/ 256 h 508"/>
                <a:gd name="T6" fmla="*/ 210 w 508"/>
                <a:gd name="T7" fmla="*/ 495 h 508"/>
                <a:gd name="T8" fmla="*/ 178 w 508"/>
                <a:gd name="T9" fmla="*/ 503 h 508"/>
                <a:gd name="T10" fmla="*/ 2 w 508"/>
                <a:gd name="T11" fmla="*/ 323 h 508"/>
                <a:gd name="T12" fmla="*/ 6 w 508"/>
                <a:gd name="T13" fmla="*/ 300 h 508"/>
                <a:gd name="T14" fmla="*/ 301 w 508"/>
                <a:gd name="T15" fmla="*/ 5 h 508"/>
                <a:gd name="T16" fmla="*/ 307 w 508"/>
                <a:gd name="T1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8" h="508">
                  <a:moveTo>
                    <a:pt x="307" y="0"/>
                  </a:moveTo>
                  <a:cubicBezTo>
                    <a:pt x="373" y="66"/>
                    <a:pt x="439" y="132"/>
                    <a:pt x="508" y="202"/>
                  </a:cubicBezTo>
                  <a:cubicBezTo>
                    <a:pt x="489" y="219"/>
                    <a:pt x="468" y="237"/>
                    <a:pt x="449" y="256"/>
                  </a:cubicBezTo>
                  <a:cubicBezTo>
                    <a:pt x="369" y="335"/>
                    <a:pt x="290" y="415"/>
                    <a:pt x="210" y="495"/>
                  </a:cubicBezTo>
                  <a:cubicBezTo>
                    <a:pt x="200" y="505"/>
                    <a:pt x="191" y="508"/>
                    <a:pt x="178" y="503"/>
                  </a:cubicBezTo>
                  <a:cubicBezTo>
                    <a:pt x="90" y="471"/>
                    <a:pt x="30" y="412"/>
                    <a:pt x="2" y="323"/>
                  </a:cubicBezTo>
                  <a:cubicBezTo>
                    <a:pt x="0" y="316"/>
                    <a:pt x="2" y="305"/>
                    <a:pt x="6" y="300"/>
                  </a:cubicBezTo>
                  <a:cubicBezTo>
                    <a:pt x="104" y="201"/>
                    <a:pt x="203" y="103"/>
                    <a:pt x="301" y="5"/>
                  </a:cubicBezTo>
                  <a:cubicBezTo>
                    <a:pt x="303" y="3"/>
                    <a:pt x="306" y="1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02ACD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8384B1A-55DC-4043-AA76-0068A25E5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1" y="1111250"/>
              <a:ext cx="107950" cy="106363"/>
            </a:xfrm>
            <a:custGeom>
              <a:avLst/>
              <a:gdLst>
                <a:gd name="T0" fmla="*/ 0 w 129"/>
                <a:gd name="T1" fmla="*/ 11 h 127"/>
                <a:gd name="T2" fmla="*/ 14 w 129"/>
                <a:gd name="T3" fmla="*/ 0 h 127"/>
                <a:gd name="T4" fmla="*/ 129 w 129"/>
                <a:gd name="T5" fmla="*/ 115 h 127"/>
                <a:gd name="T6" fmla="*/ 114 w 129"/>
                <a:gd name="T7" fmla="*/ 127 h 127"/>
                <a:gd name="T8" fmla="*/ 0 w 129"/>
                <a:gd name="T9" fmla="*/ 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7">
                  <a:moveTo>
                    <a:pt x="0" y="11"/>
                  </a:moveTo>
                  <a:cubicBezTo>
                    <a:pt x="4" y="8"/>
                    <a:pt x="9" y="4"/>
                    <a:pt x="14" y="0"/>
                  </a:cubicBezTo>
                  <a:cubicBezTo>
                    <a:pt x="51" y="37"/>
                    <a:pt x="89" y="75"/>
                    <a:pt x="129" y="115"/>
                  </a:cubicBezTo>
                  <a:cubicBezTo>
                    <a:pt x="125" y="118"/>
                    <a:pt x="119" y="123"/>
                    <a:pt x="114" y="127"/>
                  </a:cubicBezTo>
                  <a:cubicBezTo>
                    <a:pt x="76" y="89"/>
                    <a:pt x="38" y="5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02ACD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F0A1188-5FE4-4D75-BFEC-A9399531A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1052513"/>
              <a:ext cx="104775" cy="106363"/>
            </a:xfrm>
            <a:custGeom>
              <a:avLst/>
              <a:gdLst>
                <a:gd name="T0" fmla="*/ 0 w 125"/>
                <a:gd name="T1" fmla="*/ 13 h 128"/>
                <a:gd name="T2" fmla="*/ 11 w 125"/>
                <a:gd name="T3" fmla="*/ 0 h 128"/>
                <a:gd name="T4" fmla="*/ 125 w 125"/>
                <a:gd name="T5" fmla="*/ 117 h 128"/>
                <a:gd name="T6" fmla="*/ 115 w 125"/>
                <a:gd name="T7" fmla="*/ 128 h 128"/>
                <a:gd name="T8" fmla="*/ 0 w 125"/>
                <a:gd name="T9" fmla="*/ 1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8">
                  <a:moveTo>
                    <a:pt x="0" y="13"/>
                  </a:moveTo>
                  <a:cubicBezTo>
                    <a:pt x="3" y="9"/>
                    <a:pt x="7" y="5"/>
                    <a:pt x="11" y="0"/>
                  </a:cubicBezTo>
                  <a:cubicBezTo>
                    <a:pt x="49" y="39"/>
                    <a:pt x="86" y="78"/>
                    <a:pt x="125" y="117"/>
                  </a:cubicBezTo>
                  <a:cubicBezTo>
                    <a:pt x="123" y="119"/>
                    <a:pt x="119" y="124"/>
                    <a:pt x="115" y="128"/>
                  </a:cubicBezTo>
                  <a:cubicBezTo>
                    <a:pt x="76" y="89"/>
                    <a:pt x="38" y="5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02ACD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E60AA53-CF18-43C4-9E8B-DEACBB78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917575"/>
              <a:ext cx="106363" cy="107950"/>
            </a:xfrm>
            <a:custGeom>
              <a:avLst/>
              <a:gdLst>
                <a:gd name="T0" fmla="*/ 0 w 128"/>
                <a:gd name="T1" fmla="*/ 13 h 129"/>
                <a:gd name="T2" fmla="*/ 13 w 128"/>
                <a:gd name="T3" fmla="*/ 0 h 129"/>
                <a:gd name="T4" fmla="*/ 128 w 128"/>
                <a:gd name="T5" fmla="*/ 116 h 129"/>
                <a:gd name="T6" fmla="*/ 116 w 128"/>
                <a:gd name="T7" fmla="*/ 129 h 129"/>
                <a:gd name="T8" fmla="*/ 0 w 128"/>
                <a:gd name="T9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0" y="13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52" y="39"/>
                    <a:pt x="89" y="77"/>
                    <a:pt x="128" y="116"/>
                  </a:cubicBezTo>
                  <a:cubicBezTo>
                    <a:pt x="125" y="119"/>
                    <a:pt x="120" y="125"/>
                    <a:pt x="116" y="129"/>
                  </a:cubicBezTo>
                  <a:cubicBezTo>
                    <a:pt x="77" y="90"/>
                    <a:pt x="40" y="5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02ACD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DB061F-23BE-4F04-A535-5E35F9A4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1" y="984250"/>
              <a:ext cx="104775" cy="107950"/>
            </a:xfrm>
            <a:custGeom>
              <a:avLst/>
              <a:gdLst>
                <a:gd name="T0" fmla="*/ 0 w 125"/>
                <a:gd name="T1" fmla="*/ 11 h 128"/>
                <a:gd name="T2" fmla="*/ 11 w 125"/>
                <a:gd name="T3" fmla="*/ 0 h 128"/>
                <a:gd name="T4" fmla="*/ 125 w 125"/>
                <a:gd name="T5" fmla="*/ 116 h 128"/>
                <a:gd name="T6" fmla="*/ 114 w 125"/>
                <a:gd name="T7" fmla="*/ 128 h 128"/>
                <a:gd name="T8" fmla="*/ 0 w 125"/>
                <a:gd name="T9" fmla="*/ 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8">
                  <a:moveTo>
                    <a:pt x="0" y="11"/>
                  </a:moveTo>
                  <a:cubicBezTo>
                    <a:pt x="2" y="9"/>
                    <a:pt x="7" y="4"/>
                    <a:pt x="11" y="0"/>
                  </a:cubicBezTo>
                  <a:cubicBezTo>
                    <a:pt x="49" y="38"/>
                    <a:pt x="86" y="76"/>
                    <a:pt x="125" y="116"/>
                  </a:cubicBezTo>
                  <a:cubicBezTo>
                    <a:pt x="123" y="118"/>
                    <a:pt x="118" y="124"/>
                    <a:pt x="114" y="128"/>
                  </a:cubicBezTo>
                  <a:cubicBezTo>
                    <a:pt x="76" y="90"/>
                    <a:pt x="39" y="5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02ACD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C2EF03D3-F4C9-44E9-AEED-0882BDD399B0}"/>
              </a:ext>
            </a:extLst>
          </p:cNvPr>
          <p:cNvSpPr/>
          <p:nvPr/>
        </p:nvSpPr>
        <p:spPr>
          <a:xfrm>
            <a:off x="0" y="-49726"/>
            <a:ext cx="2339671" cy="975371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rgbClr val="F6A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66512307-A185-42BA-863D-807A8508EA1B}"/>
              </a:ext>
            </a:extLst>
          </p:cNvPr>
          <p:cNvSpPr/>
          <p:nvPr/>
        </p:nvSpPr>
        <p:spPr>
          <a:xfrm rot="10800000">
            <a:off x="8453435" y="4547830"/>
            <a:ext cx="690563" cy="595315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rgbClr val="F6A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7F5565B0-8659-4048-A1E8-9A62FBC265B2}"/>
              </a:ext>
            </a:extLst>
          </p:cNvPr>
          <p:cNvGrpSpPr/>
          <p:nvPr/>
        </p:nvGrpSpPr>
        <p:grpSpPr>
          <a:xfrm>
            <a:off x="101513" y="3987800"/>
            <a:ext cx="1296988" cy="1100138"/>
            <a:chOff x="212726" y="3987800"/>
            <a:chExt cx="1296988" cy="1100138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E89F3B9C-9F1F-47EF-B01F-F2CF90969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3" y="4322763"/>
              <a:ext cx="1063625" cy="655638"/>
            </a:xfrm>
            <a:custGeom>
              <a:avLst/>
              <a:gdLst>
                <a:gd name="T0" fmla="*/ 490 w 1146"/>
                <a:gd name="T1" fmla="*/ 53 h 706"/>
                <a:gd name="T2" fmla="*/ 503 w 1146"/>
                <a:gd name="T3" fmla="*/ 403 h 706"/>
                <a:gd name="T4" fmla="*/ 481 w 1146"/>
                <a:gd name="T5" fmla="*/ 497 h 706"/>
                <a:gd name="T6" fmla="*/ 445 w 1146"/>
                <a:gd name="T7" fmla="*/ 593 h 706"/>
                <a:gd name="T8" fmla="*/ 506 w 1146"/>
                <a:gd name="T9" fmla="*/ 657 h 706"/>
                <a:gd name="T10" fmla="*/ 564 w 1146"/>
                <a:gd name="T11" fmla="*/ 673 h 706"/>
                <a:gd name="T12" fmla="*/ 557 w 1146"/>
                <a:gd name="T13" fmla="*/ 295 h 706"/>
                <a:gd name="T14" fmla="*/ 608 w 1146"/>
                <a:gd name="T15" fmla="*/ 177 h 706"/>
                <a:gd name="T16" fmla="*/ 585 w 1146"/>
                <a:gd name="T17" fmla="*/ 73 h 706"/>
                <a:gd name="T18" fmla="*/ 807 w 1146"/>
                <a:gd name="T19" fmla="*/ 41 h 706"/>
                <a:gd name="T20" fmla="*/ 845 w 1146"/>
                <a:gd name="T21" fmla="*/ 146 h 706"/>
                <a:gd name="T22" fmla="*/ 863 w 1146"/>
                <a:gd name="T23" fmla="*/ 222 h 706"/>
                <a:gd name="T24" fmla="*/ 890 w 1146"/>
                <a:gd name="T25" fmla="*/ 624 h 706"/>
                <a:gd name="T26" fmla="*/ 1040 w 1146"/>
                <a:gd name="T27" fmla="*/ 673 h 706"/>
                <a:gd name="T28" fmla="*/ 1146 w 1146"/>
                <a:gd name="T29" fmla="*/ 691 h 706"/>
                <a:gd name="T30" fmla="*/ 25 w 1146"/>
                <a:gd name="T31" fmla="*/ 706 h 706"/>
                <a:gd name="T32" fmla="*/ 26 w 1146"/>
                <a:gd name="T33" fmla="*/ 672 h 706"/>
                <a:gd name="T34" fmla="*/ 274 w 1146"/>
                <a:gd name="T35" fmla="*/ 656 h 706"/>
                <a:gd name="T36" fmla="*/ 337 w 1146"/>
                <a:gd name="T37" fmla="*/ 593 h 706"/>
                <a:gd name="T38" fmla="*/ 325 w 1146"/>
                <a:gd name="T39" fmla="*/ 497 h 706"/>
                <a:gd name="T40" fmla="*/ 258 w 1146"/>
                <a:gd name="T41" fmla="*/ 432 h 706"/>
                <a:gd name="T42" fmla="*/ 290 w 1146"/>
                <a:gd name="T43" fmla="*/ 381 h 706"/>
                <a:gd name="T44" fmla="*/ 331 w 1146"/>
                <a:gd name="T45" fmla="*/ 0 h 706"/>
                <a:gd name="T46" fmla="*/ 856 w 1146"/>
                <a:gd name="T47" fmla="*/ 637 h 706"/>
                <a:gd name="T48" fmla="*/ 857 w 1146"/>
                <a:gd name="T49" fmla="*/ 289 h 706"/>
                <a:gd name="T50" fmla="*/ 804 w 1146"/>
                <a:gd name="T51" fmla="*/ 172 h 706"/>
                <a:gd name="T52" fmla="*/ 661 w 1146"/>
                <a:gd name="T53" fmla="*/ 156 h 706"/>
                <a:gd name="T54" fmla="*/ 606 w 1146"/>
                <a:gd name="T55" fmla="*/ 246 h 706"/>
                <a:gd name="T56" fmla="*/ 590 w 1146"/>
                <a:gd name="T57" fmla="*/ 594 h 706"/>
                <a:gd name="T58" fmla="*/ 628 w 1146"/>
                <a:gd name="T59" fmla="*/ 672 h 706"/>
                <a:gd name="T60" fmla="*/ 856 w 1146"/>
                <a:gd name="T61" fmla="*/ 637 h 706"/>
                <a:gd name="T62" fmla="*/ 324 w 1146"/>
                <a:gd name="T63" fmla="*/ 383 h 706"/>
                <a:gd name="T64" fmla="*/ 446 w 1146"/>
                <a:gd name="T65" fmla="*/ 397 h 706"/>
                <a:gd name="T66" fmla="*/ 458 w 1146"/>
                <a:gd name="T67" fmla="*/ 54 h 706"/>
                <a:gd name="T68" fmla="*/ 349 w 1146"/>
                <a:gd name="T69" fmla="*/ 32 h 706"/>
                <a:gd name="T70" fmla="*/ 324 w 1146"/>
                <a:gd name="T71" fmla="*/ 217 h 706"/>
                <a:gd name="T72" fmla="*/ 807 w 1146"/>
                <a:gd name="T73" fmla="*/ 124 h 706"/>
                <a:gd name="T74" fmla="*/ 807 w 1146"/>
                <a:gd name="T75" fmla="*/ 73 h 706"/>
                <a:gd name="T76" fmla="*/ 614 w 1146"/>
                <a:gd name="T77" fmla="*/ 98 h 706"/>
                <a:gd name="T78" fmla="*/ 723 w 1146"/>
                <a:gd name="T79" fmla="*/ 124 h 706"/>
                <a:gd name="T80" fmla="*/ 473 w 1146"/>
                <a:gd name="T81" fmla="*/ 465 h 706"/>
                <a:gd name="T82" fmla="*/ 475 w 1146"/>
                <a:gd name="T83" fmla="*/ 431 h 706"/>
                <a:gd name="T84" fmla="*/ 290 w 1146"/>
                <a:gd name="T85" fmla="*/ 448 h 706"/>
                <a:gd name="T86" fmla="*/ 390 w 1146"/>
                <a:gd name="T87" fmla="*/ 464 h 706"/>
                <a:gd name="T88" fmla="*/ 458 w 1146"/>
                <a:gd name="T89" fmla="*/ 672 h 706"/>
                <a:gd name="T90" fmla="*/ 459 w 1146"/>
                <a:gd name="T91" fmla="*/ 639 h 706"/>
                <a:gd name="T92" fmla="*/ 307 w 1146"/>
                <a:gd name="T93" fmla="*/ 655 h 706"/>
                <a:gd name="T94" fmla="*/ 390 w 1146"/>
                <a:gd name="T95" fmla="*/ 672 h 706"/>
                <a:gd name="T96" fmla="*/ 411 w 1146"/>
                <a:gd name="T97" fmla="*/ 525 h 706"/>
                <a:gd name="T98" fmla="*/ 369 w 1146"/>
                <a:gd name="T99" fmla="*/ 507 h 706"/>
                <a:gd name="T100" fmla="*/ 374 w 1146"/>
                <a:gd name="T101" fmla="*/ 604 h 706"/>
                <a:gd name="T102" fmla="*/ 411 w 1146"/>
                <a:gd name="T103" fmla="*/ 58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6" h="706">
                  <a:moveTo>
                    <a:pt x="449" y="0"/>
                  </a:moveTo>
                  <a:cubicBezTo>
                    <a:pt x="479" y="9"/>
                    <a:pt x="490" y="23"/>
                    <a:pt x="490" y="53"/>
                  </a:cubicBezTo>
                  <a:cubicBezTo>
                    <a:pt x="490" y="162"/>
                    <a:pt x="490" y="271"/>
                    <a:pt x="490" y="381"/>
                  </a:cubicBezTo>
                  <a:cubicBezTo>
                    <a:pt x="490" y="391"/>
                    <a:pt x="491" y="398"/>
                    <a:pt x="503" y="403"/>
                  </a:cubicBezTo>
                  <a:cubicBezTo>
                    <a:pt x="522" y="412"/>
                    <a:pt x="529" y="438"/>
                    <a:pt x="522" y="467"/>
                  </a:cubicBezTo>
                  <a:cubicBezTo>
                    <a:pt x="517" y="487"/>
                    <a:pt x="504" y="496"/>
                    <a:pt x="481" y="497"/>
                  </a:cubicBezTo>
                  <a:cubicBezTo>
                    <a:pt x="445" y="497"/>
                    <a:pt x="445" y="497"/>
                    <a:pt x="445" y="533"/>
                  </a:cubicBezTo>
                  <a:cubicBezTo>
                    <a:pt x="445" y="553"/>
                    <a:pt x="446" y="573"/>
                    <a:pt x="445" y="593"/>
                  </a:cubicBezTo>
                  <a:cubicBezTo>
                    <a:pt x="444" y="603"/>
                    <a:pt x="448" y="605"/>
                    <a:pt x="457" y="605"/>
                  </a:cubicBezTo>
                  <a:cubicBezTo>
                    <a:pt x="494" y="607"/>
                    <a:pt x="507" y="620"/>
                    <a:pt x="506" y="657"/>
                  </a:cubicBezTo>
                  <a:cubicBezTo>
                    <a:pt x="506" y="669"/>
                    <a:pt x="508" y="674"/>
                    <a:pt x="521" y="673"/>
                  </a:cubicBezTo>
                  <a:cubicBezTo>
                    <a:pt x="534" y="671"/>
                    <a:pt x="549" y="673"/>
                    <a:pt x="564" y="673"/>
                  </a:cubicBezTo>
                  <a:cubicBezTo>
                    <a:pt x="555" y="652"/>
                    <a:pt x="557" y="631"/>
                    <a:pt x="557" y="610"/>
                  </a:cubicBezTo>
                  <a:cubicBezTo>
                    <a:pt x="557" y="505"/>
                    <a:pt x="558" y="400"/>
                    <a:pt x="557" y="295"/>
                  </a:cubicBezTo>
                  <a:cubicBezTo>
                    <a:pt x="557" y="266"/>
                    <a:pt x="565" y="241"/>
                    <a:pt x="585" y="220"/>
                  </a:cubicBezTo>
                  <a:cubicBezTo>
                    <a:pt x="596" y="208"/>
                    <a:pt x="603" y="193"/>
                    <a:pt x="608" y="177"/>
                  </a:cubicBezTo>
                  <a:cubicBezTo>
                    <a:pt x="611" y="164"/>
                    <a:pt x="612" y="153"/>
                    <a:pt x="598" y="143"/>
                  </a:cubicBezTo>
                  <a:cubicBezTo>
                    <a:pt x="580" y="129"/>
                    <a:pt x="576" y="97"/>
                    <a:pt x="585" y="73"/>
                  </a:cubicBezTo>
                  <a:cubicBezTo>
                    <a:pt x="593" y="52"/>
                    <a:pt x="611" y="41"/>
                    <a:pt x="637" y="41"/>
                  </a:cubicBezTo>
                  <a:cubicBezTo>
                    <a:pt x="694" y="41"/>
                    <a:pt x="750" y="41"/>
                    <a:pt x="807" y="41"/>
                  </a:cubicBezTo>
                  <a:cubicBezTo>
                    <a:pt x="835" y="41"/>
                    <a:pt x="853" y="51"/>
                    <a:pt x="861" y="73"/>
                  </a:cubicBezTo>
                  <a:cubicBezTo>
                    <a:pt x="871" y="99"/>
                    <a:pt x="865" y="131"/>
                    <a:pt x="845" y="146"/>
                  </a:cubicBezTo>
                  <a:cubicBezTo>
                    <a:pt x="836" y="153"/>
                    <a:pt x="835" y="159"/>
                    <a:pt x="837" y="169"/>
                  </a:cubicBezTo>
                  <a:cubicBezTo>
                    <a:pt x="841" y="189"/>
                    <a:pt x="849" y="207"/>
                    <a:pt x="863" y="222"/>
                  </a:cubicBezTo>
                  <a:cubicBezTo>
                    <a:pt x="882" y="242"/>
                    <a:pt x="890" y="266"/>
                    <a:pt x="890" y="294"/>
                  </a:cubicBezTo>
                  <a:cubicBezTo>
                    <a:pt x="889" y="404"/>
                    <a:pt x="889" y="514"/>
                    <a:pt x="890" y="624"/>
                  </a:cubicBezTo>
                  <a:cubicBezTo>
                    <a:pt x="890" y="640"/>
                    <a:pt x="890" y="656"/>
                    <a:pt x="881" y="673"/>
                  </a:cubicBezTo>
                  <a:cubicBezTo>
                    <a:pt x="935" y="673"/>
                    <a:pt x="988" y="673"/>
                    <a:pt x="1040" y="673"/>
                  </a:cubicBezTo>
                  <a:cubicBezTo>
                    <a:pt x="1067" y="673"/>
                    <a:pt x="1094" y="673"/>
                    <a:pt x="1122" y="672"/>
                  </a:cubicBezTo>
                  <a:cubicBezTo>
                    <a:pt x="1135" y="672"/>
                    <a:pt x="1146" y="677"/>
                    <a:pt x="1146" y="691"/>
                  </a:cubicBezTo>
                  <a:cubicBezTo>
                    <a:pt x="1146" y="706"/>
                    <a:pt x="1133" y="706"/>
                    <a:pt x="1122" y="706"/>
                  </a:cubicBezTo>
                  <a:cubicBezTo>
                    <a:pt x="757" y="706"/>
                    <a:pt x="391" y="706"/>
                    <a:pt x="25" y="706"/>
                  </a:cubicBezTo>
                  <a:cubicBezTo>
                    <a:pt x="13" y="706"/>
                    <a:pt x="0" y="705"/>
                    <a:pt x="1" y="690"/>
                  </a:cubicBezTo>
                  <a:cubicBezTo>
                    <a:pt x="1" y="674"/>
                    <a:pt x="13" y="672"/>
                    <a:pt x="26" y="672"/>
                  </a:cubicBezTo>
                  <a:cubicBezTo>
                    <a:pt x="103" y="673"/>
                    <a:pt x="180" y="672"/>
                    <a:pt x="256" y="673"/>
                  </a:cubicBezTo>
                  <a:cubicBezTo>
                    <a:pt x="269" y="673"/>
                    <a:pt x="275" y="672"/>
                    <a:pt x="274" y="656"/>
                  </a:cubicBezTo>
                  <a:cubicBezTo>
                    <a:pt x="273" y="621"/>
                    <a:pt x="288" y="607"/>
                    <a:pt x="325" y="605"/>
                  </a:cubicBezTo>
                  <a:cubicBezTo>
                    <a:pt x="334" y="605"/>
                    <a:pt x="338" y="603"/>
                    <a:pt x="337" y="593"/>
                  </a:cubicBezTo>
                  <a:cubicBezTo>
                    <a:pt x="337" y="565"/>
                    <a:pt x="337" y="537"/>
                    <a:pt x="337" y="509"/>
                  </a:cubicBezTo>
                  <a:cubicBezTo>
                    <a:pt x="337" y="500"/>
                    <a:pt x="335" y="495"/>
                    <a:pt x="325" y="497"/>
                  </a:cubicBezTo>
                  <a:cubicBezTo>
                    <a:pt x="322" y="497"/>
                    <a:pt x="318" y="497"/>
                    <a:pt x="315" y="497"/>
                  </a:cubicBezTo>
                  <a:cubicBezTo>
                    <a:pt x="257" y="500"/>
                    <a:pt x="256" y="471"/>
                    <a:pt x="258" y="432"/>
                  </a:cubicBezTo>
                  <a:cubicBezTo>
                    <a:pt x="259" y="419"/>
                    <a:pt x="266" y="408"/>
                    <a:pt x="277" y="404"/>
                  </a:cubicBezTo>
                  <a:cubicBezTo>
                    <a:pt x="290" y="399"/>
                    <a:pt x="290" y="392"/>
                    <a:pt x="290" y="381"/>
                  </a:cubicBezTo>
                  <a:cubicBezTo>
                    <a:pt x="290" y="273"/>
                    <a:pt x="290" y="164"/>
                    <a:pt x="290" y="55"/>
                  </a:cubicBezTo>
                  <a:cubicBezTo>
                    <a:pt x="290" y="24"/>
                    <a:pt x="301" y="10"/>
                    <a:pt x="331" y="0"/>
                  </a:cubicBezTo>
                  <a:cubicBezTo>
                    <a:pt x="370" y="0"/>
                    <a:pt x="410" y="0"/>
                    <a:pt x="449" y="0"/>
                  </a:cubicBezTo>
                  <a:close/>
                  <a:moveTo>
                    <a:pt x="856" y="637"/>
                  </a:moveTo>
                  <a:cubicBezTo>
                    <a:pt x="856" y="623"/>
                    <a:pt x="856" y="608"/>
                    <a:pt x="856" y="593"/>
                  </a:cubicBezTo>
                  <a:cubicBezTo>
                    <a:pt x="857" y="492"/>
                    <a:pt x="857" y="390"/>
                    <a:pt x="857" y="289"/>
                  </a:cubicBezTo>
                  <a:cubicBezTo>
                    <a:pt x="857" y="273"/>
                    <a:pt x="852" y="259"/>
                    <a:pt x="841" y="247"/>
                  </a:cubicBezTo>
                  <a:cubicBezTo>
                    <a:pt x="821" y="226"/>
                    <a:pt x="808" y="201"/>
                    <a:pt x="804" y="172"/>
                  </a:cubicBezTo>
                  <a:cubicBezTo>
                    <a:pt x="803" y="159"/>
                    <a:pt x="796" y="156"/>
                    <a:pt x="785" y="157"/>
                  </a:cubicBezTo>
                  <a:cubicBezTo>
                    <a:pt x="744" y="157"/>
                    <a:pt x="702" y="157"/>
                    <a:pt x="661" y="156"/>
                  </a:cubicBezTo>
                  <a:cubicBezTo>
                    <a:pt x="648" y="156"/>
                    <a:pt x="644" y="161"/>
                    <a:pt x="642" y="172"/>
                  </a:cubicBezTo>
                  <a:cubicBezTo>
                    <a:pt x="638" y="201"/>
                    <a:pt x="626" y="225"/>
                    <a:pt x="606" y="246"/>
                  </a:cubicBezTo>
                  <a:cubicBezTo>
                    <a:pt x="595" y="258"/>
                    <a:pt x="590" y="272"/>
                    <a:pt x="590" y="288"/>
                  </a:cubicBezTo>
                  <a:cubicBezTo>
                    <a:pt x="590" y="390"/>
                    <a:pt x="590" y="492"/>
                    <a:pt x="590" y="594"/>
                  </a:cubicBezTo>
                  <a:cubicBezTo>
                    <a:pt x="590" y="608"/>
                    <a:pt x="590" y="623"/>
                    <a:pt x="590" y="637"/>
                  </a:cubicBezTo>
                  <a:cubicBezTo>
                    <a:pt x="593" y="663"/>
                    <a:pt x="604" y="672"/>
                    <a:pt x="628" y="672"/>
                  </a:cubicBezTo>
                  <a:cubicBezTo>
                    <a:pt x="692" y="673"/>
                    <a:pt x="755" y="673"/>
                    <a:pt x="818" y="672"/>
                  </a:cubicBezTo>
                  <a:cubicBezTo>
                    <a:pt x="843" y="672"/>
                    <a:pt x="852" y="663"/>
                    <a:pt x="856" y="637"/>
                  </a:cubicBezTo>
                  <a:close/>
                  <a:moveTo>
                    <a:pt x="324" y="217"/>
                  </a:moveTo>
                  <a:cubicBezTo>
                    <a:pt x="324" y="272"/>
                    <a:pt x="324" y="327"/>
                    <a:pt x="324" y="383"/>
                  </a:cubicBezTo>
                  <a:cubicBezTo>
                    <a:pt x="324" y="391"/>
                    <a:pt x="323" y="398"/>
                    <a:pt x="336" y="397"/>
                  </a:cubicBezTo>
                  <a:cubicBezTo>
                    <a:pt x="373" y="396"/>
                    <a:pt x="409" y="397"/>
                    <a:pt x="446" y="397"/>
                  </a:cubicBezTo>
                  <a:cubicBezTo>
                    <a:pt x="457" y="397"/>
                    <a:pt x="458" y="393"/>
                    <a:pt x="458" y="384"/>
                  </a:cubicBezTo>
                  <a:cubicBezTo>
                    <a:pt x="457" y="274"/>
                    <a:pt x="457" y="164"/>
                    <a:pt x="458" y="54"/>
                  </a:cubicBezTo>
                  <a:cubicBezTo>
                    <a:pt x="458" y="38"/>
                    <a:pt x="450" y="32"/>
                    <a:pt x="434" y="32"/>
                  </a:cubicBezTo>
                  <a:cubicBezTo>
                    <a:pt x="406" y="33"/>
                    <a:pt x="377" y="33"/>
                    <a:pt x="349" y="32"/>
                  </a:cubicBezTo>
                  <a:cubicBezTo>
                    <a:pt x="330" y="32"/>
                    <a:pt x="324" y="39"/>
                    <a:pt x="324" y="57"/>
                  </a:cubicBezTo>
                  <a:cubicBezTo>
                    <a:pt x="325" y="110"/>
                    <a:pt x="324" y="163"/>
                    <a:pt x="324" y="217"/>
                  </a:cubicBezTo>
                  <a:close/>
                  <a:moveTo>
                    <a:pt x="723" y="124"/>
                  </a:moveTo>
                  <a:cubicBezTo>
                    <a:pt x="751" y="124"/>
                    <a:pt x="779" y="124"/>
                    <a:pt x="807" y="124"/>
                  </a:cubicBezTo>
                  <a:cubicBezTo>
                    <a:pt x="825" y="125"/>
                    <a:pt x="832" y="116"/>
                    <a:pt x="832" y="99"/>
                  </a:cubicBezTo>
                  <a:cubicBezTo>
                    <a:pt x="832" y="82"/>
                    <a:pt x="826" y="73"/>
                    <a:pt x="807" y="73"/>
                  </a:cubicBezTo>
                  <a:cubicBezTo>
                    <a:pt x="751" y="73"/>
                    <a:pt x="695" y="73"/>
                    <a:pt x="640" y="73"/>
                  </a:cubicBezTo>
                  <a:cubicBezTo>
                    <a:pt x="622" y="73"/>
                    <a:pt x="614" y="81"/>
                    <a:pt x="614" y="98"/>
                  </a:cubicBezTo>
                  <a:cubicBezTo>
                    <a:pt x="614" y="115"/>
                    <a:pt x="621" y="125"/>
                    <a:pt x="639" y="124"/>
                  </a:cubicBezTo>
                  <a:cubicBezTo>
                    <a:pt x="667" y="124"/>
                    <a:pt x="695" y="124"/>
                    <a:pt x="723" y="124"/>
                  </a:cubicBezTo>
                  <a:close/>
                  <a:moveTo>
                    <a:pt x="390" y="464"/>
                  </a:moveTo>
                  <a:cubicBezTo>
                    <a:pt x="418" y="464"/>
                    <a:pt x="446" y="464"/>
                    <a:pt x="473" y="465"/>
                  </a:cubicBezTo>
                  <a:cubicBezTo>
                    <a:pt x="487" y="465"/>
                    <a:pt x="490" y="460"/>
                    <a:pt x="490" y="447"/>
                  </a:cubicBezTo>
                  <a:cubicBezTo>
                    <a:pt x="490" y="435"/>
                    <a:pt x="487" y="431"/>
                    <a:pt x="475" y="431"/>
                  </a:cubicBezTo>
                  <a:cubicBezTo>
                    <a:pt x="418" y="431"/>
                    <a:pt x="362" y="431"/>
                    <a:pt x="305" y="431"/>
                  </a:cubicBezTo>
                  <a:cubicBezTo>
                    <a:pt x="292" y="431"/>
                    <a:pt x="290" y="437"/>
                    <a:pt x="290" y="448"/>
                  </a:cubicBezTo>
                  <a:cubicBezTo>
                    <a:pt x="290" y="460"/>
                    <a:pt x="293" y="465"/>
                    <a:pt x="306" y="465"/>
                  </a:cubicBezTo>
                  <a:cubicBezTo>
                    <a:pt x="334" y="464"/>
                    <a:pt x="362" y="464"/>
                    <a:pt x="390" y="464"/>
                  </a:cubicBezTo>
                  <a:close/>
                  <a:moveTo>
                    <a:pt x="390" y="672"/>
                  </a:moveTo>
                  <a:cubicBezTo>
                    <a:pt x="413" y="672"/>
                    <a:pt x="435" y="672"/>
                    <a:pt x="458" y="672"/>
                  </a:cubicBezTo>
                  <a:cubicBezTo>
                    <a:pt x="471" y="673"/>
                    <a:pt x="474" y="667"/>
                    <a:pt x="474" y="656"/>
                  </a:cubicBezTo>
                  <a:cubicBezTo>
                    <a:pt x="474" y="644"/>
                    <a:pt x="471" y="639"/>
                    <a:pt x="459" y="639"/>
                  </a:cubicBezTo>
                  <a:cubicBezTo>
                    <a:pt x="413" y="639"/>
                    <a:pt x="368" y="639"/>
                    <a:pt x="323" y="639"/>
                  </a:cubicBezTo>
                  <a:cubicBezTo>
                    <a:pt x="311" y="639"/>
                    <a:pt x="307" y="643"/>
                    <a:pt x="307" y="655"/>
                  </a:cubicBezTo>
                  <a:cubicBezTo>
                    <a:pt x="307" y="668"/>
                    <a:pt x="312" y="673"/>
                    <a:pt x="325" y="672"/>
                  </a:cubicBezTo>
                  <a:cubicBezTo>
                    <a:pt x="346" y="672"/>
                    <a:pt x="368" y="672"/>
                    <a:pt x="390" y="672"/>
                  </a:cubicBezTo>
                  <a:close/>
                  <a:moveTo>
                    <a:pt x="411" y="553"/>
                  </a:moveTo>
                  <a:cubicBezTo>
                    <a:pt x="411" y="543"/>
                    <a:pt x="411" y="534"/>
                    <a:pt x="411" y="525"/>
                  </a:cubicBezTo>
                  <a:cubicBezTo>
                    <a:pt x="411" y="495"/>
                    <a:pt x="411" y="495"/>
                    <a:pt x="381" y="496"/>
                  </a:cubicBezTo>
                  <a:cubicBezTo>
                    <a:pt x="373" y="497"/>
                    <a:pt x="369" y="498"/>
                    <a:pt x="369" y="507"/>
                  </a:cubicBezTo>
                  <a:cubicBezTo>
                    <a:pt x="370" y="537"/>
                    <a:pt x="370" y="566"/>
                    <a:pt x="370" y="595"/>
                  </a:cubicBezTo>
                  <a:cubicBezTo>
                    <a:pt x="370" y="598"/>
                    <a:pt x="368" y="604"/>
                    <a:pt x="374" y="604"/>
                  </a:cubicBezTo>
                  <a:cubicBezTo>
                    <a:pt x="385" y="605"/>
                    <a:pt x="397" y="607"/>
                    <a:pt x="407" y="604"/>
                  </a:cubicBezTo>
                  <a:cubicBezTo>
                    <a:pt x="416" y="601"/>
                    <a:pt x="410" y="590"/>
                    <a:pt x="411" y="582"/>
                  </a:cubicBezTo>
                  <a:cubicBezTo>
                    <a:pt x="412" y="573"/>
                    <a:pt x="411" y="563"/>
                    <a:pt x="411" y="553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C80283DD-54C9-4545-82AA-7398E6B57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5010150"/>
              <a:ext cx="341313" cy="77788"/>
            </a:xfrm>
            <a:custGeom>
              <a:avLst/>
              <a:gdLst>
                <a:gd name="T0" fmla="*/ 185 w 367"/>
                <a:gd name="T1" fmla="*/ 0 h 84"/>
                <a:gd name="T2" fmla="*/ 341 w 367"/>
                <a:gd name="T3" fmla="*/ 0 h 84"/>
                <a:gd name="T4" fmla="*/ 367 w 367"/>
                <a:gd name="T5" fmla="*/ 15 h 84"/>
                <a:gd name="T6" fmla="*/ 341 w 367"/>
                <a:gd name="T7" fmla="*/ 33 h 84"/>
                <a:gd name="T8" fmla="*/ 235 w 367"/>
                <a:gd name="T9" fmla="*/ 33 h 84"/>
                <a:gd name="T10" fmla="*/ 219 w 367"/>
                <a:gd name="T11" fmla="*/ 41 h 84"/>
                <a:gd name="T12" fmla="*/ 234 w 367"/>
                <a:gd name="T13" fmla="*/ 48 h 84"/>
                <a:gd name="T14" fmla="*/ 286 w 367"/>
                <a:gd name="T15" fmla="*/ 48 h 84"/>
                <a:gd name="T16" fmla="*/ 308 w 367"/>
                <a:gd name="T17" fmla="*/ 66 h 84"/>
                <a:gd name="T18" fmla="*/ 288 w 367"/>
                <a:gd name="T19" fmla="*/ 84 h 84"/>
                <a:gd name="T20" fmla="*/ 88 w 367"/>
                <a:gd name="T21" fmla="*/ 84 h 84"/>
                <a:gd name="T22" fmla="*/ 68 w 367"/>
                <a:gd name="T23" fmla="*/ 67 h 84"/>
                <a:gd name="T24" fmla="*/ 89 w 367"/>
                <a:gd name="T25" fmla="*/ 48 h 84"/>
                <a:gd name="T26" fmla="*/ 133 w 367"/>
                <a:gd name="T27" fmla="*/ 48 h 84"/>
                <a:gd name="T28" fmla="*/ 148 w 367"/>
                <a:gd name="T29" fmla="*/ 41 h 84"/>
                <a:gd name="T30" fmla="*/ 132 w 367"/>
                <a:gd name="T31" fmla="*/ 33 h 84"/>
                <a:gd name="T32" fmla="*/ 24 w 367"/>
                <a:gd name="T33" fmla="*/ 33 h 84"/>
                <a:gd name="T34" fmla="*/ 0 w 367"/>
                <a:gd name="T35" fmla="*/ 15 h 84"/>
                <a:gd name="T36" fmla="*/ 24 w 367"/>
                <a:gd name="T37" fmla="*/ 0 h 84"/>
                <a:gd name="T38" fmla="*/ 185 w 367"/>
                <a:gd name="T3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84">
                  <a:moveTo>
                    <a:pt x="185" y="0"/>
                  </a:moveTo>
                  <a:cubicBezTo>
                    <a:pt x="237" y="0"/>
                    <a:pt x="289" y="0"/>
                    <a:pt x="341" y="0"/>
                  </a:cubicBezTo>
                  <a:cubicBezTo>
                    <a:pt x="354" y="0"/>
                    <a:pt x="366" y="0"/>
                    <a:pt x="367" y="15"/>
                  </a:cubicBezTo>
                  <a:cubicBezTo>
                    <a:pt x="367" y="32"/>
                    <a:pt x="354" y="33"/>
                    <a:pt x="341" y="33"/>
                  </a:cubicBezTo>
                  <a:cubicBezTo>
                    <a:pt x="306" y="32"/>
                    <a:pt x="271" y="32"/>
                    <a:pt x="235" y="33"/>
                  </a:cubicBezTo>
                  <a:cubicBezTo>
                    <a:pt x="229" y="33"/>
                    <a:pt x="219" y="29"/>
                    <a:pt x="219" y="41"/>
                  </a:cubicBezTo>
                  <a:cubicBezTo>
                    <a:pt x="219" y="52"/>
                    <a:pt x="229" y="48"/>
                    <a:pt x="234" y="48"/>
                  </a:cubicBezTo>
                  <a:cubicBezTo>
                    <a:pt x="252" y="49"/>
                    <a:pt x="269" y="49"/>
                    <a:pt x="286" y="48"/>
                  </a:cubicBezTo>
                  <a:cubicBezTo>
                    <a:pt x="299" y="48"/>
                    <a:pt x="308" y="52"/>
                    <a:pt x="308" y="66"/>
                  </a:cubicBezTo>
                  <a:cubicBezTo>
                    <a:pt x="308" y="79"/>
                    <a:pt x="298" y="84"/>
                    <a:pt x="288" y="84"/>
                  </a:cubicBezTo>
                  <a:cubicBezTo>
                    <a:pt x="221" y="84"/>
                    <a:pt x="154" y="84"/>
                    <a:pt x="88" y="84"/>
                  </a:cubicBezTo>
                  <a:cubicBezTo>
                    <a:pt x="77" y="84"/>
                    <a:pt x="68" y="80"/>
                    <a:pt x="68" y="67"/>
                  </a:cubicBezTo>
                  <a:cubicBezTo>
                    <a:pt x="68" y="53"/>
                    <a:pt x="76" y="48"/>
                    <a:pt x="89" y="48"/>
                  </a:cubicBezTo>
                  <a:cubicBezTo>
                    <a:pt x="103" y="49"/>
                    <a:pt x="118" y="49"/>
                    <a:pt x="133" y="48"/>
                  </a:cubicBezTo>
                  <a:cubicBezTo>
                    <a:pt x="138" y="48"/>
                    <a:pt x="148" y="52"/>
                    <a:pt x="148" y="41"/>
                  </a:cubicBezTo>
                  <a:cubicBezTo>
                    <a:pt x="148" y="29"/>
                    <a:pt x="138" y="33"/>
                    <a:pt x="132" y="33"/>
                  </a:cubicBezTo>
                  <a:cubicBezTo>
                    <a:pt x="96" y="32"/>
                    <a:pt x="60" y="32"/>
                    <a:pt x="24" y="33"/>
                  </a:cubicBezTo>
                  <a:cubicBezTo>
                    <a:pt x="11" y="33"/>
                    <a:pt x="0" y="30"/>
                    <a:pt x="0" y="15"/>
                  </a:cubicBezTo>
                  <a:cubicBezTo>
                    <a:pt x="1" y="2"/>
                    <a:pt x="12" y="0"/>
                    <a:pt x="24" y="0"/>
                  </a:cubicBezTo>
                  <a:cubicBezTo>
                    <a:pt x="78" y="0"/>
                    <a:pt x="132" y="0"/>
                    <a:pt x="185" y="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D94A3D0A-4835-42A7-B19F-471B0E1BF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1" y="4129088"/>
              <a:ext cx="119063" cy="195263"/>
            </a:xfrm>
            <a:custGeom>
              <a:avLst/>
              <a:gdLst>
                <a:gd name="T0" fmla="*/ 105 w 127"/>
                <a:gd name="T1" fmla="*/ 43 h 210"/>
                <a:gd name="T2" fmla="*/ 90 w 127"/>
                <a:gd name="T3" fmla="*/ 16 h 210"/>
                <a:gd name="T4" fmla="*/ 85 w 127"/>
                <a:gd name="T5" fmla="*/ 13 h 210"/>
                <a:gd name="T6" fmla="*/ 78 w 127"/>
                <a:gd name="T7" fmla="*/ 6 h 210"/>
                <a:gd name="T8" fmla="*/ 73 w 127"/>
                <a:gd name="T9" fmla="*/ 0 h 210"/>
                <a:gd name="T10" fmla="*/ 43 w 127"/>
                <a:gd name="T11" fmla="*/ 9 h 210"/>
                <a:gd name="T12" fmla="*/ 14 w 127"/>
                <a:gd name="T13" fmla="*/ 54 h 210"/>
                <a:gd name="T14" fmla="*/ 11 w 127"/>
                <a:gd name="T15" fmla="*/ 109 h 210"/>
                <a:gd name="T16" fmla="*/ 0 w 127"/>
                <a:gd name="T17" fmla="*/ 150 h 210"/>
                <a:gd name="T18" fmla="*/ 0 w 127"/>
                <a:gd name="T19" fmla="*/ 208 h 210"/>
                <a:gd name="T20" fmla="*/ 118 w 127"/>
                <a:gd name="T21" fmla="*/ 208 h 210"/>
                <a:gd name="T22" fmla="*/ 105 w 127"/>
                <a:gd name="T23" fmla="*/ 43 h 210"/>
                <a:gd name="T24" fmla="*/ 82 w 127"/>
                <a:gd name="T25" fmla="*/ 200 h 210"/>
                <a:gd name="T26" fmla="*/ 63 w 127"/>
                <a:gd name="T27" fmla="*/ 205 h 210"/>
                <a:gd name="T28" fmla="*/ 35 w 127"/>
                <a:gd name="T29" fmla="*/ 177 h 210"/>
                <a:gd name="T30" fmla="*/ 45 w 127"/>
                <a:gd name="T31" fmla="*/ 123 h 210"/>
                <a:gd name="T32" fmla="*/ 47 w 127"/>
                <a:gd name="T33" fmla="*/ 68 h 210"/>
                <a:gd name="T34" fmla="*/ 47 w 127"/>
                <a:gd name="T35" fmla="*/ 50 h 210"/>
                <a:gd name="T36" fmla="*/ 60 w 127"/>
                <a:gd name="T37" fmla="*/ 41 h 210"/>
                <a:gd name="T38" fmla="*/ 71 w 127"/>
                <a:gd name="T39" fmla="*/ 51 h 210"/>
                <a:gd name="T40" fmla="*/ 71 w 127"/>
                <a:gd name="T41" fmla="*/ 86 h 210"/>
                <a:gd name="T42" fmla="*/ 81 w 127"/>
                <a:gd name="T43" fmla="*/ 137 h 210"/>
                <a:gd name="T44" fmla="*/ 82 w 127"/>
                <a:gd name="T45" fmla="*/ 2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210">
                  <a:moveTo>
                    <a:pt x="105" y="43"/>
                  </a:moveTo>
                  <a:cubicBezTo>
                    <a:pt x="106" y="33"/>
                    <a:pt x="100" y="21"/>
                    <a:pt x="90" y="16"/>
                  </a:cubicBezTo>
                  <a:cubicBezTo>
                    <a:pt x="88" y="15"/>
                    <a:pt x="87" y="14"/>
                    <a:pt x="85" y="13"/>
                  </a:cubicBezTo>
                  <a:cubicBezTo>
                    <a:pt x="83" y="11"/>
                    <a:pt x="80" y="9"/>
                    <a:pt x="78" y="6"/>
                  </a:cubicBezTo>
                  <a:cubicBezTo>
                    <a:pt x="76" y="5"/>
                    <a:pt x="75" y="2"/>
                    <a:pt x="73" y="0"/>
                  </a:cubicBezTo>
                  <a:cubicBezTo>
                    <a:pt x="71" y="9"/>
                    <a:pt x="64" y="9"/>
                    <a:pt x="43" y="9"/>
                  </a:cubicBezTo>
                  <a:cubicBezTo>
                    <a:pt x="22" y="17"/>
                    <a:pt x="14" y="31"/>
                    <a:pt x="14" y="54"/>
                  </a:cubicBezTo>
                  <a:cubicBezTo>
                    <a:pt x="14" y="72"/>
                    <a:pt x="19" y="92"/>
                    <a:pt x="11" y="109"/>
                  </a:cubicBezTo>
                  <a:cubicBezTo>
                    <a:pt x="4" y="122"/>
                    <a:pt x="1" y="135"/>
                    <a:pt x="0" y="150"/>
                  </a:cubicBezTo>
                  <a:cubicBezTo>
                    <a:pt x="0" y="169"/>
                    <a:pt x="0" y="189"/>
                    <a:pt x="0" y="208"/>
                  </a:cubicBezTo>
                  <a:cubicBezTo>
                    <a:pt x="39" y="208"/>
                    <a:pt x="79" y="208"/>
                    <a:pt x="118" y="208"/>
                  </a:cubicBezTo>
                  <a:cubicBezTo>
                    <a:pt x="127" y="152"/>
                    <a:pt x="101" y="99"/>
                    <a:pt x="105" y="43"/>
                  </a:cubicBezTo>
                  <a:close/>
                  <a:moveTo>
                    <a:pt x="82" y="200"/>
                  </a:moveTo>
                  <a:cubicBezTo>
                    <a:pt x="81" y="209"/>
                    <a:pt x="70" y="205"/>
                    <a:pt x="63" y="205"/>
                  </a:cubicBezTo>
                  <a:cubicBezTo>
                    <a:pt x="30" y="205"/>
                    <a:pt x="34" y="210"/>
                    <a:pt x="35" y="177"/>
                  </a:cubicBezTo>
                  <a:cubicBezTo>
                    <a:pt x="35" y="159"/>
                    <a:pt x="32" y="142"/>
                    <a:pt x="45" y="123"/>
                  </a:cubicBezTo>
                  <a:cubicBezTo>
                    <a:pt x="53" y="110"/>
                    <a:pt x="47" y="87"/>
                    <a:pt x="47" y="68"/>
                  </a:cubicBezTo>
                  <a:cubicBezTo>
                    <a:pt x="47" y="62"/>
                    <a:pt x="47" y="56"/>
                    <a:pt x="47" y="50"/>
                  </a:cubicBezTo>
                  <a:cubicBezTo>
                    <a:pt x="48" y="43"/>
                    <a:pt x="53" y="41"/>
                    <a:pt x="60" y="41"/>
                  </a:cubicBezTo>
                  <a:cubicBezTo>
                    <a:pt x="67" y="41"/>
                    <a:pt x="71" y="43"/>
                    <a:pt x="71" y="51"/>
                  </a:cubicBezTo>
                  <a:cubicBezTo>
                    <a:pt x="71" y="62"/>
                    <a:pt x="71" y="74"/>
                    <a:pt x="71" y="86"/>
                  </a:cubicBezTo>
                  <a:cubicBezTo>
                    <a:pt x="73" y="103"/>
                    <a:pt x="70" y="119"/>
                    <a:pt x="81" y="137"/>
                  </a:cubicBezTo>
                  <a:cubicBezTo>
                    <a:pt x="90" y="154"/>
                    <a:pt x="84" y="179"/>
                    <a:pt x="82" y="20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AE701352-7D6B-415C-AE10-6365BE7A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3987800"/>
              <a:ext cx="30163" cy="150813"/>
            </a:xfrm>
            <a:custGeom>
              <a:avLst/>
              <a:gdLst>
                <a:gd name="T0" fmla="*/ 33 w 33"/>
                <a:gd name="T1" fmla="*/ 15 h 162"/>
                <a:gd name="T2" fmla="*/ 33 w 33"/>
                <a:gd name="T3" fmla="*/ 129 h 162"/>
                <a:gd name="T4" fmla="*/ 1 w 33"/>
                <a:gd name="T5" fmla="*/ 161 h 162"/>
                <a:gd name="T6" fmla="*/ 0 w 33"/>
                <a:gd name="T7" fmla="*/ 23 h 162"/>
                <a:gd name="T8" fmla="*/ 14 w 33"/>
                <a:gd name="T9" fmla="*/ 2 h 162"/>
                <a:gd name="T10" fmla="*/ 33 w 33"/>
                <a:gd name="T11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62">
                  <a:moveTo>
                    <a:pt x="33" y="15"/>
                  </a:moveTo>
                  <a:cubicBezTo>
                    <a:pt x="33" y="53"/>
                    <a:pt x="33" y="91"/>
                    <a:pt x="33" y="129"/>
                  </a:cubicBezTo>
                  <a:cubicBezTo>
                    <a:pt x="33" y="162"/>
                    <a:pt x="33" y="162"/>
                    <a:pt x="1" y="161"/>
                  </a:cubicBezTo>
                  <a:cubicBezTo>
                    <a:pt x="1" y="115"/>
                    <a:pt x="1" y="69"/>
                    <a:pt x="0" y="23"/>
                  </a:cubicBezTo>
                  <a:cubicBezTo>
                    <a:pt x="0" y="12"/>
                    <a:pt x="4" y="4"/>
                    <a:pt x="14" y="2"/>
                  </a:cubicBezTo>
                  <a:cubicBezTo>
                    <a:pt x="24" y="0"/>
                    <a:pt x="31" y="5"/>
                    <a:pt x="33" y="1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7F25ECB8-31EF-492C-96AE-32740ED34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5010150"/>
              <a:ext cx="93663" cy="31750"/>
            </a:xfrm>
            <a:custGeom>
              <a:avLst/>
              <a:gdLst>
                <a:gd name="T0" fmla="*/ 49 w 100"/>
                <a:gd name="T1" fmla="*/ 32 h 33"/>
                <a:gd name="T2" fmla="*/ 18 w 100"/>
                <a:gd name="T3" fmla="*/ 32 h 33"/>
                <a:gd name="T4" fmla="*/ 0 w 100"/>
                <a:gd name="T5" fmla="*/ 15 h 33"/>
                <a:gd name="T6" fmla="*/ 17 w 100"/>
                <a:gd name="T7" fmla="*/ 0 h 33"/>
                <a:gd name="T8" fmla="*/ 82 w 100"/>
                <a:gd name="T9" fmla="*/ 0 h 33"/>
                <a:gd name="T10" fmla="*/ 100 w 100"/>
                <a:gd name="T11" fmla="*/ 16 h 33"/>
                <a:gd name="T12" fmla="*/ 81 w 100"/>
                <a:gd name="T13" fmla="*/ 33 h 33"/>
                <a:gd name="T14" fmla="*/ 49 w 100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3">
                  <a:moveTo>
                    <a:pt x="49" y="32"/>
                  </a:moveTo>
                  <a:cubicBezTo>
                    <a:pt x="39" y="32"/>
                    <a:pt x="28" y="33"/>
                    <a:pt x="18" y="32"/>
                  </a:cubicBezTo>
                  <a:cubicBezTo>
                    <a:pt x="6" y="32"/>
                    <a:pt x="0" y="27"/>
                    <a:pt x="0" y="15"/>
                  </a:cubicBezTo>
                  <a:cubicBezTo>
                    <a:pt x="0" y="5"/>
                    <a:pt x="6" y="0"/>
                    <a:pt x="17" y="0"/>
                  </a:cubicBezTo>
                  <a:cubicBezTo>
                    <a:pt x="39" y="0"/>
                    <a:pt x="60" y="0"/>
                    <a:pt x="82" y="0"/>
                  </a:cubicBezTo>
                  <a:cubicBezTo>
                    <a:pt x="93" y="0"/>
                    <a:pt x="100" y="4"/>
                    <a:pt x="100" y="16"/>
                  </a:cubicBezTo>
                  <a:cubicBezTo>
                    <a:pt x="99" y="28"/>
                    <a:pt x="92" y="33"/>
                    <a:pt x="81" y="33"/>
                  </a:cubicBezTo>
                  <a:cubicBezTo>
                    <a:pt x="71" y="32"/>
                    <a:pt x="60" y="33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1" name="Freeform 25">
              <a:extLst>
                <a:ext uri="{FF2B5EF4-FFF2-40B4-BE49-F238E27FC236}">
                  <a16:creationId xmlns:a16="http://schemas.microsoft.com/office/drawing/2014/main" id="{78AB0951-5F3B-4DBB-9648-E2214544C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3" y="5010150"/>
              <a:ext cx="93663" cy="31750"/>
            </a:xfrm>
            <a:custGeom>
              <a:avLst/>
              <a:gdLst>
                <a:gd name="T0" fmla="*/ 49 w 101"/>
                <a:gd name="T1" fmla="*/ 32 h 33"/>
                <a:gd name="T2" fmla="*/ 17 w 101"/>
                <a:gd name="T3" fmla="*/ 32 h 33"/>
                <a:gd name="T4" fmla="*/ 0 w 101"/>
                <a:gd name="T5" fmla="*/ 15 h 33"/>
                <a:gd name="T6" fmla="*/ 17 w 101"/>
                <a:gd name="T7" fmla="*/ 0 h 33"/>
                <a:gd name="T8" fmla="*/ 83 w 101"/>
                <a:gd name="T9" fmla="*/ 0 h 33"/>
                <a:gd name="T10" fmla="*/ 100 w 101"/>
                <a:gd name="T11" fmla="*/ 17 h 33"/>
                <a:gd name="T12" fmla="*/ 83 w 101"/>
                <a:gd name="T13" fmla="*/ 32 h 33"/>
                <a:gd name="T14" fmla="*/ 49 w 101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3">
                  <a:moveTo>
                    <a:pt x="49" y="32"/>
                  </a:moveTo>
                  <a:cubicBezTo>
                    <a:pt x="39" y="32"/>
                    <a:pt x="28" y="33"/>
                    <a:pt x="17" y="32"/>
                  </a:cubicBezTo>
                  <a:cubicBezTo>
                    <a:pt x="6" y="32"/>
                    <a:pt x="0" y="26"/>
                    <a:pt x="0" y="15"/>
                  </a:cubicBezTo>
                  <a:cubicBezTo>
                    <a:pt x="0" y="4"/>
                    <a:pt x="7" y="0"/>
                    <a:pt x="17" y="0"/>
                  </a:cubicBezTo>
                  <a:cubicBezTo>
                    <a:pt x="39" y="0"/>
                    <a:pt x="61" y="0"/>
                    <a:pt x="83" y="0"/>
                  </a:cubicBezTo>
                  <a:cubicBezTo>
                    <a:pt x="94" y="0"/>
                    <a:pt x="101" y="6"/>
                    <a:pt x="100" y="17"/>
                  </a:cubicBezTo>
                  <a:cubicBezTo>
                    <a:pt x="100" y="27"/>
                    <a:pt x="93" y="32"/>
                    <a:pt x="83" y="32"/>
                  </a:cubicBezTo>
                  <a:cubicBezTo>
                    <a:pt x="72" y="33"/>
                    <a:pt x="60" y="32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090D89AA-B663-47BD-8D01-B9C7DBE4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4943475"/>
              <a:ext cx="55563" cy="34925"/>
            </a:xfrm>
            <a:custGeom>
              <a:avLst/>
              <a:gdLst>
                <a:gd name="T0" fmla="*/ 30 w 59"/>
                <a:gd name="T1" fmla="*/ 38 h 38"/>
                <a:gd name="T2" fmla="*/ 14 w 59"/>
                <a:gd name="T3" fmla="*/ 37 h 38"/>
                <a:gd name="T4" fmla="*/ 2 w 59"/>
                <a:gd name="T5" fmla="*/ 20 h 38"/>
                <a:gd name="T6" fmla="*/ 33 w 59"/>
                <a:gd name="T7" fmla="*/ 5 h 38"/>
                <a:gd name="T8" fmla="*/ 58 w 59"/>
                <a:gd name="T9" fmla="*/ 20 h 38"/>
                <a:gd name="T10" fmla="*/ 46 w 59"/>
                <a:gd name="T11" fmla="*/ 37 h 38"/>
                <a:gd name="T12" fmla="*/ 30 w 59"/>
                <a:gd name="T13" fmla="*/ 37 h 38"/>
                <a:gd name="T14" fmla="*/ 30 w 5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8">
                  <a:moveTo>
                    <a:pt x="30" y="38"/>
                  </a:moveTo>
                  <a:cubicBezTo>
                    <a:pt x="24" y="37"/>
                    <a:pt x="19" y="38"/>
                    <a:pt x="14" y="37"/>
                  </a:cubicBezTo>
                  <a:cubicBezTo>
                    <a:pt x="4" y="35"/>
                    <a:pt x="0" y="29"/>
                    <a:pt x="2" y="20"/>
                  </a:cubicBezTo>
                  <a:cubicBezTo>
                    <a:pt x="5" y="0"/>
                    <a:pt x="21" y="5"/>
                    <a:pt x="33" y="5"/>
                  </a:cubicBezTo>
                  <a:cubicBezTo>
                    <a:pt x="45" y="4"/>
                    <a:pt x="57" y="5"/>
                    <a:pt x="58" y="20"/>
                  </a:cubicBezTo>
                  <a:cubicBezTo>
                    <a:pt x="59" y="29"/>
                    <a:pt x="55" y="36"/>
                    <a:pt x="46" y="37"/>
                  </a:cubicBezTo>
                  <a:cubicBezTo>
                    <a:pt x="40" y="37"/>
                    <a:pt x="35" y="37"/>
                    <a:pt x="30" y="37"/>
                  </a:cubicBezTo>
                  <a:cubicBezTo>
                    <a:pt x="30" y="37"/>
                    <a:pt x="30" y="37"/>
                    <a:pt x="30" y="38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3" name="Freeform 27">
              <a:extLst>
                <a:ext uri="{FF2B5EF4-FFF2-40B4-BE49-F238E27FC236}">
                  <a16:creationId xmlns:a16="http://schemas.microsoft.com/office/drawing/2014/main" id="{C6C7C5AA-44B5-4A87-8A6F-105C32905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1" y="4945063"/>
              <a:ext cx="53975" cy="33338"/>
            </a:xfrm>
            <a:custGeom>
              <a:avLst/>
              <a:gdLst>
                <a:gd name="T0" fmla="*/ 29 w 58"/>
                <a:gd name="T1" fmla="*/ 35 h 36"/>
                <a:gd name="T2" fmla="*/ 14 w 58"/>
                <a:gd name="T3" fmla="*/ 35 h 36"/>
                <a:gd name="T4" fmla="*/ 1 w 58"/>
                <a:gd name="T5" fmla="*/ 24 h 36"/>
                <a:gd name="T6" fmla="*/ 5 w 58"/>
                <a:gd name="T7" fmla="*/ 8 h 36"/>
                <a:gd name="T8" fmla="*/ 52 w 58"/>
                <a:gd name="T9" fmla="*/ 7 h 36"/>
                <a:gd name="T10" fmla="*/ 57 w 58"/>
                <a:gd name="T11" fmla="*/ 23 h 36"/>
                <a:gd name="T12" fmla="*/ 45 w 58"/>
                <a:gd name="T13" fmla="*/ 35 h 36"/>
                <a:gd name="T14" fmla="*/ 29 w 58"/>
                <a:gd name="T15" fmla="*/ 36 h 36"/>
                <a:gd name="T16" fmla="*/ 29 w 58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6">
                  <a:moveTo>
                    <a:pt x="29" y="35"/>
                  </a:moveTo>
                  <a:cubicBezTo>
                    <a:pt x="24" y="35"/>
                    <a:pt x="19" y="35"/>
                    <a:pt x="14" y="35"/>
                  </a:cubicBezTo>
                  <a:cubicBezTo>
                    <a:pt x="7" y="34"/>
                    <a:pt x="2" y="31"/>
                    <a:pt x="1" y="24"/>
                  </a:cubicBezTo>
                  <a:cubicBezTo>
                    <a:pt x="0" y="18"/>
                    <a:pt x="0" y="12"/>
                    <a:pt x="5" y="8"/>
                  </a:cubicBezTo>
                  <a:cubicBezTo>
                    <a:pt x="13" y="0"/>
                    <a:pt x="44" y="0"/>
                    <a:pt x="52" y="7"/>
                  </a:cubicBezTo>
                  <a:cubicBezTo>
                    <a:pt x="58" y="12"/>
                    <a:pt x="58" y="17"/>
                    <a:pt x="57" y="23"/>
                  </a:cubicBezTo>
                  <a:cubicBezTo>
                    <a:pt x="56" y="30"/>
                    <a:pt x="52" y="34"/>
                    <a:pt x="45" y="35"/>
                  </a:cubicBezTo>
                  <a:cubicBezTo>
                    <a:pt x="40" y="35"/>
                    <a:pt x="35" y="35"/>
                    <a:pt x="29" y="36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id="{771F4F70-EFAB-491A-9618-49C89F9D5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4946650"/>
              <a:ext cx="30163" cy="31750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3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27" y="2"/>
                    <a:pt x="33" y="8"/>
                    <a:pt x="33" y="17"/>
                  </a:cubicBezTo>
                  <a:cubicBezTo>
                    <a:pt x="33" y="27"/>
                    <a:pt x="28" y="33"/>
                    <a:pt x="17" y="33"/>
                  </a:cubicBezTo>
                  <a:cubicBezTo>
                    <a:pt x="6" y="34"/>
                    <a:pt x="0" y="27"/>
                    <a:pt x="0" y="17"/>
                  </a:cubicBezTo>
                  <a:cubicBezTo>
                    <a:pt x="0" y="7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52251D27-2BA3-4E10-9EFA-B2A72339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4948238"/>
              <a:ext cx="30163" cy="30163"/>
            </a:xfrm>
            <a:custGeom>
              <a:avLst/>
              <a:gdLst>
                <a:gd name="T0" fmla="*/ 17 w 33"/>
                <a:gd name="T1" fmla="*/ 32 h 33"/>
                <a:gd name="T2" fmla="*/ 0 w 33"/>
                <a:gd name="T3" fmla="*/ 18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2"/>
                  </a:moveTo>
                  <a:cubicBezTo>
                    <a:pt x="7" y="33"/>
                    <a:pt x="1" y="27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8" y="32"/>
                    <a:pt x="17" y="32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247F4ED9-B34B-4B5F-B2A7-85980090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1" y="4873625"/>
              <a:ext cx="247650" cy="44450"/>
            </a:xfrm>
            <a:custGeom>
              <a:avLst/>
              <a:gdLst>
                <a:gd name="T0" fmla="*/ 0 w 266"/>
                <a:gd name="T1" fmla="*/ 1 h 48"/>
                <a:gd name="T2" fmla="*/ 23 w 266"/>
                <a:gd name="T3" fmla="*/ 12 h 48"/>
                <a:gd name="T4" fmla="*/ 244 w 266"/>
                <a:gd name="T5" fmla="*/ 12 h 48"/>
                <a:gd name="T6" fmla="*/ 266 w 266"/>
                <a:gd name="T7" fmla="*/ 0 h 48"/>
                <a:gd name="T8" fmla="*/ 266 w 266"/>
                <a:gd name="T9" fmla="*/ 44 h 48"/>
                <a:gd name="T10" fmla="*/ 247 w 266"/>
                <a:gd name="T11" fmla="*/ 47 h 48"/>
                <a:gd name="T12" fmla="*/ 20 w 266"/>
                <a:gd name="T13" fmla="*/ 47 h 48"/>
                <a:gd name="T14" fmla="*/ 0 w 266"/>
                <a:gd name="T15" fmla="*/ 44 h 48"/>
                <a:gd name="T16" fmla="*/ 0 w 266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48">
                  <a:moveTo>
                    <a:pt x="0" y="1"/>
                  </a:moveTo>
                  <a:cubicBezTo>
                    <a:pt x="5" y="10"/>
                    <a:pt x="13" y="12"/>
                    <a:pt x="23" y="12"/>
                  </a:cubicBezTo>
                  <a:cubicBezTo>
                    <a:pt x="97" y="12"/>
                    <a:pt x="170" y="12"/>
                    <a:pt x="244" y="12"/>
                  </a:cubicBezTo>
                  <a:cubicBezTo>
                    <a:pt x="255" y="12"/>
                    <a:pt x="262" y="9"/>
                    <a:pt x="266" y="0"/>
                  </a:cubicBezTo>
                  <a:cubicBezTo>
                    <a:pt x="266" y="15"/>
                    <a:pt x="266" y="30"/>
                    <a:pt x="266" y="44"/>
                  </a:cubicBezTo>
                  <a:cubicBezTo>
                    <a:pt x="260" y="45"/>
                    <a:pt x="253" y="47"/>
                    <a:pt x="247" y="47"/>
                  </a:cubicBezTo>
                  <a:cubicBezTo>
                    <a:pt x="171" y="48"/>
                    <a:pt x="95" y="48"/>
                    <a:pt x="20" y="47"/>
                  </a:cubicBezTo>
                  <a:cubicBezTo>
                    <a:pt x="13" y="47"/>
                    <a:pt x="7" y="45"/>
                    <a:pt x="0" y="44"/>
                  </a:cubicBezTo>
                  <a:cubicBezTo>
                    <a:pt x="0" y="30"/>
                    <a:pt x="0" y="15"/>
                    <a:pt x="0" y="1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5E8EF98C-E624-4BBD-AF0F-19B55B5096D7}"/>
              </a:ext>
            </a:extLst>
          </p:cNvPr>
          <p:cNvCxnSpPr/>
          <p:nvPr/>
        </p:nvCxnSpPr>
        <p:spPr>
          <a:xfrm>
            <a:off x="1631092" y="4960937"/>
            <a:ext cx="7117492" cy="0"/>
          </a:xfrm>
          <a:prstGeom prst="line">
            <a:avLst/>
          </a:prstGeom>
          <a:ln w="38100">
            <a:solidFill>
              <a:srgbClr val="0E4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59">
            <a:extLst>
              <a:ext uri="{FF2B5EF4-FFF2-40B4-BE49-F238E27FC236}">
                <a16:creationId xmlns:a16="http://schemas.microsoft.com/office/drawing/2014/main" id="{8AB4C3EC-F4AA-40F1-A659-1D0420681C4D}"/>
              </a:ext>
            </a:extLst>
          </p:cNvPr>
          <p:cNvSpPr txBox="1"/>
          <p:nvPr/>
        </p:nvSpPr>
        <p:spPr>
          <a:xfrm>
            <a:off x="7039678" y="467316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50" dirty="0">
                <a:solidFill>
                  <a:schemeClr val="tx1"/>
                </a:solidFill>
                <a:latin typeface="Arial" pitchFamily="34" charset="0"/>
                <a:cs typeface="B Nazanin" panose="00000700000000000000" pitchFamily="2" charset="-78"/>
              </a:rPr>
              <a:t>20begir.com</a:t>
            </a:r>
            <a:endParaRPr lang="ko-KR" altLang="en-US" sz="1050" dirty="0">
              <a:solidFill>
                <a:schemeClr val="tx1"/>
              </a:solidFill>
              <a:latin typeface="Arial" pitchFamily="34" charset="0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6"/>
          <p:cNvSpPr/>
          <p:nvPr/>
        </p:nvSpPr>
        <p:spPr>
          <a:xfrm>
            <a:off x="3859213" y="2927137"/>
            <a:ext cx="3222702" cy="2223847"/>
          </a:xfrm>
          <a:custGeom>
            <a:avLst/>
            <a:gdLst>
              <a:gd name="connsiteX0" fmla="*/ 6477 w 8742"/>
              <a:gd name="connsiteY0" fmla="*/ 0 h 9996"/>
              <a:gd name="connsiteX1" fmla="*/ 4023 w 8742"/>
              <a:gd name="connsiteY1" fmla="*/ 834 h 9996"/>
              <a:gd name="connsiteX2" fmla="*/ 3817 w 8742"/>
              <a:gd name="connsiteY2" fmla="*/ 844 h 9996"/>
              <a:gd name="connsiteX3" fmla="*/ 2655 w 8742"/>
              <a:gd name="connsiteY3" fmla="*/ 774 h 9996"/>
              <a:gd name="connsiteX4" fmla="*/ 1058 w 8742"/>
              <a:gd name="connsiteY4" fmla="*/ 1830 h 9996"/>
              <a:gd name="connsiteX5" fmla="*/ 193 w 8742"/>
              <a:gd name="connsiteY5" fmla="*/ 5904 h 9996"/>
              <a:gd name="connsiteX6" fmla="*/ 0 w 8742"/>
              <a:gd name="connsiteY6" fmla="*/ 9996 h 9996"/>
              <a:gd name="connsiteX7" fmla="*/ 7136 w 8742"/>
              <a:gd name="connsiteY7" fmla="*/ 9996 h 9996"/>
              <a:gd name="connsiteX8" fmla="*/ 8739 w 8742"/>
              <a:gd name="connsiteY8" fmla="*/ 8561 h 9996"/>
              <a:gd name="connsiteX9" fmla="*/ 7848 w 8742"/>
              <a:gd name="connsiteY9" fmla="*/ 7033 h 9996"/>
              <a:gd name="connsiteX10" fmla="*/ 6911 w 8742"/>
              <a:gd name="connsiteY10" fmla="*/ 6129 h 9996"/>
              <a:gd name="connsiteX11" fmla="*/ 7521 w 8742"/>
              <a:gd name="connsiteY11" fmla="*/ 4259 h 9996"/>
              <a:gd name="connsiteX12" fmla="*/ 7238 w 8742"/>
              <a:gd name="connsiteY12" fmla="*/ 275 h 9996"/>
              <a:gd name="connsiteX13" fmla="*/ 6477 w 8742"/>
              <a:gd name="connsiteY13" fmla="*/ 0 h 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42" h="9996" extrusionOk="0">
                <a:moveTo>
                  <a:pt x="6477" y="0"/>
                </a:moveTo>
                <a:cubicBezTo>
                  <a:pt x="5658" y="0"/>
                  <a:pt x="4776" y="738"/>
                  <a:pt x="4023" y="834"/>
                </a:cubicBezTo>
                <a:cubicBezTo>
                  <a:pt x="3956" y="840"/>
                  <a:pt x="3887" y="844"/>
                  <a:pt x="3817" y="844"/>
                </a:cubicBezTo>
                <a:cubicBezTo>
                  <a:pt x="3453" y="844"/>
                  <a:pt x="3049" y="774"/>
                  <a:pt x="2655" y="774"/>
                </a:cubicBezTo>
                <a:cubicBezTo>
                  <a:pt x="2035" y="774"/>
                  <a:pt x="1468" y="975"/>
                  <a:pt x="1058" y="1830"/>
                </a:cubicBezTo>
                <a:cubicBezTo>
                  <a:pt x="648" y="2685"/>
                  <a:pt x="193" y="4222"/>
                  <a:pt x="193" y="5904"/>
                </a:cubicBezTo>
                <a:cubicBezTo>
                  <a:pt x="193" y="7371"/>
                  <a:pt x="0" y="7154"/>
                  <a:pt x="0" y="9996"/>
                </a:cubicBezTo>
                <a:lnTo>
                  <a:pt x="7136" y="9996"/>
                </a:lnTo>
                <a:cubicBezTo>
                  <a:pt x="8189" y="9996"/>
                  <a:pt x="8702" y="9465"/>
                  <a:pt x="8739" y="8561"/>
                </a:cubicBezTo>
                <a:cubicBezTo>
                  <a:pt x="8779" y="7813"/>
                  <a:pt x="8432" y="7192"/>
                  <a:pt x="7848" y="7033"/>
                </a:cubicBezTo>
                <a:cubicBezTo>
                  <a:pt x="7502" y="6937"/>
                  <a:pt x="7014" y="6691"/>
                  <a:pt x="6911" y="6129"/>
                </a:cubicBezTo>
                <a:cubicBezTo>
                  <a:pt x="6770" y="5352"/>
                  <a:pt x="7316" y="4821"/>
                  <a:pt x="7521" y="4259"/>
                </a:cubicBezTo>
                <a:cubicBezTo>
                  <a:pt x="8028" y="2920"/>
                  <a:pt x="8066" y="924"/>
                  <a:pt x="7238" y="275"/>
                </a:cubicBezTo>
                <a:cubicBezTo>
                  <a:pt x="6994" y="76"/>
                  <a:pt x="6738" y="0"/>
                  <a:pt x="6477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2054" name="Picture 6" descr="persona con camisa blanca de manga larga con mod tipo tubo plateado y negro">
            <a:extLst>
              <a:ext uri="{FF2B5EF4-FFF2-40B4-BE49-F238E27FC236}">
                <a16:creationId xmlns:a16="http://schemas.microsoft.com/office/drawing/2014/main" id="{0DD106F8-4F51-49C1-BAD0-3B957C2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92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3" name="Google Shape;1103;p36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اهداف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4" name="Google Shape;1104;p36"/>
          <p:cNvSpPr txBox="1">
            <a:spLocks noGrp="1"/>
          </p:cNvSpPr>
          <p:nvPr>
            <p:ph type="subTitle" idx="3"/>
          </p:nvPr>
        </p:nvSpPr>
        <p:spPr>
          <a:xfrm>
            <a:off x="4572000" y="2661475"/>
            <a:ext cx="2930486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5" name="Google Shape;1105;p36"/>
          <p:cNvSpPr txBox="1">
            <a:spLocks noGrp="1"/>
          </p:cNvSpPr>
          <p:nvPr>
            <p:ph type="title" idx="4"/>
          </p:nvPr>
        </p:nvSpPr>
        <p:spPr>
          <a:xfrm>
            <a:off x="5054791" y="2445887"/>
            <a:ext cx="22284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6" name="Google Shape;1106;p36"/>
          <p:cNvSpPr txBox="1">
            <a:spLocks noGrp="1"/>
          </p:cNvSpPr>
          <p:nvPr>
            <p:ph type="title" idx="6"/>
          </p:nvPr>
        </p:nvSpPr>
        <p:spPr>
          <a:xfrm>
            <a:off x="5026717" y="3678076"/>
            <a:ext cx="22284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7" name="Google Shape;1107;p36"/>
          <p:cNvSpPr txBox="1">
            <a:spLocks noGrp="1"/>
          </p:cNvSpPr>
          <p:nvPr>
            <p:ph type="subTitle" idx="1"/>
          </p:nvPr>
        </p:nvSpPr>
        <p:spPr>
          <a:xfrm>
            <a:off x="4571999" y="1458325"/>
            <a:ext cx="2930487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8" name="Google Shape;1108;p36"/>
          <p:cNvSpPr txBox="1">
            <a:spLocks noGrp="1"/>
          </p:cNvSpPr>
          <p:nvPr>
            <p:ph type="title" idx="2"/>
          </p:nvPr>
        </p:nvSpPr>
        <p:spPr>
          <a:xfrm>
            <a:off x="5026717" y="1232287"/>
            <a:ext cx="22284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9" name="Google Shape;1109;p36"/>
          <p:cNvSpPr txBox="1">
            <a:spLocks noGrp="1"/>
          </p:cNvSpPr>
          <p:nvPr>
            <p:ph type="subTitle" idx="5"/>
          </p:nvPr>
        </p:nvSpPr>
        <p:spPr>
          <a:xfrm>
            <a:off x="4571999" y="3864625"/>
            <a:ext cx="2930485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111" name="Google Shape;1111;p36"/>
          <p:cNvGrpSpPr/>
          <p:nvPr/>
        </p:nvGrpSpPr>
        <p:grpSpPr>
          <a:xfrm>
            <a:off x="5852873" y="832074"/>
            <a:ext cx="449351" cy="134550"/>
            <a:chOff x="826998" y="3699099"/>
            <a:chExt cx="449351" cy="134550"/>
          </a:xfrm>
        </p:grpSpPr>
        <p:sp>
          <p:nvSpPr>
            <p:cNvPr id="1112" name="Google Shape;1112;p36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A5D7B5C-5C6E-710A-6866-CA37FB56B7D6}"/>
              </a:ext>
            </a:extLst>
          </p:cNvPr>
          <p:cNvGrpSpPr/>
          <p:nvPr/>
        </p:nvGrpSpPr>
        <p:grpSpPr>
          <a:xfrm>
            <a:off x="212726" y="3987800"/>
            <a:ext cx="1296988" cy="1100138"/>
            <a:chOff x="212726" y="3987800"/>
            <a:chExt cx="1296988" cy="1100138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F4A1F1F-C9EB-413A-A445-844EEBD04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3" y="4322763"/>
              <a:ext cx="1063625" cy="655638"/>
            </a:xfrm>
            <a:custGeom>
              <a:avLst/>
              <a:gdLst>
                <a:gd name="T0" fmla="*/ 490 w 1146"/>
                <a:gd name="T1" fmla="*/ 53 h 706"/>
                <a:gd name="T2" fmla="*/ 503 w 1146"/>
                <a:gd name="T3" fmla="*/ 403 h 706"/>
                <a:gd name="T4" fmla="*/ 481 w 1146"/>
                <a:gd name="T5" fmla="*/ 497 h 706"/>
                <a:gd name="T6" fmla="*/ 445 w 1146"/>
                <a:gd name="T7" fmla="*/ 593 h 706"/>
                <a:gd name="T8" fmla="*/ 506 w 1146"/>
                <a:gd name="T9" fmla="*/ 657 h 706"/>
                <a:gd name="T10" fmla="*/ 564 w 1146"/>
                <a:gd name="T11" fmla="*/ 673 h 706"/>
                <a:gd name="T12" fmla="*/ 557 w 1146"/>
                <a:gd name="T13" fmla="*/ 295 h 706"/>
                <a:gd name="T14" fmla="*/ 608 w 1146"/>
                <a:gd name="T15" fmla="*/ 177 h 706"/>
                <a:gd name="T16" fmla="*/ 585 w 1146"/>
                <a:gd name="T17" fmla="*/ 73 h 706"/>
                <a:gd name="T18" fmla="*/ 807 w 1146"/>
                <a:gd name="T19" fmla="*/ 41 h 706"/>
                <a:gd name="T20" fmla="*/ 845 w 1146"/>
                <a:gd name="T21" fmla="*/ 146 h 706"/>
                <a:gd name="T22" fmla="*/ 863 w 1146"/>
                <a:gd name="T23" fmla="*/ 222 h 706"/>
                <a:gd name="T24" fmla="*/ 890 w 1146"/>
                <a:gd name="T25" fmla="*/ 624 h 706"/>
                <a:gd name="T26" fmla="*/ 1040 w 1146"/>
                <a:gd name="T27" fmla="*/ 673 h 706"/>
                <a:gd name="T28" fmla="*/ 1146 w 1146"/>
                <a:gd name="T29" fmla="*/ 691 h 706"/>
                <a:gd name="T30" fmla="*/ 25 w 1146"/>
                <a:gd name="T31" fmla="*/ 706 h 706"/>
                <a:gd name="T32" fmla="*/ 26 w 1146"/>
                <a:gd name="T33" fmla="*/ 672 h 706"/>
                <a:gd name="T34" fmla="*/ 274 w 1146"/>
                <a:gd name="T35" fmla="*/ 656 h 706"/>
                <a:gd name="T36" fmla="*/ 337 w 1146"/>
                <a:gd name="T37" fmla="*/ 593 h 706"/>
                <a:gd name="T38" fmla="*/ 325 w 1146"/>
                <a:gd name="T39" fmla="*/ 497 h 706"/>
                <a:gd name="T40" fmla="*/ 258 w 1146"/>
                <a:gd name="T41" fmla="*/ 432 h 706"/>
                <a:gd name="T42" fmla="*/ 290 w 1146"/>
                <a:gd name="T43" fmla="*/ 381 h 706"/>
                <a:gd name="T44" fmla="*/ 331 w 1146"/>
                <a:gd name="T45" fmla="*/ 0 h 706"/>
                <a:gd name="T46" fmla="*/ 856 w 1146"/>
                <a:gd name="T47" fmla="*/ 637 h 706"/>
                <a:gd name="T48" fmla="*/ 857 w 1146"/>
                <a:gd name="T49" fmla="*/ 289 h 706"/>
                <a:gd name="T50" fmla="*/ 804 w 1146"/>
                <a:gd name="T51" fmla="*/ 172 h 706"/>
                <a:gd name="T52" fmla="*/ 661 w 1146"/>
                <a:gd name="T53" fmla="*/ 156 h 706"/>
                <a:gd name="T54" fmla="*/ 606 w 1146"/>
                <a:gd name="T55" fmla="*/ 246 h 706"/>
                <a:gd name="T56" fmla="*/ 590 w 1146"/>
                <a:gd name="T57" fmla="*/ 594 h 706"/>
                <a:gd name="T58" fmla="*/ 628 w 1146"/>
                <a:gd name="T59" fmla="*/ 672 h 706"/>
                <a:gd name="T60" fmla="*/ 856 w 1146"/>
                <a:gd name="T61" fmla="*/ 637 h 706"/>
                <a:gd name="T62" fmla="*/ 324 w 1146"/>
                <a:gd name="T63" fmla="*/ 383 h 706"/>
                <a:gd name="T64" fmla="*/ 446 w 1146"/>
                <a:gd name="T65" fmla="*/ 397 h 706"/>
                <a:gd name="T66" fmla="*/ 458 w 1146"/>
                <a:gd name="T67" fmla="*/ 54 h 706"/>
                <a:gd name="T68" fmla="*/ 349 w 1146"/>
                <a:gd name="T69" fmla="*/ 32 h 706"/>
                <a:gd name="T70" fmla="*/ 324 w 1146"/>
                <a:gd name="T71" fmla="*/ 217 h 706"/>
                <a:gd name="T72" fmla="*/ 807 w 1146"/>
                <a:gd name="T73" fmla="*/ 124 h 706"/>
                <a:gd name="T74" fmla="*/ 807 w 1146"/>
                <a:gd name="T75" fmla="*/ 73 h 706"/>
                <a:gd name="T76" fmla="*/ 614 w 1146"/>
                <a:gd name="T77" fmla="*/ 98 h 706"/>
                <a:gd name="T78" fmla="*/ 723 w 1146"/>
                <a:gd name="T79" fmla="*/ 124 h 706"/>
                <a:gd name="T80" fmla="*/ 473 w 1146"/>
                <a:gd name="T81" fmla="*/ 465 h 706"/>
                <a:gd name="T82" fmla="*/ 475 w 1146"/>
                <a:gd name="T83" fmla="*/ 431 h 706"/>
                <a:gd name="T84" fmla="*/ 290 w 1146"/>
                <a:gd name="T85" fmla="*/ 448 h 706"/>
                <a:gd name="T86" fmla="*/ 390 w 1146"/>
                <a:gd name="T87" fmla="*/ 464 h 706"/>
                <a:gd name="T88" fmla="*/ 458 w 1146"/>
                <a:gd name="T89" fmla="*/ 672 h 706"/>
                <a:gd name="T90" fmla="*/ 459 w 1146"/>
                <a:gd name="T91" fmla="*/ 639 h 706"/>
                <a:gd name="T92" fmla="*/ 307 w 1146"/>
                <a:gd name="T93" fmla="*/ 655 h 706"/>
                <a:gd name="T94" fmla="*/ 390 w 1146"/>
                <a:gd name="T95" fmla="*/ 672 h 706"/>
                <a:gd name="T96" fmla="*/ 411 w 1146"/>
                <a:gd name="T97" fmla="*/ 525 h 706"/>
                <a:gd name="T98" fmla="*/ 369 w 1146"/>
                <a:gd name="T99" fmla="*/ 507 h 706"/>
                <a:gd name="T100" fmla="*/ 374 w 1146"/>
                <a:gd name="T101" fmla="*/ 604 h 706"/>
                <a:gd name="T102" fmla="*/ 411 w 1146"/>
                <a:gd name="T103" fmla="*/ 58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6" h="706">
                  <a:moveTo>
                    <a:pt x="449" y="0"/>
                  </a:moveTo>
                  <a:cubicBezTo>
                    <a:pt x="479" y="9"/>
                    <a:pt x="490" y="23"/>
                    <a:pt x="490" y="53"/>
                  </a:cubicBezTo>
                  <a:cubicBezTo>
                    <a:pt x="490" y="162"/>
                    <a:pt x="490" y="271"/>
                    <a:pt x="490" y="381"/>
                  </a:cubicBezTo>
                  <a:cubicBezTo>
                    <a:pt x="490" y="391"/>
                    <a:pt x="491" y="398"/>
                    <a:pt x="503" y="403"/>
                  </a:cubicBezTo>
                  <a:cubicBezTo>
                    <a:pt x="522" y="412"/>
                    <a:pt x="529" y="438"/>
                    <a:pt x="522" y="467"/>
                  </a:cubicBezTo>
                  <a:cubicBezTo>
                    <a:pt x="517" y="487"/>
                    <a:pt x="504" y="496"/>
                    <a:pt x="481" y="497"/>
                  </a:cubicBezTo>
                  <a:cubicBezTo>
                    <a:pt x="445" y="497"/>
                    <a:pt x="445" y="497"/>
                    <a:pt x="445" y="533"/>
                  </a:cubicBezTo>
                  <a:cubicBezTo>
                    <a:pt x="445" y="553"/>
                    <a:pt x="446" y="573"/>
                    <a:pt x="445" y="593"/>
                  </a:cubicBezTo>
                  <a:cubicBezTo>
                    <a:pt x="444" y="603"/>
                    <a:pt x="448" y="605"/>
                    <a:pt x="457" y="605"/>
                  </a:cubicBezTo>
                  <a:cubicBezTo>
                    <a:pt x="494" y="607"/>
                    <a:pt x="507" y="620"/>
                    <a:pt x="506" y="657"/>
                  </a:cubicBezTo>
                  <a:cubicBezTo>
                    <a:pt x="506" y="669"/>
                    <a:pt x="508" y="674"/>
                    <a:pt x="521" y="673"/>
                  </a:cubicBezTo>
                  <a:cubicBezTo>
                    <a:pt x="534" y="671"/>
                    <a:pt x="549" y="673"/>
                    <a:pt x="564" y="673"/>
                  </a:cubicBezTo>
                  <a:cubicBezTo>
                    <a:pt x="555" y="652"/>
                    <a:pt x="557" y="631"/>
                    <a:pt x="557" y="610"/>
                  </a:cubicBezTo>
                  <a:cubicBezTo>
                    <a:pt x="557" y="505"/>
                    <a:pt x="558" y="400"/>
                    <a:pt x="557" y="295"/>
                  </a:cubicBezTo>
                  <a:cubicBezTo>
                    <a:pt x="557" y="266"/>
                    <a:pt x="565" y="241"/>
                    <a:pt x="585" y="220"/>
                  </a:cubicBezTo>
                  <a:cubicBezTo>
                    <a:pt x="596" y="208"/>
                    <a:pt x="603" y="193"/>
                    <a:pt x="608" y="177"/>
                  </a:cubicBezTo>
                  <a:cubicBezTo>
                    <a:pt x="611" y="164"/>
                    <a:pt x="612" y="153"/>
                    <a:pt x="598" y="143"/>
                  </a:cubicBezTo>
                  <a:cubicBezTo>
                    <a:pt x="580" y="129"/>
                    <a:pt x="576" y="97"/>
                    <a:pt x="585" y="73"/>
                  </a:cubicBezTo>
                  <a:cubicBezTo>
                    <a:pt x="593" y="52"/>
                    <a:pt x="611" y="41"/>
                    <a:pt x="637" y="41"/>
                  </a:cubicBezTo>
                  <a:cubicBezTo>
                    <a:pt x="694" y="41"/>
                    <a:pt x="750" y="41"/>
                    <a:pt x="807" y="41"/>
                  </a:cubicBezTo>
                  <a:cubicBezTo>
                    <a:pt x="835" y="41"/>
                    <a:pt x="853" y="51"/>
                    <a:pt x="861" y="73"/>
                  </a:cubicBezTo>
                  <a:cubicBezTo>
                    <a:pt x="871" y="99"/>
                    <a:pt x="865" y="131"/>
                    <a:pt x="845" y="146"/>
                  </a:cubicBezTo>
                  <a:cubicBezTo>
                    <a:pt x="836" y="153"/>
                    <a:pt x="835" y="159"/>
                    <a:pt x="837" y="169"/>
                  </a:cubicBezTo>
                  <a:cubicBezTo>
                    <a:pt x="841" y="189"/>
                    <a:pt x="849" y="207"/>
                    <a:pt x="863" y="222"/>
                  </a:cubicBezTo>
                  <a:cubicBezTo>
                    <a:pt x="882" y="242"/>
                    <a:pt x="890" y="266"/>
                    <a:pt x="890" y="294"/>
                  </a:cubicBezTo>
                  <a:cubicBezTo>
                    <a:pt x="889" y="404"/>
                    <a:pt x="889" y="514"/>
                    <a:pt x="890" y="624"/>
                  </a:cubicBezTo>
                  <a:cubicBezTo>
                    <a:pt x="890" y="640"/>
                    <a:pt x="890" y="656"/>
                    <a:pt x="881" y="673"/>
                  </a:cubicBezTo>
                  <a:cubicBezTo>
                    <a:pt x="935" y="673"/>
                    <a:pt x="988" y="673"/>
                    <a:pt x="1040" y="673"/>
                  </a:cubicBezTo>
                  <a:cubicBezTo>
                    <a:pt x="1067" y="673"/>
                    <a:pt x="1094" y="673"/>
                    <a:pt x="1122" y="672"/>
                  </a:cubicBezTo>
                  <a:cubicBezTo>
                    <a:pt x="1135" y="672"/>
                    <a:pt x="1146" y="677"/>
                    <a:pt x="1146" y="691"/>
                  </a:cubicBezTo>
                  <a:cubicBezTo>
                    <a:pt x="1146" y="706"/>
                    <a:pt x="1133" y="706"/>
                    <a:pt x="1122" y="706"/>
                  </a:cubicBezTo>
                  <a:cubicBezTo>
                    <a:pt x="757" y="706"/>
                    <a:pt x="391" y="706"/>
                    <a:pt x="25" y="706"/>
                  </a:cubicBezTo>
                  <a:cubicBezTo>
                    <a:pt x="13" y="706"/>
                    <a:pt x="0" y="705"/>
                    <a:pt x="1" y="690"/>
                  </a:cubicBezTo>
                  <a:cubicBezTo>
                    <a:pt x="1" y="674"/>
                    <a:pt x="13" y="672"/>
                    <a:pt x="26" y="672"/>
                  </a:cubicBezTo>
                  <a:cubicBezTo>
                    <a:pt x="103" y="673"/>
                    <a:pt x="180" y="672"/>
                    <a:pt x="256" y="673"/>
                  </a:cubicBezTo>
                  <a:cubicBezTo>
                    <a:pt x="269" y="673"/>
                    <a:pt x="275" y="672"/>
                    <a:pt x="274" y="656"/>
                  </a:cubicBezTo>
                  <a:cubicBezTo>
                    <a:pt x="273" y="621"/>
                    <a:pt x="288" y="607"/>
                    <a:pt x="325" y="605"/>
                  </a:cubicBezTo>
                  <a:cubicBezTo>
                    <a:pt x="334" y="605"/>
                    <a:pt x="338" y="603"/>
                    <a:pt x="337" y="593"/>
                  </a:cubicBezTo>
                  <a:cubicBezTo>
                    <a:pt x="337" y="565"/>
                    <a:pt x="337" y="537"/>
                    <a:pt x="337" y="509"/>
                  </a:cubicBezTo>
                  <a:cubicBezTo>
                    <a:pt x="337" y="500"/>
                    <a:pt x="335" y="495"/>
                    <a:pt x="325" y="497"/>
                  </a:cubicBezTo>
                  <a:cubicBezTo>
                    <a:pt x="322" y="497"/>
                    <a:pt x="318" y="497"/>
                    <a:pt x="315" y="497"/>
                  </a:cubicBezTo>
                  <a:cubicBezTo>
                    <a:pt x="257" y="500"/>
                    <a:pt x="256" y="471"/>
                    <a:pt x="258" y="432"/>
                  </a:cubicBezTo>
                  <a:cubicBezTo>
                    <a:pt x="259" y="419"/>
                    <a:pt x="266" y="408"/>
                    <a:pt x="277" y="404"/>
                  </a:cubicBezTo>
                  <a:cubicBezTo>
                    <a:pt x="290" y="399"/>
                    <a:pt x="290" y="392"/>
                    <a:pt x="290" y="381"/>
                  </a:cubicBezTo>
                  <a:cubicBezTo>
                    <a:pt x="290" y="273"/>
                    <a:pt x="290" y="164"/>
                    <a:pt x="290" y="55"/>
                  </a:cubicBezTo>
                  <a:cubicBezTo>
                    <a:pt x="290" y="24"/>
                    <a:pt x="301" y="10"/>
                    <a:pt x="331" y="0"/>
                  </a:cubicBezTo>
                  <a:cubicBezTo>
                    <a:pt x="370" y="0"/>
                    <a:pt x="410" y="0"/>
                    <a:pt x="449" y="0"/>
                  </a:cubicBezTo>
                  <a:close/>
                  <a:moveTo>
                    <a:pt x="856" y="637"/>
                  </a:moveTo>
                  <a:cubicBezTo>
                    <a:pt x="856" y="623"/>
                    <a:pt x="856" y="608"/>
                    <a:pt x="856" y="593"/>
                  </a:cubicBezTo>
                  <a:cubicBezTo>
                    <a:pt x="857" y="492"/>
                    <a:pt x="857" y="390"/>
                    <a:pt x="857" y="289"/>
                  </a:cubicBezTo>
                  <a:cubicBezTo>
                    <a:pt x="857" y="273"/>
                    <a:pt x="852" y="259"/>
                    <a:pt x="841" y="247"/>
                  </a:cubicBezTo>
                  <a:cubicBezTo>
                    <a:pt x="821" y="226"/>
                    <a:pt x="808" y="201"/>
                    <a:pt x="804" y="172"/>
                  </a:cubicBezTo>
                  <a:cubicBezTo>
                    <a:pt x="803" y="159"/>
                    <a:pt x="796" y="156"/>
                    <a:pt x="785" y="157"/>
                  </a:cubicBezTo>
                  <a:cubicBezTo>
                    <a:pt x="744" y="157"/>
                    <a:pt x="702" y="157"/>
                    <a:pt x="661" y="156"/>
                  </a:cubicBezTo>
                  <a:cubicBezTo>
                    <a:pt x="648" y="156"/>
                    <a:pt x="644" y="161"/>
                    <a:pt x="642" y="172"/>
                  </a:cubicBezTo>
                  <a:cubicBezTo>
                    <a:pt x="638" y="201"/>
                    <a:pt x="626" y="225"/>
                    <a:pt x="606" y="246"/>
                  </a:cubicBezTo>
                  <a:cubicBezTo>
                    <a:pt x="595" y="258"/>
                    <a:pt x="590" y="272"/>
                    <a:pt x="590" y="288"/>
                  </a:cubicBezTo>
                  <a:cubicBezTo>
                    <a:pt x="590" y="390"/>
                    <a:pt x="590" y="492"/>
                    <a:pt x="590" y="594"/>
                  </a:cubicBezTo>
                  <a:cubicBezTo>
                    <a:pt x="590" y="608"/>
                    <a:pt x="590" y="623"/>
                    <a:pt x="590" y="637"/>
                  </a:cubicBezTo>
                  <a:cubicBezTo>
                    <a:pt x="593" y="663"/>
                    <a:pt x="604" y="672"/>
                    <a:pt x="628" y="672"/>
                  </a:cubicBezTo>
                  <a:cubicBezTo>
                    <a:pt x="692" y="673"/>
                    <a:pt x="755" y="673"/>
                    <a:pt x="818" y="672"/>
                  </a:cubicBezTo>
                  <a:cubicBezTo>
                    <a:pt x="843" y="672"/>
                    <a:pt x="852" y="663"/>
                    <a:pt x="856" y="637"/>
                  </a:cubicBezTo>
                  <a:close/>
                  <a:moveTo>
                    <a:pt x="324" y="217"/>
                  </a:moveTo>
                  <a:cubicBezTo>
                    <a:pt x="324" y="272"/>
                    <a:pt x="324" y="327"/>
                    <a:pt x="324" y="383"/>
                  </a:cubicBezTo>
                  <a:cubicBezTo>
                    <a:pt x="324" y="391"/>
                    <a:pt x="323" y="398"/>
                    <a:pt x="336" y="397"/>
                  </a:cubicBezTo>
                  <a:cubicBezTo>
                    <a:pt x="373" y="396"/>
                    <a:pt x="409" y="397"/>
                    <a:pt x="446" y="397"/>
                  </a:cubicBezTo>
                  <a:cubicBezTo>
                    <a:pt x="457" y="397"/>
                    <a:pt x="458" y="393"/>
                    <a:pt x="458" y="384"/>
                  </a:cubicBezTo>
                  <a:cubicBezTo>
                    <a:pt x="457" y="274"/>
                    <a:pt x="457" y="164"/>
                    <a:pt x="458" y="54"/>
                  </a:cubicBezTo>
                  <a:cubicBezTo>
                    <a:pt x="458" y="38"/>
                    <a:pt x="450" y="32"/>
                    <a:pt x="434" y="32"/>
                  </a:cubicBezTo>
                  <a:cubicBezTo>
                    <a:pt x="406" y="33"/>
                    <a:pt x="377" y="33"/>
                    <a:pt x="349" y="32"/>
                  </a:cubicBezTo>
                  <a:cubicBezTo>
                    <a:pt x="330" y="32"/>
                    <a:pt x="324" y="39"/>
                    <a:pt x="324" y="57"/>
                  </a:cubicBezTo>
                  <a:cubicBezTo>
                    <a:pt x="325" y="110"/>
                    <a:pt x="324" y="163"/>
                    <a:pt x="324" y="217"/>
                  </a:cubicBezTo>
                  <a:close/>
                  <a:moveTo>
                    <a:pt x="723" y="124"/>
                  </a:moveTo>
                  <a:cubicBezTo>
                    <a:pt x="751" y="124"/>
                    <a:pt x="779" y="124"/>
                    <a:pt x="807" y="124"/>
                  </a:cubicBezTo>
                  <a:cubicBezTo>
                    <a:pt x="825" y="125"/>
                    <a:pt x="832" y="116"/>
                    <a:pt x="832" y="99"/>
                  </a:cubicBezTo>
                  <a:cubicBezTo>
                    <a:pt x="832" y="82"/>
                    <a:pt x="826" y="73"/>
                    <a:pt x="807" y="73"/>
                  </a:cubicBezTo>
                  <a:cubicBezTo>
                    <a:pt x="751" y="73"/>
                    <a:pt x="695" y="73"/>
                    <a:pt x="640" y="73"/>
                  </a:cubicBezTo>
                  <a:cubicBezTo>
                    <a:pt x="622" y="73"/>
                    <a:pt x="614" y="81"/>
                    <a:pt x="614" y="98"/>
                  </a:cubicBezTo>
                  <a:cubicBezTo>
                    <a:pt x="614" y="115"/>
                    <a:pt x="621" y="125"/>
                    <a:pt x="639" y="124"/>
                  </a:cubicBezTo>
                  <a:cubicBezTo>
                    <a:pt x="667" y="124"/>
                    <a:pt x="695" y="124"/>
                    <a:pt x="723" y="124"/>
                  </a:cubicBezTo>
                  <a:close/>
                  <a:moveTo>
                    <a:pt x="390" y="464"/>
                  </a:moveTo>
                  <a:cubicBezTo>
                    <a:pt x="418" y="464"/>
                    <a:pt x="446" y="464"/>
                    <a:pt x="473" y="465"/>
                  </a:cubicBezTo>
                  <a:cubicBezTo>
                    <a:pt x="487" y="465"/>
                    <a:pt x="490" y="460"/>
                    <a:pt x="490" y="447"/>
                  </a:cubicBezTo>
                  <a:cubicBezTo>
                    <a:pt x="490" y="435"/>
                    <a:pt x="487" y="431"/>
                    <a:pt x="475" y="431"/>
                  </a:cubicBezTo>
                  <a:cubicBezTo>
                    <a:pt x="418" y="431"/>
                    <a:pt x="362" y="431"/>
                    <a:pt x="305" y="431"/>
                  </a:cubicBezTo>
                  <a:cubicBezTo>
                    <a:pt x="292" y="431"/>
                    <a:pt x="290" y="437"/>
                    <a:pt x="290" y="448"/>
                  </a:cubicBezTo>
                  <a:cubicBezTo>
                    <a:pt x="290" y="460"/>
                    <a:pt x="293" y="465"/>
                    <a:pt x="306" y="465"/>
                  </a:cubicBezTo>
                  <a:cubicBezTo>
                    <a:pt x="334" y="464"/>
                    <a:pt x="362" y="464"/>
                    <a:pt x="390" y="464"/>
                  </a:cubicBezTo>
                  <a:close/>
                  <a:moveTo>
                    <a:pt x="390" y="672"/>
                  </a:moveTo>
                  <a:cubicBezTo>
                    <a:pt x="413" y="672"/>
                    <a:pt x="435" y="672"/>
                    <a:pt x="458" y="672"/>
                  </a:cubicBezTo>
                  <a:cubicBezTo>
                    <a:pt x="471" y="673"/>
                    <a:pt x="474" y="667"/>
                    <a:pt x="474" y="656"/>
                  </a:cubicBezTo>
                  <a:cubicBezTo>
                    <a:pt x="474" y="644"/>
                    <a:pt x="471" y="639"/>
                    <a:pt x="459" y="639"/>
                  </a:cubicBezTo>
                  <a:cubicBezTo>
                    <a:pt x="413" y="639"/>
                    <a:pt x="368" y="639"/>
                    <a:pt x="323" y="639"/>
                  </a:cubicBezTo>
                  <a:cubicBezTo>
                    <a:pt x="311" y="639"/>
                    <a:pt x="307" y="643"/>
                    <a:pt x="307" y="655"/>
                  </a:cubicBezTo>
                  <a:cubicBezTo>
                    <a:pt x="307" y="668"/>
                    <a:pt x="312" y="673"/>
                    <a:pt x="325" y="672"/>
                  </a:cubicBezTo>
                  <a:cubicBezTo>
                    <a:pt x="346" y="672"/>
                    <a:pt x="368" y="672"/>
                    <a:pt x="390" y="672"/>
                  </a:cubicBezTo>
                  <a:close/>
                  <a:moveTo>
                    <a:pt x="411" y="553"/>
                  </a:moveTo>
                  <a:cubicBezTo>
                    <a:pt x="411" y="543"/>
                    <a:pt x="411" y="534"/>
                    <a:pt x="411" y="525"/>
                  </a:cubicBezTo>
                  <a:cubicBezTo>
                    <a:pt x="411" y="495"/>
                    <a:pt x="411" y="495"/>
                    <a:pt x="381" y="496"/>
                  </a:cubicBezTo>
                  <a:cubicBezTo>
                    <a:pt x="373" y="497"/>
                    <a:pt x="369" y="498"/>
                    <a:pt x="369" y="507"/>
                  </a:cubicBezTo>
                  <a:cubicBezTo>
                    <a:pt x="370" y="537"/>
                    <a:pt x="370" y="566"/>
                    <a:pt x="370" y="595"/>
                  </a:cubicBezTo>
                  <a:cubicBezTo>
                    <a:pt x="370" y="598"/>
                    <a:pt x="368" y="604"/>
                    <a:pt x="374" y="604"/>
                  </a:cubicBezTo>
                  <a:cubicBezTo>
                    <a:pt x="385" y="605"/>
                    <a:pt x="397" y="607"/>
                    <a:pt x="407" y="604"/>
                  </a:cubicBezTo>
                  <a:cubicBezTo>
                    <a:pt x="416" y="601"/>
                    <a:pt x="410" y="590"/>
                    <a:pt x="411" y="582"/>
                  </a:cubicBezTo>
                  <a:cubicBezTo>
                    <a:pt x="412" y="573"/>
                    <a:pt x="411" y="563"/>
                    <a:pt x="411" y="553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33FA14AE-F81D-461B-B0CB-B9BF6ED48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5010150"/>
              <a:ext cx="341313" cy="77788"/>
            </a:xfrm>
            <a:custGeom>
              <a:avLst/>
              <a:gdLst>
                <a:gd name="T0" fmla="*/ 185 w 367"/>
                <a:gd name="T1" fmla="*/ 0 h 84"/>
                <a:gd name="T2" fmla="*/ 341 w 367"/>
                <a:gd name="T3" fmla="*/ 0 h 84"/>
                <a:gd name="T4" fmla="*/ 367 w 367"/>
                <a:gd name="T5" fmla="*/ 15 h 84"/>
                <a:gd name="T6" fmla="*/ 341 w 367"/>
                <a:gd name="T7" fmla="*/ 33 h 84"/>
                <a:gd name="T8" fmla="*/ 235 w 367"/>
                <a:gd name="T9" fmla="*/ 33 h 84"/>
                <a:gd name="T10" fmla="*/ 219 w 367"/>
                <a:gd name="T11" fmla="*/ 41 h 84"/>
                <a:gd name="T12" fmla="*/ 234 w 367"/>
                <a:gd name="T13" fmla="*/ 48 h 84"/>
                <a:gd name="T14" fmla="*/ 286 w 367"/>
                <a:gd name="T15" fmla="*/ 48 h 84"/>
                <a:gd name="T16" fmla="*/ 308 w 367"/>
                <a:gd name="T17" fmla="*/ 66 h 84"/>
                <a:gd name="T18" fmla="*/ 288 w 367"/>
                <a:gd name="T19" fmla="*/ 84 h 84"/>
                <a:gd name="T20" fmla="*/ 88 w 367"/>
                <a:gd name="T21" fmla="*/ 84 h 84"/>
                <a:gd name="T22" fmla="*/ 68 w 367"/>
                <a:gd name="T23" fmla="*/ 67 h 84"/>
                <a:gd name="T24" fmla="*/ 89 w 367"/>
                <a:gd name="T25" fmla="*/ 48 h 84"/>
                <a:gd name="T26" fmla="*/ 133 w 367"/>
                <a:gd name="T27" fmla="*/ 48 h 84"/>
                <a:gd name="T28" fmla="*/ 148 w 367"/>
                <a:gd name="T29" fmla="*/ 41 h 84"/>
                <a:gd name="T30" fmla="*/ 132 w 367"/>
                <a:gd name="T31" fmla="*/ 33 h 84"/>
                <a:gd name="T32" fmla="*/ 24 w 367"/>
                <a:gd name="T33" fmla="*/ 33 h 84"/>
                <a:gd name="T34" fmla="*/ 0 w 367"/>
                <a:gd name="T35" fmla="*/ 15 h 84"/>
                <a:gd name="T36" fmla="*/ 24 w 367"/>
                <a:gd name="T37" fmla="*/ 0 h 84"/>
                <a:gd name="T38" fmla="*/ 185 w 367"/>
                <a:gd name="T3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84">
                  <a:moveTo>
                    <a:pt x="185" y="0"/>
                  </a:moveTo>
                  <a:cubicBezTo>
                    <a:pt x="237" y="0"/>
                    <a:pt x="289" y="0"/>
                    <a:pt x="341" y="0"/>
                  </a:cubicBezTo>
                  <a:cubicBezTo>
                    <a:pt x="354" y="0"/>
                    <a:pt x="366" y="0"/>
                    <a:pt x="367" y="15"/>
                  </a:cubicBezTo>
                  <a:cubicBezTo>
                    <a:pt x="367" y="32"/>
                    <a:pt x="354" y="33"/>
                    <a:pt x="341" y="33"/>
                  </a:cubicBezTo>
                  <a:cubicBezTo>
                    <a:pt x="306" y="32"/>
                    <a:pt x="271" y="32"/>
                    <a:pt x="235" y="33"/>
                  </a:cubicBezTo>
                  <a:cubicBezTo>
                    <a:pt x="229" y="33"/>
                    <a:pt x="219" y="29"/>
                    <a:pt x="219" y="41"/>
                  </a:cubicBezTo>
                  <a:cubicBezTo>
                    <a:pt x="219" y="52"/>
                    <a:pt x="229" y="48"/>
                    <a:pt x="234" y="48"/>
                  </a:cubicBezTo>
                  <a:cubicBezTo>
                    <a:pt x="252" y="49"/>
                    <a:pt x="269" y="49"/>
                    <a:pt x="286" y="48"/>
                  </a:cubicBezTo>
                  <a:cubicBezTo>
                    <a:pt x="299" y="48"/>
                    <a:pt x="308" y="52"/>
                    <a:pt x="308" y="66"/>
                  </a:cubicBezTo>
                  <a:cubicBezTo>
                    <a:pt x="308" y="79"/>
                    <a:pt x="298" y="84"/>
                    <a:pt x="288" y="84"/>
                  </a:cubicBezTo>
                  <a:cubicBezTo>
                    <a:pt x="221" y="84"/>
                    <a:pt x="154" y="84"/>
                    <a:pt x="88" y="84"/>
                  </a:cubicBezTo>
                  <a:cubicBezTo>
                    <a:pt x="77" y="84"/>
                    <a:pt x="68" y="80"/>
                    <a:pt x="68" y="67"/>
                  </a:cubicBezTo>
                  <a:cubicBezTo>
                    <a:pt x="68" y="53"/>
                    <a:pt x="76" y="48"/>
                    <a:pt x="89" y="48"/>
                  </a:cubicBezTo>
                  <a:cubicBezTo>
                    <a:pt x="103" y="49"/>
                    <a:pt x="118" y="49"/>
                    <a:pt x="133" y="48"/>
                  </a:cubicBezTo>
                  <a:cubicBezTo>
                    <a:pt x="138" y="48"/>
                    <a:pt x="148" y="52"/>
                    <a:pt x="148" y="41"/>
                  </a:cubicBezTo>
                  <a:cubicBezTo>
                    <a:pt x="148" y="29"/>
                    <a:pt x="138" y="33"/>
                    <a:pt x="132" y="33"/>
                  </a:cubicBezTo>
                  <a:cubicBezTo>
                    <a:pt x="96" y="32"/>
                    <a:pt x="60" y="32"/>
                    <a:pt x="24" y="33"/>
                  </a:cubicBezTo>
                  <a:cubicBezTo>
                    <a:pt x="11" y="33"/>
                    <a:pt x="0" y="30"/>
                    <a:pt x="0" y="15"/>
                  </a:cubicBezTo>
                  <a:cubicBezTo>
                    <a:pt x="1" y="2"/>
                    <a:pt x="12" y="0"/>
                    <a:pt x="24" y="0"/>
                  </a:cubicBezTo>
                  <a:cubicBezTo>
                    <a:pt x="78" y="0"/>
                    <a:pt x="132" y="0"/>
                    <a:pt x="185" y="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0925666E-C516-4864-80E6-EF59315CB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1" y="4129088"/>
              <a:ext cx="119063" cy="195263"/>
            </a:xfrm>
            <a:custGeom>
              <a:avLst/>
              <a:gdLst>
                <a:gd name="T0" fmla="*/ 105 w 127"/>
                <a:gd name="T1" fmla="*/ 43 h 210"/>
                <a:gd name="T2" fmla="*/ 90 w 127"/>
                <a:gd name="T3" fmla="*/ 16 h 210"/>
                <a:gd name="T4" fmla="*/ 85 w 127"/>
                <a:gd name="T5" fmla="*/ 13 h 210"/>
                <a:gd name="T6" fmla="*/ 78 w 127"/>
                <a:gd name="T7" fmla="*/ 6 h 210"/>
                <a:gd name="T8" fmla="*/ 73 w 127"/>
                <a:gd name="T9" fmla="*/ 0 h 210"/>
                <a:gd name="T10" fmla="*/ 43 w 127"/>
                <a:gd name="T11" fmla="*/ 9 h 210"/>
                <a:gd name="T12" fmla="*/ 14 w 127"/>
                <a:gd name="T13" fmla="*/ 54 h 210"/>
                <a:gd name="T14" fmla="*/ 11 w 127"/>
                <a:gd name="T15" fmla="*/ 109 h 210"/>
                <a:gd name="T16" fmla="*/ 0 w 127"/>
                <a:gd name="T17" fmla="*/ 150 h 210"/>
                <a:gd name="T18" fmla="*/ 0 w 127"/>
                <a:gd name="T19" fmla="*/ 208 h 210"/>
                <a:gd name="T20" fmla="*/ 118 w 127"/>
                <a:gd name="T21" fmla="*/ 208 h 210"/>
                <a:gd name="T22" fmla="*/ 105 w 127"/>
                <a:gd name="T23" fmla="*/ 43 h 210"/>
                <a:gd name="T24" fmla="*/ 82 w 127"/>
                <a:gd name="T25" fmla="*/ 200 h 210"/>
                <a:gd name="T26" fmla="*/ 63 w 127"/>
                <a:gd name="T27" fmla="*/ 205 h 210"/>
                <a:gd name="T28" fmla="*/ 35 w 127"/>
                <a:gd name="T29" fmla="*/ 177 h 210"/>
                <a:gd name="T30" fmla="*/ 45 w 127"/>
                <a:gd name="T31" fmla="*/ 123 h 210"/>
                <a:gd name="T32" fmla="*/ 47 w 127"/>
                <a:gd name="T33" fmla="*/ 68 h 210"/>
                <a:gd name="T34" fmla="*/ 47 w 127"/>
                <a:gd name="T35" fmla="*/ 50 h 210"/>
                <a:gd name="T36" fmla="*/ 60 w 127"/>
                <a:gd name="T37" fmla="*/ 41 h 210"/>
                <a:gd name="T38" fmla="*/ 71 w 127"/>
                <a:gd name="T39" fmla="*/ 51 h 210"/>
                <a:gd name="T40" fmla="*/ 71 w 127"/>
                <a:gd name="T41" fmla="*/ 86 h 210"/>
                <a:gd name="T42" fmla="*/ 81 w 127"/>
                <a:gd name="T43" fmla="*/ 137 h 210"/>
                <a:gd name="T44" fmla="*/ 82 w 127"/>
                <a:gd name="T45" fmla="*/ 2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210">
                  <a:moveTo>
                    <a:pt x="105" y="43"/>
                  </a:moveTo>
                  <a:cubicBezTo>
                    <a:pt x="106" y="33"/>
                    <a:pt x="100" y="21"/>
                    <a:pt x="90" y="16"/>
                  </a:cubicBezTo>
                  <a:cubicBezTo>
                    <a:pt x="88" y="15"/>
                    <a:pt x="87" y="14"/>
                    <a:pt x="85" y="13"/>
                  </a:cubicBezTo>
                  <a:cubicBezTo>
                    <a:pt x="83" y="11"/>
                    <a:pt x="80" y="9"/>
                    <a:pt x="78" y="6"/>
                  </a:cubicBezTo>
                  <a:cubicBezTo>
                    <a:pt x="76" y="5"/>
                    <a:pt x="75" y="2"/>
                    <a:pt x="73" y="0"/>
                  </a:cubicBezTo>
                  <a:cubicBezTo>
                    <a:pt x="71" y="9"/>
                    <a:pt x="64" y="9"/>
                    <a:pt x="43" y="9"/>
                  </a:cubicBezTo>
                  <a:cubicBezTo>
                    <a:pt x="22" y="17"/>
                    <a:pt x="14" y="31"/>
                    <a:pt x="14" y="54"/>
                  </a:cubicBezTo>
                  <a:cubicBezTo>
                    <a:pt x="14" y="72"/>
                    <a:pt x="19" y="92"/>
                    <a:pt x="11" y="109"/>
                  </a:cubicBezTo>
                  <a:cubicBezTo>
                    <a:pt x="4" y="122"/>
                    <a:pt x="1" y="135"/>
                    <a:pt x="0" y="150"/>
                  </a:cubicBezTo>
                  <a:cubicBezTo>
                    <a:pt x="0" y="169"/>
                    <a:pt x="0" y="189"/>
                    <a:pt x="0" y="208"/>
                  </a:cubicBezTo>
                  <a:cubicBezTo>
                    <a:pt x="39" y="208"/>
                    <a:pt x="79" y="208"/>
                    <a:pt x="118" y="208"/>
                  </a:cubicBezTo>
                  <a:cubicBezTo>
                    <a:pt x="127" y="152"/>
                    <a:pt x="101" y="99"/>
                    <a:pt x="105" y="43"/>
                  </a:cubicBezTo>
                  <a:close/>
                  <a:moveTo>
                    <a:pt x="82" y="200"/>
                  </a:moveTo>
                  <a:cubicBezTo>
                    <a:pt x="81" y="209"/>
                    <a:pt x="70" y="205"/>
                    <a:pt x="63" y="205"/>
                  </a:cubicBezTo>
                  <a:cubicBezTo>
                    <a:pt x="30" y="205"/>
                    <a:pt x="34" y="210"/>
                    <a:pt x="35" y="177"/>
                  </a:cubicBezTo>
                  <a:cubicBezTo>
                    <a:pt x="35" y="159"/>
                    <a:pt x="32" y="142"/>
                    <a:pt x="45" y="123"/>
                  </a:cubicBezTo>
                  <a:cubicBezTo>
                    <a:pt x="53" y="110"/>
                    <a:pt x="47" y="87"/>
                    <a:pt x="47" y="68"/>
                  </a:cubicBezTo>
                  <a:cubicBezTo>
                    <a:pt x="47" y="62"/>
                    <a:pt x="47" y="56"/>
                    <a:pt x="47" y="50"/>
                  </a:cubicBezTo>
                  <a:cubicBezTo>
                    <a:pt x="48" y="43"/>
                    <a:pt x="53" y="41"/>
                    <a:pt x="60" y="41"/>
                  </a:cubicBezTo>
                  <a:cubicBezTo>
                    <a:pt x="67" y="41"/>
                    <a:pt x="71" y="43"/>
                    <a:pt x="71" y="51"/>
                  </a:cubicBezTo>
                  <a:cubicBezTo>
                    <a:pt x="71" y="62"/>
                    <a:pt x="71" y="74"/>
                    <a:pt x="71" y="86"/>
                  </a:cubicBezTo>
                  <a:cubicBezTo>
                    <a:pt x="73" y="103"/>
                    <a:pt x="70" y="119"/>
                    <a:pt x="81" y="137"/>
                  </a:cubicBezTo>
                  <a:cubicBezTo>
                    <a:pt x="90" y="154"/>
                    <a:pt x="84" y="179"/>
                    <a:pt x="82" y="20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E6DAA997-6362-4362-8917-9B5020200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3987800"/>
              <a:ext cx="30163" cy="150813"/>
            </a:xfrm>
            <a:custGeom>
              <a:avLst/>
              <a:gdLst>
                <a:gd name="T0" fmla="*/ 33 w 33"/>
                <a:gd name="T1" fmla="*/ 15 h 162"/>
                <a:gd name="T2" fmla="*/ 33 w 33"/>
                <a:gd name="T3" fmla="*/ 129 h 162"/>
                <a:gd name="T4" fmla="*/ 1 w 33"/>
                <a:gd name="T5" fmla="*/ 161 h 162"/>
                <a:gd name="T6" fmla="*/ 0 w 33"/>
                <a:gd name="T7" fmla="*/ 23 h 162"/>
                <a:gd name="T8" fmla="*/ 14 w 33"/>
                <a:gd name="T9" fmla="*/ 2 h 162"/>
                <a:gd name="T10" fmla="*/ 33 w 33"/>
                <a:gd name="T11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62">
                  <a:moveTo>
                    <a:pt x="33" y="15"/>
                  </a:moveTo>
                  <a:cubicBezTo>
                    <a:pt x="33" y="53"/>
                    <a:pt x="33" y="91"/>
                    <a:pt x="33" y="129"/>
                  </a:cubicBezTo>
                  <a:cubicBezTo>
                    <a:pt x="33" y="162"/>
                    <a:pt x="33" y="162"/>
                    <a:pt x="1" y="161"/>
                  </a:cubicBezTo>
                  <a:cubicBezTo>
                    <a:pt x="1" y="115"/>
                    <a:pt x="1" y="69"/>
                    <a:pt x="0" y="23"/>
                  </a:cubicBezTo>
                  <a:cubicBezTo>
                    <a:pt x="0" y="12"/>
                    <a:pt x="4" y="4"/>
                    <a:pt x="14" y="2"/>
                  </a:cubicBezTo>
                  <a:cubicBezTo>
                    <a:pt x="24" y="0"/>
                    <a:pt x="31" y="5"/>
                    <a:pt x="33" y="1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228718B-B814-4B6F-AD0F-08239F1DD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5010150"/>
              <a:ext cx="93663" cy="31750"/>
            </a:xfrm>
            <a:custGeom>
              <a:avLst/>
              <a:gdLst>
                <a:gd name="T0" fmla="*/ 49 w 100"/>
                <a:gd name="T1" fmla="*/ 32 h 33"/>
                <a:gd name="T2" fmla="*/ 18 w 100"/>
                <a:gd name="T3" fmla="*/ 32 h 33"/>
                <a:gd name="T4" fmla="*/ 0 w 100"/>
                <a:gd name="T5" fmla="*/ 15 h 33"/>
                <a:gd name="T6" fmla="*/ 17 w 100"/>
                <a:gd name="T7" fmla="*/ 0 h 33"/>
                <a:gd name="T8" fmla="*/ 82 w 100"/>
                <a:gd name="T9" fmla="*/ 0 h 33"/>
                <a:gd name="T10" fmla="*/ 100 w 100"/>
                <a:gd name="T11" fmla="*/ 16 h 33"/>
                <a:gd name="T12" fmla="*/ 81 w 100"/>
                <a:gd name="T13" fmla="*/ 33 h 33"/>
                <a:gd name="T14" fmla="*/ 49 w 100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3">
                  <a:moveTo>
                    <a:pt x="49" y="32"/>
                  </a:moveTo>
                  <a:cubicBezTo>
                    <a:pt x="39" y="32"/>
                    <a:pt x="28" y="33"/>
                    <a:pt x="18" y="32"/>
                  </a:cubicBezTo>
                  <a:cubicBezTo>
                    <a:pt x="6" y="32"/>
                    <a:pt x="0" y="27"/>
                    <a:pt x="0" y="15"/>
                  </a:cubicBezTo>
                  <a:cubicBezTo>
                    <a:pt x="0" y="5"/>
                    <a:pt x="6" y="0"/>
                    <a:pt x="17" y="0"/>
                  </a:cubicBezTo>
                  <a:cubicBezTo>
                    <a:pt x="39" y="0"/>
                    <a:pt x="60" y="0"/>
                    <a:pt x="82" y="0"/>
                  </a:cubicBezTo>
                  <a:cubicBezTo>
                    <a:pt x="93" y="0"/>
                    <a:pt x="100" y="4"/>
                    <a:pt x="100" y="16"/>
                  </a:cubicBezTo>
                  <a:cubicBezTo>
                    <a:pt x="99" y="28"/>
                    <a:pt x="92" y="33"/>
                    <a:pt x="81" y="33"/>
                  </a:cubicBezTo>
                  <a:cubicBezTo>
                    <a:pt x="71" y="32"/>
                    <a:pt x="60" y="33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914C4C9F-D277-4DD8-B815-C95FFDAC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3" y="5010150"/>
              <a:ext cx="93663" cy="31750"/>
            </a:xfrm>
            <a:custGeom>
              <a:avLst/>
              <a:gdLst>
                <a:gd name="T0" fmla="*/ 49 w 101"/>
                <a:gd name="T1" fmla="*/ 32 h 33"/>
                <a:gd name="T2" fmla="*/ 17 w 101"/>
                <a:gd name="T3" fmla="*/ 32 h 33"/>
                <a:gd name="T4" fmla="*/ 0 w 101"/>
                <a:gd name="T5" fmla="*/ 15 h 33"/>
                <a:gd name="T6" fmla="*/ 17 w 101"/>
                <a:gd name="T7" fmla="*/ 0 h 33"/>
                <a:gd name="T8" fmla="*/ 83 w 101"/>
                <a:gd name="T9" fmla="*/ 0 h 33"/>
                <a:gd name="T10" fmla="*/ 100 w 101"/>
                <a:gd name="T11" fmla="*/ 17 h 33"/>
                <a:gd name="T12" fmla="*/ 83 w 101"/>
                <a:gd name="T13" fmla="*/ 32 h 33"/>
                <a:gd name="T14" fmla="*/ 49 w 101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3">
                  <a:moveTo>
                    <a:pt x="49" y="32"/>
                  </a:moveTo>
                  <a:cubicBezTo>
                    <a:pt x="39" y="32"/>
                    <a:pt x="28" y="33"/>
                    <a:pt x="17" y="32"/>
                  </a:cubicBezTo>
                  <a:cubicBezTo>
                    <a:pt x="6" y="32"/>
                    <a:pt x="0" y="26"/>
                    <a:pt x="0" y="15"/>
                  </a:cubicBezTo>
                  <a:cubicBezTo>
                    <a:pt x="0" y="4"/>
                    <a:pt x="7" y="0"/>
                    <a:pt x="17" y="0"/>
                  </a:cubicBezTo>
                  <a:cubicBezTo>
                    <a:pt x="39" y="0"/>
                    <a:pt x="61" y="0"/>
                    <a:pt x="83" y="0"/>
                  </a:cubicBezTo>
                  <a:cubicBezTo>
                    <a:pt x="94" y="0"/>
                    <a:pt x="101" y="6"/>
                    <a:pt x="100" y="17"/>
                  </a:cubicBezTo>
                  <a:cubicBezTo>
                    <a:pt x="100" y="27"/>
                    <a:pt x="93" y="32"/>
                    <a:pt x="83" y="32"/>
                  </a:cubicBezTo>
                  <a:cubicBezTo>
                    <a:pt x="72" y="33"/>
                    <a:pt x="60" y="32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7242E740-F629-4AB4-A897-146AAA76E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4943475"/>
              <a:ext cx="55563" cy="34925"/>
            </a:xfrm>
            <a:custGeom>
              <a:avLst/>
              <a:gdLst>
                <a:gd name="T0" fmla="*/ 30 w 59"/>
                <a:gd name="T1" fmla="*/ 38 h 38"/>
                <a:gd name="T2" fmla="*/ 14 w 59"/>
                <a:gd name="T3" fmla="*/ 37 h 38"/>
                <a:gd name="T4" fmla="*/ 2 w 59"/>
                <a:gd name="T5" fmla="*/ 20 h 38"/>
                <a:gd name="T6" fmla="*/ 33 w 59"/>
                <a:gd name="T7" fmla="*/ 5 h 38"/>
                <a:gd name="T8" fmla="*/ 58 w 59"/>
                <a:gd name="T9" fmla="*/ 20 h 38"/>
                <a:gd name="T10" fmla="*/ 46 w 59"/>
                <a:gd name="T11" fmla="*/ 37 h 38"/>
                <a:gd name="T12" fmla="*/ 30 w 59"/>
                <a:gd name="T13" fmla="*/ 37 h 38"/>
                <a:gd name="T14" fmla="*/ 30 w 5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8">
                  <a:moveTo>
                    <a:pt x="30" y="38"/>
                  </a:moveTo>
                  <a:cubicBezTo>
                    <a:pt x="24" y="37"/>
                    <a:pt x="19" y="38"/>
                    <a:pt x="14" y="37"/>
                  </a:cubicBezTo>
                  <a:cubicBezTo>
                    <a:pt x="4" y="35"/>
                    <a:pt x="0" y="29"/>
                    <a:pt x="2" y="20"/>
                  </a:cubicBezTo>
                  <a:cubicBezTo>
                    <a:pt x="5" y="0"/>
                    <a:pt x="21" y="5"/>
                    <a:pt x="33" y="5"/>
                  </a:cubicBezTo>
                  <a:cubicBezTo>
                    <a:pt x="45" y="4"/>
                    <a:pt x="57" y="5"/>
                    <a:pt x="58" y="20"/>
                  </a:cubicBezTo>
                  <a:cubicBezTo>
                    <a:pt x="59" y="29"/>
                    <a:pt x="55" y="36"/>
                    <a:pt x="46" y="37"/>
                  </a:cubicBezTo>
                  <a:cubicBezTo>
                    <a:pt x="40" y="37"/>
                    <a:pt x="35" y="37"/>
                    <a:pt x="30" y="37"/>
                  </a:cubicBezTo>
                  <a:cubicBezTo>
                    <a:pt x="30" y="37"/>
                    <a:pt x="30" y="37"/>
                    <a:pt x="30" y="38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975846A-8C60-4AE8-B150-8275379E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1" y="4945063"/>
              <a:ext cx="53975" cy="33338"/>
            </a:xfrm>
            <a:custGeom>
              <a:avLst/>
              <a:gdLst>
                <a:gd name="T0" fmla="*/ 29 w 58"/>
                <a:gd name="T1" fmla="*/ 35 h 36"/>
                <a:gd name="T2" fmla="*/ 14 w 58"/>
                <a:gd name="T3" fmla="*/ 35 h 36"/>
                <a:gd name="T4" fmla="*/ 1 w 58"/>
                <a:gd name="T5" fmla="*/ 24 h 36"/>
                <a:gd name="T6" fmla="*/ 5 w 58"/>
                <a:gd name="T7" fmla="*/ 8 h 36"/>
                <a:gd name="T8" fmla="*/ 52 w 58"/>
                <a:gd name="T9" fmla="*/ 7 h 36"/>
                <a:gd name="T10" fmla="*/ 57 w 58"/>
                <a:gd name="T11" fmla="*/ 23 h 36"/>
                <a:gd name="T12" fmla="*/ 45 w 58"/>
                <a:gd name="T13" fmla="*/ 35 h 36"/>
                <a:gd name="T14" fmla="*/ 29 w 58"/>
                <a:gd name="T15" fmla="*/ 36 h 36"/>
                <a:gd name="T16" fmla="*/ 29 w 58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6">
                  <a:moveTo>
                    <a:pt x="29" y="35"/>
                  </a:moveTo>
                  <a:cubicBezTo>
                    <a:pt x="24" y="35"/>
                    <a:pt x="19" y="35"/>
                    <a:pt x="14" y="35"/>
                  </a:cubicBezTo>
                  <a:cubicBezTo>
                    <a:pt x="7" y="34"/>
                    <a:pt x="2" y="31"/>
                    <a:pt x="1" y="24"/>
                  </a:cubicBezTo>
                  <a:cubicBezTo>
                    <a:pt x="0" y="18"/>
                    <a:pt x="0" y="12"/>
                    <a:pt x="5" y="8"/>
                  </a:cubicBezTo>
                  <a:cubicBezTo>
                    <a:pt x="13" y="0"/>
                    <a:pt x="44" y="0"/>
                    <a:pt x="52" y="7"/>
                  </a:cubicBezTo>
                  <a:cubicBezTo>
                    <a:pt x="58" y="12"/>
                    <a:pt x="58" y="17"/>
                    <a:pt x="57" y="23"/>
                  </a:cubicBezTo>
                  <a:cubicBezTo>
                    <a:pt x="56" y="30"/>
                    <a:pt x="52" y="34"/>
                    <a:pt x="45" y="35"/>
                  </a:cubicBezTo>
                  <a:cubicBezTo>
                    <a:pt x="40" y="35"/>
                    <a:pt x="35" y="35"/>
                    <a:pt x="29" y="36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BA4FE77-8D3B-409F-87FE-ECAB8588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4946650"/>
              <a:ext cx="30163" cy="31750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3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27" y="2"/>
                    <a:pt x="33" y="8"/>
                    <a:pt x="33" y="17"/>
                  </a:cubicBezTo>
                  <a:cubicBezTo>
                    <a:pt x="33" y="27"/>
                    <a:pt x="28" y="33"/>
                    <a:pt x="17" y="33"/>
                  </a:cubicBezTo>
                  <a:cubicBezTo>
                    <a:pt x="6" y="34"/>
                    <a:pt x="0" y="27"/>
                    <a:pt x="0" y="17"/>
                  </a:cubicBezTo>
                  <a:cubicBezTo>
                    <a:pt x="0" y="7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B402B367-BBEB-403C-9D30-4502C98AC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4948238"/>
              <a:ext cx="30163" cy="30163"/>
            </a:xfrm>
            <a:custGeom>
              <a:avLst/>
              <a:gdLst>
                <a:gd name="T0" fmla="*/ 17 w 33"/>
                <a:gd name="T1" fmla="*/ 32 h 33"/>
                <a:gd name="T2" fmla="*/ 0 w 33"/>
                <a:gd name="T3" fmla="*/ 18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2"/>
                  </a:moveTo>
                  <a:cubicBezTo>
                    <a:pt x="7" y="33"/>
                    <a:pt x="1" y="27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8" y="32"/>
                    <a:pt x="17" y="32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754B05F-8731-4B0F-837F-F6AB3F78E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1" y="4873625"/>
              <a:ext cx="247650" cy="44450"/>
            </a:xfrm>
            <a:custGeom>
              <a:avLst/>
              <a:gdLst>
                <a:gd name="T0" fmla="*/ 0 w 266"/>
                <a:gd name="T1" fmla="*/ 1 h 48"/>
                <a:gd name="T2" fmla="*/ 23 w 266"/>
                <a:gd name="T3" fmla="*/ 12 h 48"/>
                <a:gd name="T4" fmla="*/ 244 w 266"/>
                <a:gd name="T5" fmla="*/ 12 h 48"/>
                <a:gd name="T6" fmla="*/ 266 w 266"/>
                <a:gd name="T7" fmla="*/ 0 h 48"/>
                <a:gd name="T8" fmla="*/ 266 w 266"/>
                <a:gd name="T9" fmla="*/ 44 h 48"/>
                <a:gd name="T10" fmla="*/ 247 w 266"/>
                <a:gd name="T11" fmla="*/ 47 h 48"/>
                <a:gd name="T12" fmla="*/ 20 w 266"/>
                <a:gd name="T13" fmla="*/ 47 h 48"/>
                <a:gd name="T14" fmla="*/ 0 w 266"/>
                <a:gd name="T15" fmla="*/ 44 h 48"/>
                <a:gd name="T16" fmla="*/ 0 w 266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48">
                  <a:moveTo>
                    <a:pt x="0" y="1"/>
                  </a:moveTo>
                  <a:cubicBezTo>
                    <a:pt x="5" y="10"/>
                    <a:pt x="13" y="12"/>
                    <a:pt x="23" y="12"/>
                  </a:cubicBezTo>
                  <a:cubicBezTo>
                    <a:pt x="97" y="12"/>
                    <a:pt x="170" y="12"/>
                    <a:pt x="244" y="12"/>
                  </a:cubicBezTo>
                  <a:cubicBezTo>
                    <a:pt x="255" y="12"/>
                    <a:pt x="262" y="9"/>
                    <a:pt x="266" y="0"/>
                  </a:cubicBezTo>
                  <a:cubicBezTo>
                    <a:pt x="266" y="15"/>
                    <a:pt x="266" y="30"/>
                    <a:pt x="266" y="44"/>
                  </a:cubicBezTo>
                  <a:cubicBezTo>
                    <a:pt x="260" y="45"/>
                    <a:pt x="253" y="47"/>
                    <a:pt x="247" y="47"/>
                  </a:cubicBezTo>
                  <a:cubicBezTo>
                    <a:pt x="171" y="48"/>
                    <a:pt x="95" y="48"/>
                    <a:pt x="20" y="47"/>
                  </a:cubicBezTo>
                  <a:cubicBezTo>
                    <a:pt x="13" y="47"/>
                    <a:pt x="7" y="45"/>
                    <a:pt x="0" y="44"/>
                  </a:cubicBezTo>
                  <a:cubicBezTo>
                    <a:pt x="0" y="30"/>
                    <a:pt x="0" y="15"/>
                    <a:pt x="0" y="1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28F519E-B4A1-441D-92F8-4F40A61FB59B}"/>
              </a:ext>
            </a:extLst>
          </p:cNvPr>
          <p:cNvCxnSpPr/>
          <p:nvPr/>
        </p:nvCxnSpPr>
        <p:spPr>
          <a:xfrm>
            <a:off x="1631092" y="4960937"/>
            <a:ext cx="7117492" cy="0"/>
          </a:xfrm>
          <a:prstGeom prst="line">
            <a:avLst/>
          </a:prstGeom>
          <a:ln w="38100">
            <a:solidFill>
              <a:srgbClr val="0E4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1608914C-9F3F-472E-AC82-D4261DF9672C}"/>
              </a:ext>
            </a:extLst>
          </p:cNvPr>
          <p:cNvSpPr txBox="1"/>
          <p:nvPr/>
        </p:nvSpPr>
        <p:spPr>
          <a:xfrm>
            <a:off x="0" y="269760"/>
            <a:ext cx="9144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fa-IR" sz="2250" kern="1200" dirty="0"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پاورپوینت الگوی جدول زمانی پروژه</a:t>
            </a:r>
            <a:endParaRPr lang="en-US" sz="225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C69E8F-899D-4DE9-94A0-9AC6876CCC7B}"/>
              </a:ext>
            </a:extLst>
          </p:cNvPr>
          <p:cNvSpPr/>
          <p:nvPr/>
        </p:nvSpPr>
        <p:spPr>
          <a:xfrm>
            <a:off x="87142" y="2594836"/>
            <a:ext cx="815546" cy="2367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185D48-5199-4177-BED8-702B87835427}"/>
              </a:ext>
            </a:extLst>
          </p:cNvPr>
          <p:cNvSpPr/>
          <p:nvPr/>
        </p:nvSpPr>
        <p:spPr>
          <a:xfrm>
            <a:off x="87142" y="2824906"/>
            <a:ext cx="815546" cy="2367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7DEDAF-EC2A-4771-94EA-033270F1AF12}"/>
              </a:ext>
            </a:extLst>
          </p:cNvPr>
          <p:cNvSpPr/>
          <p:nvPr/>
        </p:nvSpPr>
        <p:spPr>
          <a:xfrm>
            <a:off x="902688" y="2594836"/>
            <a:ext cx="815546" cy="236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DF2FEE-5FB7-465B-BA92-14C89A98689E}"/>
              </a:ext>
            </a:extLst>
          </p:cNvPr>
          <p:cNvSpPr/>
          <p:nvPr/>
        </p:nvSpPr>
        <p:spPr>
          <a:xfrm>
            <a:off x="902688" y="2824906"/>
            <a:ext cx="815546" cy="2367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F2D824-BB21-4BE3-98A4-3BA818EAFD95}"/>
              </a:ext>
            </a:extLst>
          </p:cNvPr>
          <p:cNvSpPr/>
          <p:nvPr/>
        </p:nvSpPr>
        <p:spPr>
          <a:xfrm>
            <a:off x="1718233" y="2594836"/>
            <a:ext cx="815546" cy="2367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CDA524-A6DA-4D98-A4B9-D54986F4CCCE}"/>
              </a:ext>
            </a:extLst>
          </p:cNvPr>
          <p:cNvSpPr/>
          <p:nvPr/>
        </p:nvSpPr>
        <p:spPr>
          <a:xfrm>
            <a:off x="1718233" y="2824906"/>
            <a:ext cx="815546" cy="23673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CAB9C8-E940-4BF3-90E2-3C6A6AE914B0}"/>
              </a:ext>
            </a:extLst>
          </p:cNvPr>
          <p:cNvSpPr/>
          <p:nvPr/>
        </p:nvSpPr>
        <p:spPr>
          <a:xfrm>
            <a:off x="2533780" y="2594836"/>
            <a:ext cx="815546" cy="236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25415-C337-4586-8DD8-D49FA0C6921C}"/>
              </a:ext>
            </a:extLst>
          </p:cNvPr>
          <p:cNvSpPr/>
          <p:nvPr/>
        </p:nvSpPr>
        <p:spPr>
          <a:xfrm>
            <a:off x="2533780" y="2824906"/>
            <a:ext cx="815546" cy="2367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53C022-684C-4990-A28A-2C24717A837E}"/>
              </a:ext>
            </a:extLst>
          </p:cNvPr>
          <p:cNvSpPr/>
          <p:nvPr/>
        </p:nvSpPr>
        <p:spPr>
          <a:xfrm>
            <a:off x="3349325" y="2594836"/>
            <a:ext cx="815546" cy="2367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C7963A-5CE2-4357-BF0A-7ED5CE7DAF5C}"/>
              </a:ext>
            </a:extLst>
          </p:cNvPr>
          <p:cNvSpPr/>
          <p:nvPr/>
        </p:nvSpPr>
        <p:spPr>
          <a:xfrm>
            <a:off x="3349325" y="2824906"/>
            <a:ext cx="815546" cy="2367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3028CD-872E-4164-B0BD-F165B0800BC8}"/>
              </a:ext>
            </a:extLst>
          </p:cNvPr>
          <p:cNvSpPr/>
          <p:nvPr/>
        </p:nvSpPr>
        <p:spPr>
          <a:xfrm>
            <a:off x="4164871" y="2594836"/>
            <a:ext cx="815546" cy="236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727226-98FE-49B8-B38F-B83F25682074}"/>
              </a:ext>
            </a:extLst>
          </p:cNvPr>
          <p:cNvSpPr/>
          <p:nvPr/>
        </p:nvSpPr>
        <p:spPr>
          <a:xfrm>
            <a:off x="4164871" y="2824906"/>
            <a:ext cx="815546" cy="2367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E612DEF-C2C0-4517-9C38-58D95286EF23}"/>
              </a:ext>
            </a:extLst>
          </p:cNvPr>
          <p:cNvSpPr/>
          <p:nvPr/>
        </p:nvSpPr>
        <p:spPr>
          <a:xfrm>
            <a:off x="4980417" y="2594836"/>
            <a:ext cx="815546" cy="2367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CDDBCDB-CAE3-4ADD-85AF-C43D073F1127}"/>
              </a:ext>
            </a:extLst>
          </p:cNvPr>
          <p:cNvSpPr/>
          <p:nvPr/>
        </p:nvSpPr>
        <p:spPr>
          <a:xfrm>
            <a:off x="4980417" y="2824906"/>
            <a:ext cx="815546" cy="2367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394E25-C18F-49AC-A087-46B75048D18E}"/>
              </a:ext>
            </a:extLst>
          </p:cNvPr>
          <p:cNvSpPr/>
          <p:nvPr/>
        </p:nvSpPr>
        <p:spPr>
          <a:xfrm>
            <a:off x="5795963" y="2594836"/>
            <a:ext cx="815546" cy="236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DEE4055-8DEC-447B-8971-F8CC1AA391BC}"/>
              </a:ext>
            </a:extLst>
          </p:cNvPr>
          <p:cNvSpPr/>
          <p:nvPr/>
        </p:nvSpPr>
        <p:spPr>
          <a:xfrm>
            <a:off x="5795963" y="2824906"/>
            <a:ext cx="815546" cy="2367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C1852A4-FAB6-4CF8-B877-D79B3187DB94}"/>
              </a:ext>
            </a:extLst>
          </p:cNvPr>
          <p:cNvSpPr/>
          <p:nvPr/>
        </p:nvSpPr>
        <p:spPr>
          <a:xfrm>
            <a:off x="6610222" y="2594836"/>
            <a:ext cx="815546" cy="2367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240DD7-6D2E-478E-91B2-552F379441D9}"/>
              </a:ext>
            </a:extLst>
          </p:cNvPr>
          <p:cNvSpPr/>
          <p:nvPr/>
        </p:nvSpPr>
        <p:spPr>
          <a:xfrm>
            <a:off x="6610222" y="2824906"/>
            <a:ext cx="815546" cy="2367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557CB6A-8AE0-41D4-94C6-3841F318F160}"/>
              </a:ext>
            </a:extLst>
          </p:cNvPr>
          <p:cNvSpPr/>
          <p:nvPr/>
        </p:nvSpPr>
        <p:spPr>
          <a:xfrm>
            <a:off x="7425768" y="2594836"/>
            <a:ext cx="815546" cy="236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28677B3-9598-4EA7-8054-2A13ECF08192}"/>
              </a:ext>
            </a:extLst>
          </p:cNvPr>
          <p:cNvSpPr/>
          <p:nvPr/>
        </p:nvSpPr>
        <p:spPr>
          <a:xfrm>
            <a:off x="7425768" y="2824906"/>
            <a:ext cx="815546" cy="2367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7A908E6-24C2-4C88-AA40-9675A356D380}"/>
              </a:ext>
            </a:extLst>
          </p:cNvPr>
          <p:cNvSpPr/>
          <p:nvPr/>
        </p:nvSpPr>
        <p:spPr>
          <a:xfrm>
            <a:off x="8241313" y="2594836"/>
            <a:ext cx="815546" cy="2367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03D7B7-2BF1-4520-8194-1EC784C0AAE6}"/>
              </a:ext>
            </a:extLst>
          </p:cNvPr>
          <p:cNvSpPr/>
          <p:nvPr/>
        </p:nvSpPr>
        <p:spPr>
          <a:xfrm>
            <a:off x="8241313" y="2824906"/>
            <a:ext cx="815546" cy="2367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89C355-2439-4DBE-9380-499F1926DFD2}"/>
              </a:ext>
            </a:extLst>
          </p:cNvPr>
          <p:cNvSpPr/>
          <p:nvPr/>
        </p:nvSpPr>
        <p:spPr>
          <a:xfrm>
            <a:off x="902687" y="3632883"/>
            <a:ext cx="797011" cy="79701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359B71-5C1F-40B0-843A-7CC2E31A917F}"/>
              </a:ext>
            </a:extLst>
          </p:cNvPr>
          <p:cNvCxnSpPr>
            <a:cxnSpLocks/>
          </p:cNvCxnSpPr>
          <p:nvPr/>
        </p:nvCxnSpPr>
        <p:spPr>
          <a:xfrm flipV="1">
            <a:off x="1303047" y="3061643"/>
            <a:ext cx="3707" cy="599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7A91F80-6B1C-4E72-9679-96CA884BA5DA}"/>
              </a:ext>
            </a:extLst>
          </p:cNvPr>
          <p:cNvSpPr/>
          <p:nvPr/>
        </p:nvSpPr>
        <p:spPr>
          <a:xfrm>
            <a:off x="4163584" y="3632883"/>
            <a:ext cx="797011" cy="79701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03B45D7-EA2B-4BEF-A99F-28A55D7E9EA3}"/>
              </a:ext>
            </a:extLst>
          </p:cNvPr>
          <p:cNvCxnSpPr>
            <a:cxnSpLocks/>
          </p:cNvCxnSpPr>
          <p:nvPr/>
        </p:nvCxnSpPr>
        <p:spPr>
          <a:xfrm flipV="1">
            <a:off x="4563944" y="3061643"/>
            <a:ext cx="3707" cy="599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0529559-F4AF-415B-85E5-F48CB4AECCB9}"/>
              </a:ext>
            </a:extLst>
          </p:cNvPr>
          <p:cNvSpPr/>
          <p:nvPr/>
        </p:nvSpPr>
        <p:spPr>
          <a:xfrm>
            <a:off x="7382580" y="3674691"/>
            <a:ext cx="797011" cy="79701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A61182C-6EB4-4FBD-B5EC-B4BDE753612E}"/>
              </a:ext>
            </a:extLst>
          </p:cNvPr>
          <p:cNvCxnSpPr>
            <a:cxnSpLocks/>
          </p:cNvCxnSpPr>
          <p:nvPr/>
        </p:nvCxnSpPr>
        <p:spPr>
          <a:xfrm flipV="1">
            <a:off x="7840957" y="3061643"/>
            <a:ext cx="3707" cy="599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B37AA2A-4D4F-4242-84CB-B954A3EE261E}"/>
              </a:ext>
            </a:extLst>
          </p:cNvPr>
          <p:cNvSpPr/>
          <p:nvPr/>
        </p:nvSpPr>
        <p:spPr>
          <a:xfrm rot="10800000">
            <a:off x="5795963" y="1210157"/>
            <a:ext cx="797011" cy="7970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0F229E-C5A2-4E46-BD37-694896F6A1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88907" y="1979365"/>
            <a:ext cx="3707" cy="599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CE51830-B91E-4675-BD82-73E7392571C1}"/>
              </a:ext>
            </a:extLst>
          </p:cNvPr>
          <p:cNvSpPr/>
          <p:nvPr/>
        </p:nvSpPr>
        <p:spPr>
          <a:xfrm rot="10800000">
            <a:off x="2552314" y="1210157"/>
            <a:ext cx="797011" cy="79701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ECDD36-EB47-4E81-BF91-09B7A2396C9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45258" y="1979365"/>
            <a:ext cx="3707" cy="599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D3A0E3-0D45-4F6B-BC5D-4C2D8E637A8C}"/>
              </a:ext>
            </a:extLst>
          </p:cNvPr>
          <p:cNvSpPr txBox="1"/>
          <p:nvPr/>
        </p:nvSpPr>
        <p:spPr>
          <a:xfrm>
            <a:off x="1916831" y="3361164"/>
            <a:ext cx="1968452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  <a:buClrTx/>
              <a:defRPr/>
            </a:pP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پژوهش</a:t>
            </a:r>
          </a:p>
          <a:p>
            <a:pPr algn="ctr" defTabSz="685800">
              <a:spcBef>
                <a:spcPts val="450"/>
              </a:spcBef>
              <a:buClrTx/>
              <a:defRPr/>
            </a:pPr>
            <a:r>
              <a:rPr lang="en-US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Lorem Ipsum </a:t>
            </a: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به سادگی متن ساختگی صنعت چاپ است.</a:t>
            </a:r>
            <a:endParaRPr lang="en-US" sz="1050" kern="1200" dirty="0">
              <a:solidFill>
                <a:prstClr val="black"/>
              </a:solidFill>
              <a:latin typeface="Georgia Pro Light" panose="02040302050405020303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423CCB4-CB6A-476D-8347-86102BEC8D26}"/>
              </a:ext>
            </a:extLst>
          </p:cNvPr>
          <p:cNvSpPr txBox="1"/>
          <p:nvPr/>
        </p:nvSpPr>
        <p:spPr>
          <a:xfrm>
            <a:off x="5274571" y="3361164"/>
            <a:ext cx="1968452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  <a:buClrTx/>
              <a:defRPr/>
            </a:pP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توسعه</a:t>
            </a:r>
          </a:p>
          <a:p>
            <a:pPr algn="ctr" defTabSz="685800">
              <a:spcBef>
                <a:spcPts val="450"/>
              </a:spcBef>
              <a:buClrTx/>
              <a:defRPr/>
            </a:pP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لورم ایپسوم به سادگی متن ساختگی صنعت چاپ است.</a:t>
            </a:r>
            <a:endParaRPr lang="en-US" sz="1050" kern="1200" dirty="0">
              <a:solidFill>
                <a:prstClr val="black"/>
              </a:solidFill>
              <a:latin typeface="Georgia Pro Light" panose="02040302050405020303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CC09174-2C33-434E-B0C0-3B16B6E65BA8}"/>
              </a:ext>
            </a:extLst>
          </p:cNvPr>
          <p:cNvSpPr txBox="1"/>
          <p:nvPr/>
        </p:nvSpPr>
        <p:spPr>
          <a:xfrm>
            <a:off x="255414" y="1836773"/>
            <a:ext cx="1968452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  <a:buClrTx/>
              <a:defRPr/>
            </a:pP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تولید</a:t>
            </a:r>
          </a:p>
          <a:p>
            <a:pPr algn="ctr" defTabSz="685800">
              <a:spcBef>
                <a:spcPts val="450"/>
              </a:spcBef>
              <a:buClrTx/>
              <a:defRPr/>
            </a:pPr>
            <a:r>
              <a:rPr lang="en-US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Lorem Ipsum </a:t>
            </a: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به سادگی متن ساختگی صنعت چاپ است.</a:t>
            </a:r>
            <a:endParaRPr lang="en-US" sz="1050" kern="1200" dirty="0">
              <a:solidFill>
                <a:prstClr val="black"/>
              </a:solidFill>
              <a:latin typeface="Georgia Pro Light" panose="02040302050405020303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E0BF76-8F9A-4E9A-B2E9-46F04BC6A31C}"/>
              </a:ext>
            </a:extLst>
          </p:cNvPr>
          <p:cNvSpPr txBox="1"/>
          <p:nvPr/>
        </p:nvSpPr>
        <p:spPr>
          <a:xfrm>
            <a:off x="3613153" y="1836773"/>
            <a:ext cx="1968452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  <a:buClrTx/>
              <a:defRPr/>
            </a:pP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هدف</a:t>
            </a:r>
          </a:p>
          <a:p>
            <a:pPr algn="ctr" defTabSz="685800">
              <a:spcBef>
                <a:spcPts val="450"/>
              </a:spcBef>
              <a:buClrTx/>
              <a:defRPr/>
            </a:pPr>
            <a:r>
              <a:rPr lang="en-US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Lorem Ipsum </a:t>
            </a: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به سادگی متن ساختگی صنعت چاپ است.</a:t>
            </a:r>
            <a:endParaRPr lang="en-US" sz="1050" kern="1200" dirty="0">
              <a:solidFill>
                <a:prstClr val="black"/>
              </a:solidFill>
              <a:latin typeface="Georgia Pro Light" panose="02040302050405020303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4A61E02-6353-443E-9075-36CA93AA9057}"/>
              </a:ext>
            </a:extLst>
          </p:cNvPr>
          <p:cNvSpPr txBox="1"/>
          <p:nvPr/>
        </p:nvSpPr>
        <p:spPr>
          <a:xfrm>
            <a:off x="6688987" y="1836773"/>
            <a:ext cx="1968452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  <a:buClrTx/>
              <a:defRPr/>
            </a:pP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موفقیت</a:t>
            </a:r>
          </a:p>
          <a:p>
            <a:pPr algn="ctr" defTabSz="685800">
              <a:spcBef>
                <a:spcPts val="450"/>
              </a:spcBef>
              <a:buClrTx/>
              <a:defRPr/>
            </a:pPr>
            <a:r>
              <a:rPr lang="en-US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Lorem Ipsum </a:t>
            </a:r>
            <a:r>
              <a:rPr lang="fa-IR" sz="105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B Nazanin" panose="00000400000000000000" pitchFamily="2" charset="-78"/>
              </a:rPr>
              <a:t>به سادگی متن ساختگی صنعت چاپ است.</a:t>
            </a:r>
            <a:endParaRPr lang="en-US" sz="1050" kern="1200" dirty="0">
              <a:solidFill>
                <a:prstClr val="black"/>
              </a:solidFill>
              <a:latin typeface="Georgia Pro Light" panose="02040302050405020303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F2FA50-4A25-4FFC-8B0B-AE6B5D4DA26E}"/>
              </a:ext>
            </a:extLst>
          </p:cNvPr>
          <p:cNvSpPr txBox="1"/>
          <p:nvPr/>
        </p:nvSpPr>
        <p:spPr>
          <a:xfrm>
            <a:off x="902687" y="2675533"/>
            <a:ext cx="797011" cy="33200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Georgia pro cond" panose="02040506050405020303" pitchFamily="18" charset="0"/>
                <a:ea typeface="+mn-ea"/>
                <a:cs typeface="B Nazanin" panose="00000400000000000000" pitchFamily="2" charset="-78"/>
              </a:rPr>
              <a:t>2019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939750-7D5D-44A3-8E81-ED2F41A84255}"/>
              </a:ext>
            </a:extLst>
          </p:cNvPr>
          <p:cNvSpPr txBox="1"/>
          <p:nvPr/>
        </p:nvSpPr>
        <p:spPr>
          <a:xfrm>
            <a:off x="2560938" y="2675533"/>
            <a:ext cx="797011" cy="33200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Georgia pro cond" panose="02040506050405020303" pitchFamily="18" charset="0"/>
                <a:ea typeface="+mn-ea"/>
                <a:cs typeface="B Nazanin" panose="00000400000000000000" pitchFamily="2" charset="-78"/>
              </a:rPr>
              <a:t>2020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99CC6C7-9B05-4CEB-B207-48C3BC26C6BC}"/>
              </a:ext>
            </a:extLst>
          </p:cNvPr>
          <p:cNvSpPr txBox="1"/>
          <p:nvPr/>
        </p:nvSpPr>
        <p:spPr>
          <a:xfrm>
            <a:off x="4192030" y="2675533"/>
            <a:ext cx="797011" cy="33200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Georgia pro cond" panose="02040506050405020303" pitchFamily="18" charset="0"/>
                <a:ea typeface="+mn-ea"/>
                <a:cs typeface="B Nazanin" panose="00000400000000000000" pitchFamily="2" charset="-78"/>
              </a:rPr>
              <a:t>2021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3EDDA08-A97E-4B73-956C-B042BDF08C73}"/>
              </a:ext>
            </a:extLst>
          </p:cNvPr>
          <p:cNvSpPr txBox="1"/>
          <p:nvPr/>
        </p:nvSpPr>
        <p:spPr>
          <a:xfrm>
            <a:off x="5823122" y="2675533"/>
            <a:ext cx="797011" cy="33200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Georgia pro cond" panose="02040506050405020303" pitchFamily="18" charset="0"/>
                <a:ea typeface="+mn-ea"/>
                <a:cs typeface="B Nazanin" panose="00000400000000000000" pitchFamily="2" charset="-78"/>
              </a:rPr>
              <a:t>2022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78AB827-0244-4A78-9702-D8867D0108E4}"/>
              </a:ext>
            </a:extLst>
          </p:cNvPr>
          <p:cNvSpPr txBox="1"/>
          <p:nvPr/>
        </p:nvSpPr>
        <p:spPr>
          <a:xfrm>
            <a:off x="7453570" y="2675533"/>
            <a:ext cx="797011" cy="33200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Georgia pro cond" panose="02040506050405020303" pitchFamily="18" charset="0"/>
                <a:ea typeface="+mn-ea"/>
                <a:cs typeface="B Nazanin" panose="00000400000000000000" pitchFamily="2" charset="-78"/>
              </a:rPr>
              <a:t>2023</a:t>
            </a:r>
          </a:p>
        </p:txBody>
      </p:sp>
      <p:sp>
        <p:nvSpPr>
          <p:cNvPr id="2" name="Forma libre: forma 45">
            <a:extLst>
              <a:ext uri="{FF2B5EF4-FFF2-40B4-BE49-F238E27FC236}">
                <a16:creationId xmlns:a16="http://schemas.microsoft.com/office/drawing/2014/main" id="{8C866065-FA26-2B75-E733-E5D68E82BAC0}"/>
              </a:ext>
            </a:extLst>
          </p:cNvPr>
          <p:cNvSpPr/>
          <p:nvPr/>
        </p:nvSpPr>
        <p:spPr>
          <a:xfrm>
            <a:off x="1102146" y="4002752"/>
            <a:ext cx="378733" cy="286186"/>
          </a:xfrm>
          <a:custGeom>
            <a:avLst/>
            <a:gdLst>
              <a:gd name="connsiteX0" fmla="*/ 188912 w 378733"/>
              <a:gd name="connsiteY0" fmla="*/ 285856 h 286186"/>
              <a:gd name="connsiteX1" fmla="*/ 26524 w 378733"/>
              <a:gd name="connsiteY1" fmla="*/ 286173 h 286186"/>
              <a:gd name="connsiteX2" fmla="*/ 7 w 378733"/>
              <a:gd name="connsiteY2" fmla="*/ 260568 h 286186"/>
              <a:gd name="connsiteX3" fmla="*/ 87 w 378733"/>
              <a:gd name="connsiteY3" fmla="*/ 24893 h 286186"/>
              <a:gd name="connsiteX4" fmla="*/ 25255 w 378733"/>
              <a:gd name="connsiteY4" fmla="*/ 41 h 286186"/>
              <a:gd name="connsiteX5" fmla="*/ 353996 w 378733"/>
              <a:gd name="connsiteY5" fmla="*/ 2 h 286186"/>
              <a:gd name="connsiteX6" fmla="*/ 378728 w 378733"/>
              <a:gd name="connsiteY6" fmla="*/ 25329 h 286186"/>
              <a:gd name="connsiteX7" fmla="*/ 378728 w 378733"/>
              <a:gd name="connsiteY7" fmla="*/ 261004 h 286186"/>
              <a:gd name="connsiteX8" fmla="*/ 353282 w 378733"/>
              <a:gd name="connsiteY8" fmla="*/ 286093 h 286186"/>
              <a:gd name="connsiteX9" fmla="*/ 188912 w 378733"/>
              <a:gd name="connsiteY9" fmla="*/ 285816 h 286186"/>
              <a:gd name="connsiteX10" fmla="*/ 190022 w 378733"/>
              <a:gd name="connsiteY10" fmla="*/ 246180 h 286186"/>
              <a:gd name="connsiteX11" fmla="*/ 226487 w 378733"/>
              <a:gd name="connsiteY11" fmla="*/ 216849 h 286186"/>
              <a:gd name="connsiteX12" fmla="*/ 258513 w 378733"/>
              <a:gd name="connsiteY12" fmla="*/ 185854 h 286186"/>
              <a:gd name="connsiteX13" fmla="*/ 287090 w 378733"/>
              <a:gd name="connsiteY13" fmla="*/ 157871 h 286186"/>
              <a:gd name="connsiteX14" fmla="*/ 287090 w 378733"/>
              <a:gd name="connsiteY14" fmla="*/ 143999 h 286186"/>
              <a:gd name="connsiteX15" fmla="*/ 254866 w 378733"/>
              <a:gd name="connsiteY15" fmla="*/ 112052 h 286186"/>
              <a:gd name="connsiteX16" fmla="*/ 226368 w 378733"/>
              <a:gd name="connsiteY16" fmla="*/ 83078 h 286186"/>
              <a:gd name="connsiteX17" fmla="*/ 193351 w 378733"/>
              <a:gd name="connsiteY17" fmla="*/ 49507 h 286186"/>
              <a:gd name="connsiteX18" fmla="*/ 183442 w 378733"/>
              <a:gd name="connsiteY18" fmla="*/ 49507 h 286186"/>
              <a:gd name="connsiteX19" fmla="*/ 152566 w 378733"/>
              <a:gd name="connsiteY19" fmla="*/ 79352 h 286186"/>
              <a:gd name="connsiteX20" fmla="*/ 119946 w 378733"/>
              <a:gd name="connsiteY20" fmla="*/ 112052 h 286186"/>
              <a:gd name="connsiteX21" fmla="*/ 114000 w 378733"/>
              <a:gd name="connsiteY21" fmla="*/ 112052 h 286186"/>
              <a:gd name="connsiteX22" fmla="*/ 89584 w 378733"/>
              <a:gd name="connsiteY22" fmla="*/ 136745 h 286186"/>
              <a:gd name="connsiteX23" fmla="*/ 135047 w 378733"/>
              <a:gd name="connsiteY23" fmla="*/ 185973 h 286186"/>
              <a:gd name="connsiteX24" fmla="*/ 152566 w 378733"/>
              <a:gd name="connsiteY24" fmla="*/ 203770 h 286186"/>
              <a:gd name="connsiteX25" fmla="*/ 152487 w 378733"/>
              <a:gd name="connsiteY25" fmla="*/ 219584 h 286186"/>
              <a:gd name="connsiteX26" fmla="*/ 178052 w 378733"/>
              <a:gd name="connsiteY26" fmla="*/ 246180 h 286186"/>
              <a:gd name="connsiteX27" fmla="*/ 189903 w 378733"/>
              <a:gd name="connsiteY27" fmla="*/ 246180 h 28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8733" h="286186">
                <a:moveTo>
                  <a:pt x="188912" y="285856"/>
                </a:moveTo>
                <a:cubicBezTo>
                  <a:pt x="134769" y="285856"/>
                  <a:pt x="80627" y="285261"/>
                  <a:pt x="26524" y="286173"/>
                </a:cubicBezTo>
                <a:cubicBezTo>
                  <a:pt x="7340" y="286490"/>
                  <a:pt x="-270" y="281258"/>
                  <a:pt x="7" y="260568"/>
                </a:cubicBezTo>
                <a:cubicBezTo>
                  <a:pt x="1077" y="182010"/>
                  <a:pt x="959" y="103451"/>
                  <a:pt x="87" y="24893"/>
                </a:cubicBezTo>
                <a:cubicBezTo>
                  <a:pt x="-112" y="5630"/>
                  <a:pt x="6587" y="-78"/>
                  <a:pt x="25255" y="41"/>
                </a:cubicBezTo>
                <a:cubicBezTo>
                  <a:pt x="134849" y="675"/>
                  <a:pt x="244442" y="715"/>
                  <a:pt x="353996" y="2"/>
                </a:cubicBezTo>
                <a:cubicBezTo>
                  <a:pt x="373298" y="-117"/>
                  <a:pt x="378927" y="6700"/>
                  <a:pt x="378728" y="25329"/>
                </a:cubicBezTo>
                <a:cubicBezTo>
                  <a:pt x="377975" y="103887"/>
                  <a:pt x="377936" y="182445"/>
                  <a:pt x="378728" y="261004"/>
                </a:cubicBezTo>
                <a:cubicBezTo>
                  <a:pt x="378927" y="280227"/>
                  <a:pt x="371871" y="286371"/>
                  <a:pt x="353282" y="286093"/>
                </a:cubicBezTo>
                <a:cubicBezTo>
                  <a:pt x="298505" y="285301"/>
                  <a:pt x="243689" y="285816"/>
                  <a:pt x="188912" y="285816"/>
                </a:cubicBezTo>
                <a:close/>
                <a:moveTo>
                  <a:pt x="190022" y="246180"/>
                </a:moveTo>
                <a:cubicBezTo>
                  <a:pt x="214279" y="246180"/>
                  <a:pt x="226435" y="236402"/>
                  <a:pt x="226487" y="216849"/>
                </a:cubicBezTo>
                <a:cubicBezTo>
                  <a:pt x="226566" y="196425"/>
                  <a:pt x="237240" y="186092"/>
                  <a:pt x="258513" y="185854"/>
                </a:cubicBezTo>
                <a:cubicBezTo>
                  <a:pt x="284950" y="185577"/>
                  <a:pt x="286852" y="183714"/>
                  <a:pt x="287090" y="157871"/>
                </a:cubicBezTo>
                <a:cubicBezTo>
                  <a:pt x="287130" y="153234"/>
                  <a:pt x="287090" y="148636"/>
                  <a:pt x="287090" y="143999"/>
                </a:cubicBezTo>
                <a:cubicBezTo>
                  <a:pt x="286971" y="112449"/>
                  <a:pt x="286852" y="112290"/>
                  <a:pt x="254866" y="112052"/>
                </a:cubicBezTo>
                <a:cubicBezTo>
                  <a:pt x="235972" y="111894"/>
                  <a:pt x="226475" y="102234"/>
                  <a:pt x="226368" y="83078"/>
                </a:cubicBezTo>
                <a:cubicBezTo>
                  <a:pt x="226209" y="50141"/>
                  <a:pt x="225654" y="49586"/>
                  <a:pt x="193351" y="49507"/>
                </a:cubicBezTo>
                <a:cubicBezTo>
                  <a:pt x="190061" y="49507"/>
                  <a:pt x="186772" y="49507"/>
                  <a:pt x="183442" y="49507"/>
                </a:cubicBezTo>
                <a:cubicBezTo>
                  <a:pt x="154508" y="49586"/>
                  <a:pt x="152804" y="51211"/>
                  <a:pt x="152566" y="79352"/>
                </a:cubicBezTo>
                <a:cubicBezTo>
                  <a:pt x="152407" y="100942"/>
                  <a:pt x="141534" y="111842"/>
                  <a:pt x="119946" y="112052"/>
                </a:cubicBezTo>
                <a:cubicBezTo>
                  <a:pt x="117964" y="112052"/>
                  <a:pt x="115982" y="112250"/>
                  <a:pt x="114000" y="112052"/>
                </a:cubicBezTo>
                <a:cubicBezTo>
                  <a:pt x="96085" y="110665"/>
                  <a:pt x="89030" y="119028"/>
                  <a:pt x="89584" y="136745"/>
                </a:cubicBezTo>
                <a:cubicBezTo>
                  <a:pt x="90932" y="179948"/>
                  <a:pt x="81855" y="189699"/>
                  <a:pt x="135047" y="185973"/>
                </a:cubicBezTo>
                <a:cubicBezTo>
                  <a:pt x="147889" y="185062"/>
                  <a:pt x="153081" y="191522"/>
                  <a:pt x="152566" y="203770"/>
                </a:cubicBezTo>
                <a:cubicBezTo>
                  <a:pt x="152368" y="209041"/>
                  <a:pt x="153121" y="214392"/>
                  <a:pt x="152487" y="219584"/>
                </a:cubicBezTo>
                <a:cubicBezTo>
                  <a:pt x="150227" y="238966"/>
                  <a:pt x="157758" y="248479"/>
                  <a:pt x="178052" y="246180"/>
                </a:cubicBezTo>
                <a:cubicBezTo>
                  <a:pt x="181976" y="245744"/>
                  <a:pt x="185979" y="246101"/>
                  <a:pt x="189903" y="246180"/>
                </a:cubicBezTo>
                <a:close/>
              </a:path>
            </a:pathLst>
          </a:custGeom>
          <a:solidFill>
            <a:schemeClr val="bg1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3" name="Forma libre: forma 52">
            <a:extLst>
              <a:ext uri="{FF2B5EF4-FFF2-40B4-BE49-F238E27FC236}">
                <a16:creationId xmlns:a16="http://schemas.microsoft.com/office/drawing/2014/main" id="{6FDD5609-068A-ECB6-6F14-3A948427CBC5}"/>
              </a:ext>
            </a:extLst>
          </p:cNvPr>
          <p:cNvSpPr/>
          <p:nvPr/>
        </p:nvSpPr>
        <p:spPr>
          <a:xfrm>
            <a:off x="1106535" y="3844920"/>
            <a:ext cx="368206" cy="127951"/>
          </a:xfrm>
          <a:custGeom>
            <a:avLst/>
            <a:gdLst>
              <a:gd name="connsiteX0" fmla="*/ 181272 w 368206"/>
              <a:gd name="connsiteY0" fmla="*/ 127750 h 127951"/>
              <a:gd name="connsiteX1" fmla="*/ 20866 w 368206"/>
              <a:gd name="connsiteY1" fmla="*/ 127750 h 127951"/>
              <a:gd name="connsiteX2" fmla="*/ 5963 w 368206"/>
              <a:gd name="connsiteY2" fmla="*/ 102502 h 127951"/>
              <a:gd name="connsiteX3" fmla="*/ 46470 w 368206"/>
              <a:gd name="connsiteY3" fmla="*/ 57674 h 127951"/>
              <a:gd name="connsiteX4" fmla="*/ 64663 w 368206"/>
              <a:gd name="connsiteY4" fmla="*/ 24578 h 127951"/>
              <a:gd name="connsiteX5" fmla="*/ 88247 w 368206"/>
              <a:gd name="connsiteY5" fmla="*/ 4 h 127951"/>
              <a:gd name="connsiteX6" fmla="*/ 280322 w 368206"/>
              <a:gd name="connsiteY6" fmla="*/ 123 h 127951"/>
              <a:gd name="connsiteX7" fmla="*/ 303073 w 368206"/>
              <a:gd name="connsiteY7" fmla="*/ 23231 h 127951"/>
              <a:gd name="connsiteX8" fmla="*/ 323803 w 368206"/>
              <a:gd name="connsiteY8" fmla="*/ 58705 h 127951"/>
              <a:gd name="connsiteX9" fmla="*/ 365341 w 368206"/>
              <a:gd name="connsiteY9" fmla="*/ 107497 h 127951"/>
              <a:gd name="connsiteX10" fmla="*/ 351588 w 368206"/>
              <a:gd name="connsiteY10" fmla="*/ 127949 h 127951"/>
              <a:gd name="connsiteX11" fmla="*/ 181272 w 368206"/>
              <a:gd name="connsiteY11" fmla="*/ 127790 h 12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206" h="127951">
                <a:moveTo>
                  <a:pt x="181272" y="127750"/>
                </a:moveTo>
                <a:cubicBezTo>
                  <a:pt x="127803" y="127750"/>
                  <a:pt x="74334" y="127830"/>
                  <a:pt x="20866" y="127750"/>
                </a:cubicBezTo>
                <a:cubicBezTo>
                  <a:pt x="-2520" y="127750"/>
                  <a:pt x="-4303" y="124104"/>
                  <a:pt x="5963" y="102502"/>
                </a:cubicBezTo>
                <a:cubicBezTo>
                  <a:pt x="15079" y="83398"/>
                  <a:pt x="28317" y="67425"/>
                  <a:pt x="46470" y="57674"/>
                </a:cubicBezTo>
                <a:cubicBezTo>
                  <a:pt x="61096" y="49787"/>
                  <a:pt x="66487" y="40076"/>
                  <a:pt x="64663" y="24578"/>
                </a:cubicBezTo>
                <a:cubicBezTo>
                  <a:pt x="62563" y="6940"/>
                  <a:pt x="70054" y="-194"/>
                  <a:pt x="88247" y="4"/>
                </a:cubicBezTo>
                <a:cubicBezTo>
                  <a:pt x="152259" y="678"/>
                  <a:pt x="216310" y="559"/>
                  <a:pt x="280322" y="123"/>
                </a:cubicBezTo>
                <a:cubicBezTo>
                  <a:pt x="296969" y="4"/>
                  <a:pt x="305650" y="5830"/>
                  <a:pt x="303073" y="23231"/>
                </a:cubicBezTo>
                <a:cubicBezTo>
                  <a:pt x="300457" y="40829"/>
                  <a:pt x="307869" y="50778"/>
                  <a:pt x="323803" y="58705"/>
                </a:cubicBezTo>
                <a:cubicBezTo>
                  <a:pt x="343898" y="68693"/>
                  <a:pt x="356423" y="87005"/>
                  <a:pt x="365341" y="107497"/>
                </a:cubicBezTo>
                <a:cubicBezTo>
                  <a:pt x="371524" y="121647"/>
                  <a:pt x="368036" y="128107"/>
                  <a:pt x="351588" y="127949"/>
                </a:cubicBezTo>
                <a:cubicBezTo>
                  <a:pt x="294829" y="127473"/>
                  <a:pt x="238070" y="127790"/>
                  <a:pt x="181272" y="127790"/>
                </a:cubicBezTo>
                <a:close/>
              </a:path>
            </a:pathLst>
          </a:custGeom>
          <a:solidFill>
            <a:schemeClr val="bg1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4" name="Forma libre: forma 55">
            <a:extLst>
              <a:ext uri="{FF2B5EF4-FFF2-40B4-BE49-F238E27FC236}">
                <a16:creationId xmlns:a16="http://schemas.microsoft.com/office/drawing/2014/main" id="{43EF3239-4705-5E23-D9CA-5F090B2D319E}"/>
              </a:ext>
            </a:extLst>
          </p:cNvPr>
          <p:cNvSpPr/>
          <p:nvPr/>
        </p:nvSpPr>
        <p:spPr>
          <a:xfrm>
            <a:off x="1102091" y="4317071"/>
            <a:ext cx="377790" cy="82618"/>
          </a:xfrm>
          <a:custGeom>
            <a:avLst/>
            <a:gdLst>
              <a:gd name="connsiteX0" fmla="*/ 171725 w 377790"/>
              <a:gd name="connsiteY0" fmla="*/ 866 h 82618"/>
              <a:gd name="connsiteX1" fmla="*/ 361898 w 377790"/>
              <a:gd name="connsiteY1" fmla="*/ 1580 h 82618"/>
              <a:gd name="connsiteX2" fmla="*/ 377316 w 377790"/>
              <a:gd name="connsiteY2" fmla="*/ 19654 h 82618"/>
              <a:gd name="connsiteX3" fmla="*/ 322976 w 377790"/>
              <a:gd name="connsiteY3" fmla="*/ 78830 h 82618"/>
              <a:gd name="connsiteX4" fmla="*/ 291544 w 377790"/>
              <a:gd name="connsiteY4" fmla="*/ 82318 h 82618"/>
              <a:gd name="connsiteX5" fmla="*/ 83456 w 377790"/>
              <a:gd name="connsiteY5" fmla="*/ 82318 h 82618"/>
              <a:gd name="connsiteX6" fmla="*/ 3946 w 377790"/>
              <a:gd name="connsiteY6" fmla="*/ 31901 h 82618"/>
              <a:gd name="connsiteX7" fmla="*/ 23130 w 377790"/>
              <a:gd name="connsiteY7" fmla="*/ 1065 h 82618"/>
              <a:gd name="connsiteX8" fmla="*/ 171685 w 377790"/>
              <a:gd name="connsiteY8" fmla="*/ 827 h 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90" h="82618">
                <a:moveTo>
                  <a:pt x="171725" y="866"/>
                </a:moveTo>
                <a:cubicBezTo>
                  <a:pt x="235103" y="153"/>
                  <a:pt x="298520" y="-957"/>
                  <a:pt x="361898" y="1580"/>
                </a:cubicBezTo>
                <a:cubicBezTo>
                  <a:pt x="375652" y="2135"/>
                  <a:pt x="379219" y="6970"/>
                  <a:pt x="377316" y="19654"/>
                </a:cubicBezTo>
                <a:cubicBezTo>
                  <a:pt x="373115" y="47597"/>
                  <a:pt x="350840" y="72726"/>
                  <a:pt x="322976" y="78830"/>
                </a:cubicBezTo>
                <a:cubicBezTo>
                  <a:pt x="312710" y="81090"/>
                  <a:pt x="302048" y="82279"/>
                  <a:pt x="291544" y="82318"/>
                </a:cubicBezTo>
                <a:cubicBezTo>
                  <a:pt x="222181" y="82635"/>
                  <a:pt x="152819" y="82794"/>
                  <a:pt x="83456" y="82318"/>
                </a:cubicBezTo>
                <a:cubicBezTo>
                  <a:pt x="42393" y="82081"/>
                  <a:pt x="15639" y="64561"/>
                  <a:pt x="3946" y="31901"/>
                </a:cubicBezTo>
                <a:cubicBezTo>
                  <a:pt x="-4298" y="8873"/>
                  <a:pt x="-414" y="1421"/>
                  <a:pt x="23130" y="1065"/>
                </a:cubicBezTo>
                <a:cubicBezTo>
                  <a:pt x="72635" y="272"/>
                  <a:pt x="122180" y="827"/>
                  <a:pt x="171685" y="827"/>
                </a:cubicBezTo>
                <a:close/>
              </a:path>
            </a:pathLst>
          </a:custGeom>
          <a:solidFill>
            <a:schemeClr val="bg1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5" name="Forma libre: forma 57">
            <a:extLst>
              <a:ext uri="{FF2B5EF4-FFF2-40B4-BE49-F238E27FC236}">
                <a16:creationId xmlns:a16="http://schemas.microsoft.com/office/drawing/2014/main" id="{D63B0E59-949D-F56C-6D3F-971DC40DCEC1}"/>
              </a:ext>
            </a:extLst>
          </p:cNvPr>
          <p:cNvSpPr/>
          <p:nvPr/>
        </p:nvSpPr>
        <p:spPr>
          <a:xfrm>
            <a:off x="1141737" y="3733655"/>
            <a:ext cx="307645" cy="80665"/>
          </a:xfrm>
          <a:custGeom>
            <a:avLst/>
            <a:gdLst>
              <a:gd name="connsiteX0" fmla="*/ 154275 w 307645"/>
              <a:gd name="connsiteY0" fmla="*/ 249 h 80665"/>
              <a:gd name="connsiteX1" fmla="*/ 284796 w 307645"/>
              <a:gd name="connsiteY1" fmla="*/ 11 h 80665"/>
              <a:gd name="connsiteX2" fmla="*/ 307626 w 307645"/>
              <a:gd name="connsiteY2" fmla="*/ 23198 h 80665"/>
              <a:gd name="connsiteX3" fmla="*/ 250868 w 307645"/>
              <a:gd name="connsiteY3" fmla="*/ 80631 h 80665"/>
              <a:gd name="connsiteX4" fmla="*/ 35328 w 307645"/>
              <a:gd name="connsiteY4" fmla="*/ 80631 h 80665"/>
              <a:gd name="connsiteX5" fmla="*/ 171 w 307645"/>
              <a:gd name="connsiteY5" fmla="*/ 45751 h 80665"/>
              <a:gd name="connsiteX6" fmla="*/ 45514 w 307645"/>
              <a:gd name="connsiteY6" fmla="*/ 289 h 80665"/>
              <a:gd name="connsiteX7" fmla="*/ 154275 w 307645"/>
              <a:gd name="connsiteY7" fmla="*/ 289 h 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645" h="80665">
                <a:moveTo>
                  <a:pt x="154275" y="249"/>
                </a:moveTo>
                <a:cubicBezTo>
                  <a:pt x="197795" y="249"/>
                  <a:pt x="241315" y="764"/>
                  <a:pt x="284796" y="11"/>
                </a:cubicBezTo>
                <a:cubicBezTo>
                  <a:pt x="302038" y="-306"/>
                  <a:pt x="307587" y="6155"/>
                  <a:pt x="307626" y="23198"/>
                </a:cubicBezTo>
                <a:cubicBezTo>
                  <a:pt x="307824" y="79798"/>
                  <a:pt x="307547" y="80631"/>
                  <a:pt x="250868" y="80631"/>
                </a:cubicBezTo>
                <a:cubicBezTo>
                  <a:pt x="179008" y="80631"/>
                  <a:pt x="107148" y="80710"/>
                  <a:pt x="35328" y="80631"/>
                </a:cubicBezTo>
                <a:cubicBezTo>
                  <a:pt x="6790" y="80591"/>
                  <a:pt x="52" y="74051"/>
                  <a:pt x="171" y="45751"/>
                </a:cubicBezTo>
                <a:cubicBezTo>
                  <a:pt x="408" y="-4388"/>
                  <a:pt x="-6330" y="526"/>
                  <a:pt x="45514" y="289"/>
                </a:cubicBezTo>
                <a:cubicBezTo>
                  <a:pt x="81781" y="130"/>
                  <a:pt x="118008" y="289"/>
                  <a:pt x="154275" y="289"/>
                </a:cubicBezTo>
                <a:close/>
              </a:path>
            </a:pathLst>
          </a:custGeom>
          <a:solidFill>
            <a:schemeClr val="bg1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6" name="Forma libre: forma 1024">
            <a:extLst>
              <a:ext uri="{FF2B5EF4-FFF2-40B4-BE49-F238E27FC236}">
                <a16:creationId xmlns:a16="http://schemas.microsoft.com/office/drawing/2014/main" id="{530B3553-9533-2FA0-5BFF-1FFA4F30D11F}"/>
              </a:ext>
            </a:extLst>
          </p:cNvPr>
          <p:cNvSpPr/>
          <p:nvPr/>
        </p:nvSpPr>
        <p:spPr>
          <a:xfrm>
            <a:off x="1143680" y="3646372"/>
            <a:ext cx="302658" cy="57390"/>
          </a:xfrm>
          <a:custGeom>
            <a:avLst/>
            <a:gdLst>
              <a:gd name="connsiteX0" fmla="*/ 149992 w 302658"/>
              <a:gd name="connsiteY0" fmla="*/ 57051 h 57390"/>
              <a:gd name="connsiteX1" fmla="*/ 21373 w 302658"/>
              <a:gd name="connsiteY1" fmla="*/ 56932 h 57390"/>
              <a:gd name="connsiteX2" fmla="*/ 1516 w 302658"/>
              <a:gd name="connsiteY2" fmla="*/ 51938 h 57390"/>
              <a:gd name="connsiteX3" fmla="*/ 6906 w 302658"/>
              <a:gd name="connsiteY3" fmla="*/ 30019 h 57390"/>
              <a:gd name="connsiteX4" fmla="*/ 59661 w 302658"/>
              <a:gd name="connsiteY4" fmla="*/ 411 h 57390"/>
              <a:gd name="connsiteX5" fmla="*/ 241709 w 302658"/>
              <a:gd name="connsiteY5" fmla="*/ 332 h 57390"/>
              <a:gd name="connsiteX6" fmla="*/ 297913 w 302658"/>
              <a:gd name="connsiteY6" fmla="*/ 34419 h 57390"/>
              <a:gd name="connsiteX7" fmla="*/ 284516 w 302658"/>
              <a:gd name="connsiteY7" fmla="*/ 56972 h 57390"/>
              <a:gd name="connsiteX8" fmla="*/ 149952 w 302658"/>
              <a:gd name="connsiteY8" fmla="*/ 57051 h 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58" h="57390">
                <a:moveTo>
                  <a:pt x="149992" y="57051"/>
                </a:moveTo>
                <a:cubicBezTo>
                  <a:pt x="107106" y="57051"/>
                  <a:pt x="64259" y="57170"/>
                  <a:pt x="21373" y="56932"/>
                </a:cubicBezTo>
                <a:cubicBezTo>
                  <a:pt x="14477" y="56932"/>
                  <a:pt x="5638" y="59627"/>
                  <a:pt x="1516" y="51938"/>
                </a:cubicBezTo>
                <a:cubicBezTo>
                  <a:pt x="-2725" y="44011"/>
                  <a:pt x="2863" y="36718"/>
                  <a:pt x="6906" y="30019"/>
                </a:cubicBezTo>
                <a:cubicBezTo>
                  <a:pt x="18876" y="10281"/>
                  <a:pt x="37228" y="610"/>
                  <a:pt x="59661" y="411"/>
                </a:cubicBezTo>
                <a:cubicBezTo>
                  <a:pt x="120344" y="-144"/>
                  <a:pt x="181027" y="-104"/>
                  <a:pt x="241709" y="332"/>
                </a:cubicBezTo>
                <a:cubicBezTo>
                  <a:pt x="266719" y="530"/>
                  <a:pt x="286141" y="11866"/>
                  <a:pt x="297913" y="34419"/>
                </a:cubicBezTo>
                <a:cubicBezTo>
                  <a:pt x="306831" y="51502"/>
                  <a:pt x="303620" y="56893"/>
                  <a:pt x="284516" y="56972"/>
                </a:cubicBezTo>
                <a:cubicBezTo>
                  <a:pt x="239648" y="57209"/>
                  <a:pt x="194820" y="57051"/>
                  <a:pt x="149952" y="57051"/>
                </a:cubicBezTo>
                <a:close/>
              </a:path>
            </a:pathLst>
          </a:custGeom>
          <a:solidFill>
            <a:schemeClr val="bg1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11" name="Forma libre: forma 1063">
            <a:extLst>
              <a:ext uri="{FF2B5EF4-FFF2-40B4-BE49-F238E27FC236}">
                <a16:creationId xmlns:a16="http://schemas.microsoft.com/office/drawing/2014/main" id="{83388432-C3A4-EEF8-6FE5-76DAF2963086}"/>
              </a:ext>
            </a:extLst>
          </p:cNvPr>
          <p:cNvSpPr/>
          <p:nvPr/>
        </p:nvSpPr>
        <p:spPr>
          <a:xfrm>
            <a:off x="2831167" y="1280863"/>
            <a:ext cx="500024" cy="698503"/>
          </a:xfrm>
          <a:custGeom>
            <a:avLst/>
            <a:gdLst>
              <a:gd name="connsiteX0" fmla="*/ 378038 w 500024"/>
              <a:gd name="connsiteY0" fmla="*/ 269762 h 698503"/>
              <a:gd name="connsiteX1" fmla="*/ 398058 w 500024"/>
              <a:gd name="connsiteY1" fmla="*/ 245798 h 698503"/>
              <a:gd name="connsiteX2" fmla="*/ 393890 w 500024"/>
              <a:gd name="connsiteY2" fmla="*/ 227453 h 698503"/>
              <a:gd name="connsiteX3" fmla="*/ 383546 w 500024"/>
              <a:gd name="connsiteY3" fmla="*/ 202186 h 698503"/>
              <a:gd name="connsiteX4" fmla="*/ 408998 w 500024"/>
              <a:gd name="connsiteY4" fmla="*/ 211861 h 698503"/>
              <a:gd name="connsiteX5" fmla="*/ 490527 w 500024"/>
              <a:gd name="connsiteY5" fmla="*/ 293391 h 698503"/>
              <a:gd name="connsiteX6" fmla="*/ 496072 w 500024"/>
              <a:gd name="connsiteY6" fmla="*/ 315159 h 698503"/>
              <a:gd name="connsiteX7" fmla="*/ 475755 w 500024"/>
              <a:gd name="connsiteY7" fmla="*/ 309057 h 698503"/>
              <a:gd name="connsiteX8" fmla="*/ 444944 w 500024"/>
              <a:gd name="connsiteY8" fmla="*/ 309280 h 698503"/>
              <a:gd name="connsiteX9" fmla="*/ 445465 w 500024"/>
              <a:gd name="connsiteY9" fmla="*/ 367255 h 698503"/>
              <a:gd name="connsiteX10" fmla="*/ 454358 w 500024"/>
              <a:gd name="connsiteY10" fmla="*/ 376743 h 698503"/>
              <a:gd name="connsiteX11" fmla="*/ 456219 w 500024"/>
              <a:gd name="connsiteY11" fmla="*/ 394828 h 698503"/>
              <a:gd name="connsiteX12" fmla="*/ 439920 w 500024"/>
              <a:gd name="connsiteY12" fmla="*/ 393228 h 698503"/>
              <a:gd name="connsiteX13" fmla="*/ 418710 w 500024"/>
              <a:gd name="connsiteY13" fmla="*/ 395163 h 698503"/>
              <a:gd name="connsiteX14" fmla="*/ 416031 w 500024"/>
              <a:gd name="connsiteY14" fmla="*/ 397731 h 698503"/>
              <a:gd name="connsiteX15" fmla="*/ 371191 w 500024"/>
              <a:gd name="connsiteY15" fmla="*/ 503373 h 698503"/>
              <a:gd name="connsiteX16" fmla="*/ 302128 w 500024"/>
              <a:gd name="connsiteY16" fmla="*/ 573999 h 698503"/>
              <a:gd name="connsiteX17" fmla="*/ 283522 w 500024"/>
              <a:gd name="connsiteY17" fmla="*/ 573888 h 698503"/>
              <a:gd name="connsiteX18" fmla="*/ 212635 w 500024"/>
              <a:gd name="connsiteY18" fmla="*/ 599787 h 698503"/>
              <a:gd name="connsiteX19" fmla="*/ 154511 w 500024"/>
              <a:gd name="connsiteY19" fmla="*/ 618727 h 698503"/>
              <a:gd name="connsiteX20" fmla="*/ 123589 w 500024"/>
              <a:gd name="connsiteY20" fmla="*/ 630262 h 698503"/>
              <a:gd name="connsiteX21" fmla="*/ 66061 w 500024"/>
              <a:gd name="connsiteY21" fmla="*/ 654636 h 698503"/>
              <a:gd name="connsiteX22" fmla="*/ 51883 w 500024"/>
              <a:gd name="connsiteY22" fmla="*/ 661966 h 698503"/>
              <a:gd name="connsiteX23" fmla="*/ 25538 w 500024"/>
              <a:gd name="connsiteY23" fmla="*/ 688200 h 698503"/>
              <a:gd name="connsiteX24" fmla="*/ 3918 w 500024"/>
              <a:gd name="connsiteY24" fmla="*/ 695047 h 698503"/>
              <a:gd name="connsiteX25" fmla="*/ 10802 w 500024"/>
              <a:gd name="connsiteY25" fmla="*/ 671939 h 698503"/>
              <a:gd name="connsiteX26" fmla="*/ 21482 w 500024"/>
              <a:gd name="connsiteY26" fmla="*/ 661594 h 698503"/>
              <a:gd name="connsiteX27" fmla="*/ 43250 w 500024"/>
              <a:gd name="connsiteY27" fmla="*/ 614522 h 698503"/>
              <a:gd name="connsiteX28" fmla="*/ 57391 w 500024"/>
              <a:gd name="connsiteY28" fmla="*/ 585423 h 698503"/>
              <a:gd name="connsiteX29" fmla="*/ 53521 w 500024"/>
              <a:gd name="connsiteY29" fmla="*/ 573404 h 698503"/>
              <a:gd name="connsiteX30" fmla="*/ 2318 w 500024"/>
              <a:gd name="connsiteY30" fmla="*/ 504526 h 698503"/>
              <a:gd name="connsiteX31" fmla="*/ 2318 w 500024"/>
              <a:gd name="connsiteY31" fmla="*/ 188307 h 698503"/>
              <a:gd name="connsiteX32" fmla="*/ 60219 w 500024"/>
              <a:gd name="connsiteY32" fmla="*/ 122741 h 698503"/>
              <a:gd name="connsiteX33" fmla="*/ 73317 w 500024"/>
              <a:gd name="connsiteY33" fmla="*/ 110647 h 698503"/>
              <a:gd name="connsiteX34" fmla="*/ 63344 w 500024"/>
              <a:gd name="connsiteY34" fmla="*/ 93121 h 698503"/>
              <a:gd name="connsiteX35" fmla="*/ 38004 w 500024"/>
              <a:gd name="connsiteY35" fmla="*/ 15126 h 698503"/>
              <a:gd name="connsiteX36" fmla="*/ 64089 w 500024"/>
              <a:gd name="connsiteY36" fmla="*/ 93 h 698503"/>
              <a:gd name="connsiteX37" fmla="*/ 311393 w 500024"/>
              <a:gd name="connsiteY37" fmla="*/ 19 h 698503"/>
              <a:gd name="connsiteX38" fmla="*/ 327245 w 500024"/>
              <a:gd name="connsiteY38" fmla="*/ 4521 h 698503"/>
              <a:gd name="connsiteX39" fmla="*/ 341460 w 500024"/>
              <a:gd name="connsiteY39" fmla="*/ 61231 h 698503"/>
              <a:gd name="connsiteX40" fmla="*/ 316268 w 500024"/>
              <a:gd name="connsiteY40" fmla="*/ 91818 h 698503"/>
              <a:gd name="connsiteX41" fmla="*/ 301160 w 500024"/>
              <a:gd name="connsiteY41" fmla="*/ 110982 h 698503"/>
              <a:gd name="connsiteX42" fmla="*/ 320101 w 500024"/>
              <a:gd name="connsiteY42" fmla="*/ 122704 h 698503"/>
              <a:gd name="connsiteX43" fmla="*/ 371973 w 500024"/>
              <a:gd name="connsiteY43" fmla="*/ 176660 h 698503"/>
              <a:gd name="connsiteX44" fmla="*/ 372085 w 500024"/>
              <a:gd name="connsiteY44" fmla="*/ 265780 h 698503"/>
              <a:gd name="connsiteX45" fmla="*/ 378001 w 500024"/>
              <a:gd name="connsiteY45" fmla="*/ 269762 h 698503"/>
              <a:gd name="connsiteX46" fmla="*/ 349311 w 500024"/>
              <a:gd name="connsiteY46" fmla="*/ 266822 h 698503"/>
              <a:gd name="connsiteX47" fmla="*/ 349237 w 500024"/>
              <a:gd name="connsiteY47" fmla="*/ 181944 h 698503"/>
              <a:gd name="connsiteX48" fmla="*/ 310686 w 500024"/>
              <a:gd name="connsiteY48" fmla="*/ 143542 h 698503"/>
              <a:gd name="connsiteX49" fmla="*/ 63493 w 500024"/>
              <a:gd name="connsiteY49" fmla="*/ 143542 h 698503"/>
              <a:gd name="connsiteX50" fmla="*/ 25501 w 500024"/>
              <a:gd name="connsiteY50" fmla="*/ 180753 h 698503"/>
              <a:gd name="connsiteX51" fmla="*/ 25575 w 500024"/>
              <a:gd name="connsiteY51" fmla="*/ 515280 h 698503"/>
              <a:gd name="connsiteX52" fmla="*/ 68256 w 500024"/>
              <a:gd name="connsiteY52" fmla="*/ 551003 h 698503"/>
              <a:gd name="connsiteX53" fmla="*/ 79754 w 500024"/>
              <a:gd name="connsiteY53" fmla="*/ 539579 h 698503"/>
              <a:gd name="connsiteX54" fmla="*/ 117114 w 500024"/>
              <a:gd name="connsiteY54" fmla="*/ 466087 h 698503"/>
              <a:gd name="connsiteX55" fmla="*/ 136055 w 500024"/>
              <a:gd name="connsiteY55" fmla="*/ 413210 h 698503"/>
              <a:gd name="connsiteX56" fmla="*/ 122324 w 500024"/>
              <a:gd name="connsiteY56" fmla="*/ 399852 h 698503"/>
              <a:gd name="connsiteX57" fmla="*/ 85150 w 500024"/>
              <a:gd name="connsiteY57" fmla="*/ 399740 h 698503"/>
              <a:gd name="connsiteX58" fmla="*/ 54153 w 500024"/>
              <a:gd name="connsiteY58" fmla="*/ 369636 h 698503"/>
              <a:gd name="connsiteX59" fmla="*/ 54190 w 500024"/>
              <a:gd name="connsiteY59" fmla="*/ 325020 h 698503"/>
              <a:gd name="connsiteX60" fmla="*/ 82210 w 500024"/>
              <a:gd name="connsiteY60" fmla="*/ 295475 h 698503"/>
              <a:gd name="connsiteX61" fmla="*/ 119347 w 500024"/>
              <a:gd name="connsiteY61" fmla="*/ 295028 h 698503"/>
              <a:gd name="connsiteX62" fmla="*/ 135980 w 500024"/>
              <a:gd name="connsiteY62" fmla="*/ 278618 h 698503"/>
              <a:gd name="connsiteX63" fmla="*/ 135980 w 500024"/>
              <a:gd name="connsiteY63" fmla="*/ 241444 h 698503"/>
              <a:gd name="connsiteX64" fmla="*/ 160242 w 500024"/>
              <a:gd name="connsiteY64" fmla="*/ 214280 h 698503"/>
              <a:gd name="connsiteX65" fmla="*/ 214049 w 500024"/>
              <a:gd name="connsiteY65" fmla="*/ 214243 h 698503"/>
              <a:gd name="connsiteX66" fmla="*/ 238385 w 500024"/>
              <a:gd name="connsiteY66" fmla="*/ 241370 h 698503"/>
              <a:gd name="connsiteX67" fmla="*/ 238608 w 500024"/>
              <a:gd name="connsiteY67" fmla="*/ 280404 h 698503"/>
              <a:gd name="connsiteX68" fmla="*/ 249511 w 500024"/>
              <a:gd name="connsiteY68" fmla="*/ 294507 h 698503"/>
              <a:gd name="connsiteX69" fmla="*/ 282852 w 500024"/>
              <a:gd name="connsiteY69" fmla="*/ 293949 h 698503"/>
              <a:gd name="connsiteX70" fmla="*/ 306407 w 500024"/>
              <a:gd name="connsiteY70" fmla="*/ 259640 h 698503"/>
              <a:gd name="connsiteX71" fmla="*/ 304174 w 500024"/>
              <a:gd name="connsiteY71" fmla="*/ 241891 h 698503"/>
              <a:gd name="connsiteX72" fmla="*/ 323561 w 500024"/>
              <a:gd name="connsiteY72" fmla="*/ 245686 h 698503"/>
              <a:gd name="connsiteX73" fmla="*/ 349200 w 500024"/>
              <a:gd name="connsiteY73" fmla="*/ 266822 h 698503"/>
              <a:gd name="connsiteX74" fmla="*/ 163442 w 500024"/>
              <a:gd name="connsiteY74" fmla="*/ 596400 h 698503"/>
              <a:gd name="connsiteX75" fmla="*/ 202886 w 500024"/>
              <a:gd name="connsiteY75" fmla="*/ 579953 h 698503"/>
              <a:gd name="connsiteX76" fmla="*/ 403007 w 500024"/>
              <a:gd name="connsiteY76" fmla="*/ 380204 h 698503"/>
              <a:gd name="connsiteX77" fmla="*/ 403788 w 500024"/>
              <a:gd name="connsiteY77" fmla="*/ 358473 h 698503"/>
              <a:gd name="connsiteX78" fmla="*/ 338706 w 500024"/>
              <a:gd name="connsiteY78" fmla="*/ 292088 h 698503"/>
              <a:gd name="connsiteX79" fmla="*/ 324566 w 500024"/>
              <a:gd name="connsiteY79" fmla="*/ 289632 h 698503"/>
              <a:gd name="connsiteX80" fmla="*/ 300528 w 500024"/>
              <a:gd name="connsiteY80" fmla="*/ 317169 h 698503"/>
              <a:gd name="connsiteX81" fmla="*/ 316231 w 500024"/>
              <a:gd name="connsiteY81" fmla="*/ 338490 h 698503"/>
              <a:gd name="connsiteX82" fmla="*/ 318687 w 500024"/>
              <a:gd name="connsiteY82" fmla="*/ 341281 h 698503"/>
              <a:gd name="connsiteX83" fmla="*/ 319170 w 500024"/>
              <a:gd name="connsiteY83" fmla="*/ 357915 h 698503"/>
              <a:gd name="connsiteX84" fmla="*/ 302723 w 500024"/>
              <a:gd name="connsiteY84" fmla="*/ 355682 h 698503"/>
              <a:gd name="connsiteX85" fmla="*/ 294834 w 500024"/>
              <a:gd name="connsiteY85" fmla="*/ 347793 h 698503"/>
              <a:gd name="connsiteX86" fmla="*/ 266814 w 500024"/>
              <a:gd name="connsiteY86" fmla="*/ 347979 h 698503"/>
              <a:gd name="connsiteX87" fmla="*/ 257809 w 500024"/>
              <a:gd name="connsiteY87" fmla="*/ 357319 h 698503"/>
              <a:gd name="connsiteX88" fmla="*/ 257698 w 500024"/>
              <a:gd name="connsiteY88" fmla="*/ 380502 h 698503"/>
              <a:gd name="connsiteX89" fmla="*/ 267968 w 500024"/>
              <a:gd name="connsiteY89" fmla="*/ 406922 h 698503"/>
              <a:gd name="connsiteX90" fmla="*/ 242702 w 500024"/>
              <a:gd name="connsiteY90" fmla="*/ 395870 h 698503"/>
              <a:gd name="connsiteX91" fmla="*/ 224431 w 500024"/>
              <a:gd name="connsiteY91" fmla="*/ 389991 h 698503"/>
              <a:gd name="connsiteX92" fmla="*/ 200021 w 500024"/>
              <a:gd name="connsiteY92" fmla="*/ 417155 h 698503"/>
              <a:gd name="connsiteX93" fmla="*/ 216059 w 500024"/>
              <a:gd name="connsiteY93" fmla="*/ 438365 h 698503"/>
              <a:gd name="connsiteX94" fmla="*/ 218477 w 500024"/>
              <a:gd name="connsiteY94" fmla="*/ 441193 h 698503"/>
              <a:gd name="connsiteX95" fmla="*/ 218887 w 500024"/>
              <a:gd name="connsiteY95" fmla="*/ 457529 h 698503"/>
              <a:gd name="connsiteX96" fmla="*/ 202365 w 500024"/>
              <a:gd name="connsiteY96" fmla="*/ 455557 h 698503"/>
              <a:gd name="connsiteX97" fmla="*/ 190569 w 500024"/>
              <a:gd name="connsiteY97" fmla="*/ 443686 h 698503"/>
              <a:gd name="connsiteX98" fmla="*/ 171070 w 500024"/>
              <a:gd name="connsiteY98" fmla="*/ 443128 h 698503"/>
              <a:gd name="connsiteX99" fmla="*/ 159126 w 500024"/>
              <a:gd name="connsiteY99" fmla="*/ 454812 h 698503"/>
              <a:gd name="connsiteX100" fmla="*/ 158195 w 500024"/>
              <a:gd name="connsiteY100" fmla="*/ 480934 h 698503"/>
              <a:gd name="connsiteX101" fmla="*/ 168726 w 500024"/>
              <a:gd name="connsiteY101" fmla="*/ 507243 h 698503"/>
              <a:gd name="connsiteX102" fmla="*/ 142046 w 500024"/>
              <a:gd name="connsiteY102" fmla="*/ 495149 h 698503"/>
              <a:gd name="connsiteX103" fmla="*/ 120538 w 500024"/>
              <a:gd name="connsiteY103" fmla="*/ 493102 h 698503"/>
              <a:gd name="connsiteX104" fmla="*/ 105690 w 500024"/>
              <a:gd name="connsiteY104" fmla="*/ 559748 h 698503"/>
              <a:gd name="connsiteX105" fmla="*/ 163405 w 500024"/>
              <a:gd name="connsiteY105" fmla="*/ 596363 h 698503"/>
              <a:gd name="connsiteX106" fmla="*/ 158270 w 500024"/>
              <a:gd name="connsiteY106" fmla="*/ 421062 h 698503"/>
              <a:gd name="connsiteX107" fmla="*/ 257772 w 500024"/>
              <a:gd name="connsiteY107" fmla="*/ 317913 h 698503"/>
              <a:gd name="connsiteX108" fmla="*/ 238906 w 500024"/>
              <a:gd name="connsiteY108" fmla="*/ 318024 h 698503"/>
              <a:gd name="connsiteX109" fmla="*/ 217547 w 500024"/>
              <a:gd name="connsiteY109" fmla="*/ 296628 h 698503"/>
              <a:gd name="connsiteX110" fmla="*/ 217696 w 500024"/>
              <a:gd name="connsiteY110" fmla="*/ 250226 h 698503"/>
              <a:gd name="connsiteX111" fmla="*/ 206607 w 500024"/>
              <a:gd name="connsiteY111" fmla="*/ 236421 h 698503"/>
              <a:gd name="connsiteX112" fmla="*/ 167647 w 500024"/>
              <a:gd name="connsiteY112" fmla="*/ 236607 h 698503"/>
              <a:gd name="connsiteX113" fmla="*/ 157153 w 500024"/>
              <a:gd name="connsiteY113" fmla="*/ 247361 h 698503"/>
              <a:gd name="connsiteX114" fmla="*/ 156781 w 500024"/>
              <a:gd name="connsiteY114" fmla="*/ 265929 h 698503"/>
              <a:gd name="connsiteX115" fmla="*/ 105058 w 500024"/>
              <a:gd name="connsiteY115" fmla="*/ 317950 h 698503"/>
              <a:gd name="connsiteX116" fmla="*/ 74991 w 500024"/>
              <a:gd name="connsiteY116" fmla="*/ 347049 h 698503"/>
              <a:gd name="connsiteX117" fmla="*/ 104649 w 500024"/>
              <a:gd name="connsiteY117" fmla="*/ 376892 h 698503"/>
              <a:gd name="connsiteX118" fmla="*/ 117635 w 500024"/>
              <a:gd name="connsiteY118" fmla="*/ 376892 h 698503"/>
              <a:gd name="connsiteX119" fmla="*/ 156893 w 500024"/>
              <a:gd name="connsiteY119" fmla="*/ 413806 h 698503"/>
              <a:gd name="connsiteX120" fmla="*/ 158270 w 500024"/>
              <a:gd name="connsiteY120" fmla="*/ 421062 h 698503"/>
              <a:gd name="connsiteX121" fmla="*/ 187146 w 500024"/>
              <a:gd name="connsiteY121" fmla="*/ 70868 h 698503"/>
              <a:gd name="connsiteX122" fmla="*/ 296844 w 500024"/>
              <a:gd name="connsiteY122" fmla="*/ 71203 h 698503"/>
              <a:gd name="connsiteX123" fmla="*/ 319208 w 500024"/>
              <a:gd name="connsiteY123" fmla="*/ 46160 h 698503"/>
              <a:gd name="connsiteX124" fmla="*/ 297476 w 500024"/>
              <a:gd name="connsiteY124" fmla="*/ 20410 h 698503"/>
              <a:gd name="connsiteX125" fmla="*/ 79978 w 500024"/>
              <a:gd name="connsiteY125" fmla="*/ 20782 h 698503"/>
              <a:gd name="connsiteX126" fmla="*/ 55604 w 500024"/>
              <a:gd name="connsiteY126" fmla="*/ 45416 h 698503"/>
              <a:gd name="connsiteX127" fmla="*/ 81206 w 500024"/>
              <a:gd name="connsiteY127" fmla="*/ 70831 h 698503"/>
              <a:gd name="connsiteX128" fmla="*/ 187183 w 500024"/>
              <a:gd name="connsiteY128" fmla="*/ 70868 h 698503"/>
              <a:gd name="connsiteX129" fmla="*/ 187704 w 500024"/>
              <a:gd name="connsiteY129" fmla="*/ 122704 h 698503"/>
              <a:gd name="connsiteX130" fmla="*/ 260005 w 500024"/>
              <a:gd name="connsiteY130" fmla="*/ 122778 h 698503"/>
              <a:gd name="connsiteX131" fmla="*/ 278052 w 500024"/>
              <a:gd name="connsiteY131" fmla="*/ 108117 h 698503"/>
              <a:gd name="connsiteX132" fmla="*/ 260972 w 500024"/>
              <a:gd name="connsiteY132" fmla="*/ 93939 h 698503"/>
              <a:gd name="connsiteX133" fmla="*/ 112649 w 500024"/>
              <a:gd name="connsiteY133" fmla="*/ 93939 h 698503"/>
              <a:gd name="connsiteX134" fmla="*/ 96499 w 500024"/>
              <a:gd name="connsiteY134" fmla="*/ 108973 h 698503"/>
              <a:gd name="connsiteX135" fmla="*/ 113505 w 500024"/>
              <a:gd name="connsiteY135" fmla="*/ 122778 h 698503"/>
              <a:gd name="connsiteX136" fmla="*/ 187666 w 500024"/>
              <a:gd name="connsiteY136" fmla="*/ 122741 h 698503"/>
              <a:gd name="connsiteX137" fmla="*/ 266405 w 500024"/>
              <a:gd name="connsiteY137" fmla="*/ 550668 h 698503"/>
              <a:gd name="connsiteX138" fmla="*/ 322929 w 500024"/>
              <a:gd name="connsiteY138" fmla="*/ 550370 h 698503"/>
              <a:gd name="connsiteX139" fmla="*/ 348790 w 500024"/>
              <a:gd name="connsiteY139" fmla="*/ 525662 h 698503"/>
              <a:gd name="connsiteX140" fmla="*/ 348679 w 500024"/>
              <a:gd name="connsiteY140" fmla="*/ 469697 h 698503"/>
              <a:gd name="connsiteX141" fmla="*/ 266368 w 500024"/>
              <a:gd name="connsiteY141" fmla="*/ 550668 h 698503"/>
              <a:gd name="connsiteX142" fmla="*/ 420645 w 500024"/>
              <a:gd name="connsiteY142" fmla="*/ 256887 h 698503"/>
              <a:gd name="connsiteX143" fmla="*/ 416849 w 500024"/>
              <a:gd name="connsiteY143" fmla="*/ 257966 h 698503"/>
              <a:gd name="connsiteX144" fmla="*/ 380197 w 500024"/>
              <a:gd name="connsiteY144" fmla="*/ 294247 h 698503"/>
              <a:gd name="connsiteX145" fmla="*/ 381015 w 500024"/>
              <a:gd name="connsiteY145" fmla="*/ 302545 h 698503"/>
              <a:gd name="connsiteX146" fmla="*/ 416515 w 500024"/>
              <a:gd name="connsiteY146" fmla="*/ 307233 h 698503"/>
              <a:gd name="connsiteX147" fmla="*/ 433297 w 500024"/>
              <a:gd name="connsiteY147" fmla="*/ 290116 h 698503"/>
              <a:gd name="connsiteX148" fmla="*/ 440441 w 500024"/>
              <a:gd name="connsiteY148" fmla="*/ 275343 h 698503"/>
              <a:gd name="connsiteX149" fmla="*/ 420645 w 500024"/>
              <a:gd name="connsiteY149" fmla="*/ 256887 h 698503"/>
              <a:gd name="connsiteX150" fmla="*/ 111830 w 500024"/>
              <a:gd name="connsiteY150" fmla="*/ 607043 h 698503"/>
              <a:gd name="connsiteX151" fmla="*/ 91215 w 500024"/>
              <a:gd name="connsiteY151" fmla="*/ 587246 h 698503"/>
              <a:gd name="connsiteX152" fmla="*/ 64461 w 500024"/>
              <a:gd name="connsiteY152" fmla="*/ 619397 h 698503"/>
              <a:gd name="connsiteX153" fmla="*/ 83215 w 500024"/>
              <a:gd name="connsiteY153" fmla="*/ 633091 h 698503"/>
              <a:gd name="connsiteX154" fmla="*/ 111868 w 500024"/>
              <a:gd name="connsiteY154" fmla="*/ 607043 h 69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00024" h="698503">
                <a:moveTo>
                  <a:pt x="378038" y="269762"/>
                </a:moveTo>
                <a:cubicBezTo>
                  <a:pt x="384699" y="261724"/>
                  <a:pt x="390951" y="253352"/>
                  <a:pt x="398058" y="245798"/>
                </a:cubicBezTo>
                <a:cubicBezTo>
                  <a:pt x="406319" y="237016"/>
                  <a:pt x="398095" y="233034"/>
                  <a:pt x="393890" y="227453"/>
                </a:cubicBezTo>
                <a:cubicBezTo>
                  <a:pt x="388160" y="219824"/>
                  <a:pt x="372606" y="213461"/>
                  <a:pt x="383546" y="202186"/>
                </a:cubicBezTo>
                <a:cubicBezTo>
                  <a:pt x="394374" y="191060"/>
                  <a:pt x="402188" y="205238"/>
                  <a:pt x="408998" y="211861"/>
                </a:cubicBezTo>
                <a:cubicBezTo>
                  <a:pt x="436534" y="238690"/>
                  <a:pt x="463549" y="266041"/>
                  <a:pt x="490527" y="293391"/>
                </a:cubicBezTo>
                <a:cubicBezTo>
                  <a:pt x="496481" y="299419"/>
                  <a:pt x="505189" y="306601"/>
                  <a:pt x="496072" y="315159"/>
                </a:cubicBezTo>
                <a:cubicBezTo>
                  <a:pt x="488146" y="322639"/>
                  <a:pt x="480592" y="315382"/>
                  <a:pt x="475755" y="309057"/>
                </a:cubicBezTo>
                <a:cubicBezTo>
                  <a:pt x="464889" y="294767"/>
                  <a:pt x="456405" y="297223"/>
                  <a:pt x="444944" y="309280"/>
                </a:cubicBezTo>
                <a:cubicBezTo>
                  <a:pt x="417222" y="338416"/>
                  <a:pt x="416738" y="337932"/>
                  <a:pt x="445465" y="367255"/>
                </a:cubicBezTo>
                <a:cubicBezTo>
                  <a:pt x="448516" y="370343"/>
                  <a:pt x="451605" y="373432"/>
                  <a:pt x="454358" y="376743"/>
                </a:cubicBezTo>
                <a:cubicBezTo>
                  <a:pt x="458972" y="382288"/>
                  <a:pt x="462545" y="388428"/>
                  <a:pt x="456219" y="394828"/>
                </a:cubicBezTo>
                <a:cubicBezTo>
                  <a:pt x="450563" y="400559"/>
                  <a:pt x="444237" y="398214"/>
                  <a:pt x="439920" y="393228"/>
                </a:cubicBezTo>
                <a:cubicBezTo>
                  <a:pt x="431473" y="383441"/>
                  <a:pt x="425148" y="387832"/>
                  <a:pt x="418710" y="395163"/>
                </a:cubicBezTo>
                <a:cubicBezTo>
                  <a:pt x="417891" y="396093"/>
                  <a:pt x="417036" y="397024"/>
                  <a:pt x="416031" y="397731"/>
                </a:cubicBezTo>
                <a:cubicBezTo>
                  <a:pt x="379676" y="423890"/>
                  <a:pt x="367768" y="458459"/>
                  <a:pt x="371191" y="503373"/>
                </a:cubicBezTo>
                <a:cubicBezTo>
                  <a:pt x="375210" y="555766"/>
                  <a:pt x="354484" y="573888"/>
                  <a:pt x="302128" y="573999"/>
                </a:cubicBezTo>
                <a:cubicBezTo>
                  <a:pt x="295913" y="573999"/>
                  <a:pt x="289662" y="574632"/>
                  <a:pt x="283522" y="573888"/>
                </a:cubicBezTo>
                <a:cubicBezTo>
                  <a:pt x="255465" y="570576"/>
                  <a:pt x="232171" y="576604"/>
                  <a:pt x="212635" y="599787"/>
                </a:cubicBezTo>
                <a:cubicBezTo>
                  <a:pt x="198458" y="616606"/>
                  <a:pt x="176168" y="621034"/>
                  <a:pt x="154511" y="618727"/>
                </a:cubicBezTo>
                <a:cubicBezTo>
                  <a:pt x="141264" y="617313"/>
                  <a:pt x="131999" y="620402"/>
                  <a:pt x="123589" y="630262"/>
                </a:cubicBezTo>
                <a:cubicBezTo>
                  <a:pt x="108593" y="647752"/>
                  <a:pt x="92220" y="662599"/>
                  <a:pt x="66061" y="654636"/>
                </a:cubicBezTo>
                <a:cubicBezTo>
                  <a:pt x="59921" y="652775"/>
                  <a:pt x="55828" y="658096"/>
                  <a:pt x="51883" y="661966"/>
                </a:cubicBezTo>
                <a:cubicBezTo>
                  <a:pt x="43027" y="670637"/>
                  <a:pt x="34543" y="679716"/>
                  <a:pt x="25538" y="688200"/>
                </a:cubicBezTo>
                <a:cubicBezTo>
                  <a:pt x="19510" y="693856"/>
                  <a:pt x="12774" y="703792"/>
                  <a:pt x="3918" y="695047"/>
                </a:cubicBezTo>
                <a:cubicBezTo>
                  <a:pt x="-5794" y="685484"/>
                  <a:pt x="4886" y="678600"/>
                  <a:pt x="10802" y="671939"/>
                </a:cubicBezTo>
                <a:cubicBezTo>
                  <a:pt x="14077" y="668255"/>
                  <a:pt x="17835" y="664980"/>
                  <a:pt x="21482" y="661594"/>
                </a:cubicBezTo>
                <a:cubicBezTo>
                  <a:pt x="35138" y="648905"/>
                  <a:pt x="48609" y="636923"/>
                  <a:pt x="43250" y="614522"/>
                </a:cubicBezTo>
                <a:cubicBezTo>
                  <a:pt x="40459" y="602875"/>
                  <a:pt x="50097" y="593907"/>
                  <a:pt x="57391" y="585423"/>
                </a:cubicBezTo>
                <a:cubicBezTo>
                  <a:pt x="62935" y="578948"/>
                  <a:pt x="63158" y="576120"/>
                  <a:pt x="53521" y="573404"/>
                </a:cubicBezTo>
                <a:cubicBezTo>
                  <a:pt x="11621" y="561608"/>
                  <a:pt x="2318" y="548547"/>
                  <a:pt x="2318" y="504526"/>
                </a:cubicBezTo>
                <a:cubicBezTo>
                  <a:pt x="2318" y="399107"/>
                  <a:pt x="2244" y="293726"/>
                  <a:pt x="2318" y="188307"/>
                </a:cubicBezTo>
                <a:cubicBezTo>
                  <a:pt x="2355" y="144174"/>
                  <a:pt x="16830" y="127690"/>
                  <a:pt x="60219" y="122741"/>
                </a:cubicBezTo>
                <a:cubicBezTo>
                  <a:pt x="68256" y="121810"/>
                  <a:pt x="73094" y="119317"/>
                  <a:pt x="73317" y="110647"/>
                </a:cubicBezTo>
                <a:cubicBezTo>
                  <a:pt x="73503" y="102721"/>
                  <a:pt x="72312" y="96693"/>
                  <a:pt x="63344" y="93121"/>
                </a:cubicBezTo>
                <a:cubicBezTo>
                  <a:pt x="33910" y="81288"/>
                  <a:pt x="21891" y="43183"/>
                  <a:pt x="38004" y="15126"/>
                </a:cubicBezTo>
                <a:cubicBezTo>
                  <a:pt x="43808" y="5042"/>
                  <a:pt x="52776" y="93"/>
                  <a:pt x="64089" y="93"/>
                </a:cubicBezTo>
                <a:cubicBezTo>
                  <a:pt x="146511" y="-56"/>
                  <a:pt x="228971" y="19"/>
                  <a:pt x="311393" y="19"/>
                </a:cubicBezTo>
                <a:cubicBezTo>
                  <a:pt x="317087" y="19"/>
                  <a:pt x="322705" y="986"/>
                  <a:pt x="327245" y="4521"/>
                </a:cubicBezTo>
                <a:cubicBezTo>
                  <a:pt x="346818" y="19592"/>
                  <a:pt x="342167" y="41174"/>
                  <a:pt x="341460" y="61231"/>
                </a:cubicBezTo>
                <a:cubicBezTo>
                  <a:pt x="340864" y="77083"/>
                  <a:pt x="332045" y="88209"/>
                  <a:pt x="316268" y="91818"/>
                </a:cubicBezTo>
                <a:cubicBezTo>
                  <a:pt x="305365" y="94311"/>
                  <a:pt x="300342" y="99372"/>
                  <a:pt x="301160" y="110982"/>
                </a:cubicBezTo>
                <a:cubicBezTo>
                  <a:pt x="302128" y="124415"/>
                  <a:pt x="311691" y="122183"/>
                  <a:pt x="320101" y="122704"/>
                </a:cubicBezTo>
                <a:cubicBezTo>
                  <a:pt x="351953" y="124601"/>
                  <a:pt x="371489" y="144546"/>
                  <a:pt x="371973" y="176660"/>
                </a:cubicBezTo>
                <a:cubicBezTo>
                  <a:pt x="372419" y="206354"/>
                  <a:pt x="372085" y="236086"/>
                  <a:pt x="372085" y="265780"/>
                </a:cubicBezTo>
                <a:cubicBezTo>
                  <a:pt x="374057" y="267120"/>
                  <a:pt x="376029" y="268422"/>
                  <a:pt x="378001" y="269762"/>
                </a:cubicBezTo>
                <a:close/>
                <a:moveTo>
                  <a:pt x="349311" y="266822"/>
                </a:moveTo>
                <a:cubicBezTo>
                  <a:pt x="349311" y="237165"/>
                  <a:pt x="349572" y="209554"/>
                  <a:pt x="349237" y="181944"/>
                </a:cubicBezTo>
                <a:cubicBezTo>
                  <a:pt x="348902" y="154556"/>
                  <a:pt x="338074" y="143616"/>
                  <a:pt x="310686" y="143542"/>
                </a:cubicBezTo>
                <a:cubicBezTo>
                  <a:pt x="228301" y="143318"/>
                  <a:pt x="145878" y="143318"/>
                  <a:pt x="63493" y="143542"/>
                </a:cubicBezTo>
                <a:cubicBezTo>
                  <a:pt x="37520" y="143616"/>
                  <a:pt x="25538" y="155338"/>
                  <a:pt x="25501" y="180753"/>
                </a:cubicBezTo>
                <a:cubicBezTo>
                  <a:pt x="25315" y="292274"/>
                  <a:pt x="25315" y="403796"/>
                  <a:pt x="25575" y="515280"/>
                </a:cubicBezTo>
                <a:cubicBezTo>
                  <a:pt x="25649" y="541179"/>
                  <a:pt x="42357" y="554426"/>
                  <a:pt x="68256" y="551003"/>
                </a:cubicBezTo>
                <a:cubicBezTo>
                  <a:pt x="75587" y="550035"/>
                  <a:pt x="80015" y="547282"/>
                  <a:pt x="79754" y="539579"/>
                </a:cubicBezTo>
                <a:cubicBezTo>
                  <a:pt x="78638" y="508173"/>
                  <a:pt x="94527" y="484730"/>
                  <a:pt x="117114" y="466087"/>
                </a:cubicBezTo>
                <a:cubicBezTo>
                  <a:pt x="134790" y="451501"/>
                  <a:pt x="137692" y="433862"/>
                  <a:pt x="136055" y="413210"/>
                </a:cubicBezTo>
                <a:cubicBezTo>
                  <a:pt x="135310" y="403870"/>
                  <a:pt x="131515" y="399740"/>
                  <a:pt x="122324" y="399852"/>
                </a:cubicBezTo>
                <a:cubicBezTo>
                  <a:pt x="109933" y="400000"/>
                  <a:pt x="97541" y="400038"/>
                  <a:pt x="85150" y="399740"/>
                </a:cubicBezTo>
                <a:cubicBezTo>
                  <a:pt x="62712" y="399219"/>
                  <a:pt x="54637" y="391442"/>
                  <a:pt x="54153" y="369636"/>
                </a:cubicBezTo>
                <a:cubicBezTo>
                  <a:pt x="53818" y="354789"/>
                  <a:pt x="53781" y="339905"/>
                  <a:pt x="54190" y="325020"/>
                </a:cubicBezTo>
                <a:cubicBezTo>
                  <a:pt x="54786" y="304926"/>
                  <a:pt x="62116" y="297000"/>
                  <a:pt x="82210" y="295475"/>
                </a:cubicBezTo>
                <a:cubicBezTo>
                  <a:pt x="94527" y="294544"/>
                  <a:pt x="106993" y="294693"/>
                  <a:pt x="119347" y="295028"/>
                </a:cubicBezTo>
                <a:cubicBezTo>
                  <a:pt x="131031" y="295326"/>
                  <a:pt x="136501" y="290711"/>
                  <a:pt x="135980" y="278618"/>
                </a:cubicBezTo>
                <a:cubicBezTo>
                  <a:pt x="135459" y="266264"/>
                  <a:pt x="135831" y="253835"/>
                  <a:pt x="135980" y="241444"/>
                </a:cubicBezTo>
                <a:cubicBezTo>
                  <a:pt x="136204" y="225406"/>
                  <a:pt x="143869" y="215136"/>
                  <a:pt x="160242" y="214280"/>
                </a:cubicBezTo>
                <a:cubicBezTo>
                  <a:pt x="178140" y="213350"/>
                  <a:pt x="196151" y="213275"/>
                  <a:pt x="214049" y="214243"/>
                </a:cubicBezTo>
                <a:cubicBezTo>
                  <a:pt x="230310" y="215099"/>
                  <a:pt x="238199" y="225294"/>
                  <a:pt x="238385" y="241370"/>
                </a:cubicBezTo>
                <a:cubicBezTo>
                  <a:pt x="238534" y="254393"/>
                  <a:pt x="238571" y="267380"/>
                  <a:pt x="238608" y="280404"/>
                </a:cubicBezTo>
                <a:cubicBezTo>
                  <a:pt x="238608" y="287958"/>
                  <a:pt x="240432" y="294321"/>
                  <a:pt x="249511" y="294507"/>
                </a:cubicBezTo>
                <a:cubicBezTo>
                  <a:pt x="260637" y="294730"/>
                  <a:pt x="271987" y="295735"/>
                  <a:pt x="282852" y="293949"/>
                </a:cubicBezTo>
                <a:cubicBezTo>
                  <a:pt x="299821" y="291158"/>
                  <a:pt x="313700" y="269873"/>
                  <a:pt x="306407" y="259640"/>
                </a:cubicBezTo>
                <a:cubicBezTo>
                  <a:pt x="302239" y="253835"/>
                  <a:pt x="297327" y="248142"/>
                  <a:pt x="304174" y="241891"/>
                </a:cubicBezTo>
                <a:cubicBezTo>
                  <a:pt x="311617" y="235081"/>
                  <a:pt x="317756" y="240811"/>
                  <a:pt x="323561" y="245686"/>
                </a:cubicBezTo>
                <a:cubicBezTo>
                  <a:pt x="331376" y="252198"/>
                  <a:pt x="337032" y="261426"/>
                  <a:pt x="349200" y="266822"/>
                </a:cubicBezTo>
                <a:close/>
                <a:moveTo>
                  <a:pt x="163442" y="596400"/>
                </a:moveTo>
                <a:cubicBezTo>
                  <a:pt x="177359" y="597182"/>
                  <a:pt x="191313" y="591489"/>
                  <a:pt x="202886" y="579953"/>
                </a:cubicBezTo>
                <a:cubicBezTo>
                  <a:pt x="269605" y="513383"/>
                  <a:pt x="336176" y="446663"/>
                  <a:pt x="403007" y="380204"/>
                </a:cubicBezTo>
                <a:cubicBezTo>
                  <a:pt x="410524" y="372725"/>
                  <a:pt x="412124" y="366734"/>
                  <a:pt x="403788" y="358473"/>
                </a:cubicBezTo>
                <a:cubicBezTo>
                  <a:pt x="381797" y="336667"/>
                  <a:pt x="360363" y="314266"/>
                  <a:pt x="338706" y="292088"/>
                </a:cubicBezTo>
                <a:cubicBezTo>
                  <a:pt x="334613" y="287883"/>
                  <a:pt x="330185" y="283976"/>
                  <a:pt x="324566" y="289632"/>
                </a:cubicBezTo>
                <a:cubicBezTo>
                  <a:pt x="315896" y="298377"/>
                  <a:pt x="303691" y="305447"/>
                  <a:pt x="300528" y="317169"/>
                </a:cubicBezTo>
                <a:cubicBezTo>
                  <a:pt x="297997" y="326583"/>
                  <a:pt x="310724" y="331346"/>
                  <a:pt x="316231" y="338490"/>
                </a:cubicBezTo>
                <a:cubicBezTo>
                  <a:pt x="316975" y="339458"/>
                  <a:pt x="317942" y="340277"/>
                  <a:pt x="318687" y="341281"/>
                </a:cubicBezTo>
                <a:cubicBezTo>
                  <a:pt x="322817" y="346714"/>
                  <a:pt x="324827" y="352631"/>
                  <a:pt x="319170" y="357915"/>
                </a:cubicBezTo>
                <a:cubicBezTo>
                  <a:pt x="313291" y="363385"/>
                  <a:pt x="307672" y="359961"/>
                  <a:pt x="302723" y="355682"/>
                </a:cubicBezTo>
                <a:cubicBezTo>
                  <a:pt x="299932" y="353263"/>
                  <a:pt x="297067" y="350733"/>
                  <a:pt x="294834" y="347793"/>
                </a:cubicBezTo>
                <a:cubicBezTo>
                  <a:pt x="285308" y="335253"/>
                  <a:pt x="276154" y="335923"/>
                  <a:pt x="266814" y="347979"/>
                </a:cubicBezTo>
                <a:cubicBezTo>
                  <a:pt x="264172" y="351403"/>
                  <a:pt x="261344" y="355012"/>
                  <a:pt x="257809" y="357319"/>
                </a:cubicBezTo>
                <a:cubicBezTo>
                  <a:pt x="245492" y="365320"/>
                  <a:pt x="249325" y="371869"/>
                  <a:pt x="257698" y="380502"/>
                </a:cubicBezTo>
                <a:cubicBezTo>
                  <a:pt x="264545" y="387572"/>
                  <a:pt x="280583" y="395126"/>
                  <a:pt x="267968" y="406922"/>
                </a:cubicBezTo>
                <a:cubicBezTo>
                  <a:pt x="256953" y="417266"/>
                  <a:pt x="250516" y="401526"/>
                  <a:pt x="242702" y="395870"/>
                </a:cubicBezTo>
                <a:cubicBezTo>
                  <a:pt x="237194" y="391888"/>
                  <a:pt x="232990" y="382065"/>
                  <a:pt x="224431" y="389991"/>
                </a:cubicBezTo>
                <a:cubicBezTo>
                  <a:pt x="215426" y="398326"/>
                  <a:pt x="202997" y="405396"/>
                  <a:pt x="200021" y="417155"/>
                </a:cubicBezTo>
                <a:cubicBezTo>
                  <a:pt x="197713" y="426234"/>
                  <a:pt x="210849" y="430886"/>
                  <a:pt x="216059" y="438365"/>
                </a:cubicBezTo>
                <a:cubicBezTo>
                  <a:pt x="216766" y="439370"/>
                  <a:pt x="217733" y="440188"/>
                  <a:pt x="218477" y="441193"/>
                </a:cubicBezTo>
                <a:cubicBezTo>
                  <a:pt x="222645" y="446551"/>
                  <a:pt x="225064" y="452208"/>
                  <a:pt x="218887" y="457529"/>
                </a:cubicBezTo>
                <a:cubicBezTo>
                  <a:pt x="212970" y="462627"/>
                  <a:pt x="207351" y="460208"/>
                  <a:pt x="202365" y="455557"/>
                </a:cubicBezTo>
                <a:cubicBezTo>
                  <a:pt x="198309" y="451724"/>
                  <a:pt x="194216" y="447891"/>
                  <a:pt x="190569" y="443686"/>
                </a:cubicBezTo>
                <a:cubicBezTo>
                  <a:pt x="184131" y="436318"/>
                  <a:pt x="178140" y="433974"/>
                  <a:pt x="171070" y="443128"/>
                </a:cubicBezTo>
                <a:cubicBezTo>
                  <a:pt x="167684" y="447482"/>
                  <a:pt x="163479" y="451352"/>
                  <a:pt x="159126" y="454812"/>
                </a:cubicBezTo>
                <a:cubicBezTo>
                  <a:pt x="148409" y="463334"/>
                  <a:pt x="148744" y="470999"/>
                  <a:pt x="158195" y="480934"/>
                </a:cubicBezTo>
                <a:cubicBezTo>
                  <a:pt x="164893" y="488005"/>
                  <a:pt x="181341" y="495707"/>
                  <a:pt x="168726" y="507243"/>
                </a:cubicBezTo>
                <a:cubicBezTo>
                  <a:pt x="157116" y="517848"/>
                  <a:pt x="149600" y="501996"/>
                  <a:pt x="142046" y="495149"/>
                </a:cubicBezTo>
                <a:cubicBezTo>
                  <a:pt x="134827" y="488637"/>
                  <a:pt x="129543" y="484097"/>
                  <a:pt x="120538" y="493102"/>
                </a:cubicBezTo>
                <a:cubicBezTo>
                  <a:pt x="102714" y="510889"/>
                  <a:pt x="96611" y="535821"/>
                  <a:pt x="105690" y="559748"/>
                </a:cubicBezTo>
                <a:cubicBezTo>
                  <a:pt x="114323" y="582483"/>
                  <a:pt x="135236" y="596363"/>
                  <a:pt x="163405" y="596363"/>
                </a:cubicBezTo>
                <a:close/>
                <a:moveTo>
                  <a:pt x="158270" y="421062"/>
                </a:moveTo>
                <a:cubicBezTo>
                  <a:pt x="181452" y="404689"/>
                  <a:pt x="252786" y="330974"/>
                  <a:pt x="257772" y="317913"/>
                </a:cubicBezTo>
                <a:cubicBezTo>
                  <a:pt x="251149" y="317913"/>
                  <a:pt x="244934" y="317392"/>
                  <a:pt x="238906" y="318024"/>
                </a:cubicBezTo>
                <a:cubicBezTo>
                  <a:pt x="222682" y="319736"/>
                  <a:pt x="216468" y="312815"/>
                  <a:pt x="217547" y="296628"/>
                </a:cubicBezTo>
                <a:cubicBezTo>
                  <a:pt x="218552" y="281223"/>
                  <a:pt x="217659" y="265706"/>
                  <a:pt x="217696" y="250226"/>
                </a:cubicBezTo>
                <a:cubicBezTo>
                  <a:pt x="217696" y="242560"/>
                  <a:pt x="215724" y="236495"/>
                  <a:pt x="206607" y="236421"/>
                </a:cubicBezTo>
                <a:cubicBezTo>
                  <a:pt x="193620" y="236309"/>
                  <a:pt x="180634" y="236272"/>
                  <a:pt x="167647" y="236607"/>
                </a:cubicBezTo>
                <a:cubicBezTo>
                  <a:pt x="161061" y="236755"/>
                  <a:pt x="157563" y="240923"/>
                  <a:pt x="157153" y="247361"/>
                </a:cubicBezTo>
                <a:cubicBezTo>
                  <a:pt x="156781" y="253538"/>
                  <a:pt x="156781" y="259715"/>
                  <a:pt x="156781" y="265929"/>
                </a:cubicBezTo>
                <a:cubicBezTo>
                  <a:pt x="156781" y="300585"/>
                  <a:pt x="139541" y="317925"/>
                  <a:pt x="105058" y="317950"/>
                </a:cubicBezTo>
                <a:cubicBezTo>
                  <a:pt x="85012" y="317950"/>
                  <a:pt x="74991" y="327650"/>
                  <a:pt x="74991" y="347049"/>
                </a:cubicBezTo>
                <a:cubicBezTo>
                  <a:pt x="74991" y="366895"/>
                  <a:pt x="84878" y="376844"/>
                  <a:pt x="104649" y="376892"/>
                </a:cubicBezTo>
                <a:cubicBezTo>
                  <a:pt x="108965" y="376892"/>
                  <a:pt x="113319" y="376892"/>
                  <a:pt x="117635" y="376892"/>
                </a:cubicBezTo>
                <a:cubicBezTo>
                  <a:pt x="142816" y="376892"/>
                  <a:pt x="155899" y="389198"/>
                  <a:pt x="156893" y="413806"/>
                </a:cubicBezTo>
                <a:cubicBezTo>
                  <a:pt x="156967" y="415592"/>
                  <a:pt x="157563" y="417378"/>
                  <a:pt x="158270" y="421062"/>
                </a:cubicBezTo>
                <a:close/>
                <a:moveTo>
                  <a:pt x="187146" y="70868"/>
                </a:moveTo>
                <a:cubicBezTo>
                  <a:pt x="223724" y="70868"/>
                  <a:pt x="260303" y="70013"/>
                  <a:pt x="296844" y="71203"/>
                </a:cubicBezTo>
                <a:cubicBezTo>
                  <a:pt x="316380" y="71836"/>
                  <a:pt x="319394" y="62236"/>
                  <a:pt x="319208" y="46160"/>
                </a:cubicBezTo>
                <a:cubicBezTo>
                  <a:pt x="319059" y="30718"/>
                  <a:pt x="317645" y="20150"/>
                  <a:pt x="297476" y="20410"/>
                </a:cubicBezTo>
                <a:cubicBezTo>
                  <a:pt x="224989" y="21266"/>
                  <a:pt x="152465" y="20596"/>
                  <a:pt x="79978" y="20782"/>
                </a:cubicBezTo>
                <a:cubicBezTo>
                  <a:pt x="57577" y="20820"/>
                  <a:pt x="55530" y="23276"/>
                  <a:pt x="55604" y="45416"/>
                </a:cubicBezTo>
                <a:cubicBezTo>
                  <a:pt x="55679" y="68561"/>
                  <a:pt x="57725" y="70757"/>
                  <a:pt x="81206" y="70831"/>
                </a:cubicBezTo>
                <a:cubicBezTo>
                  <a:pt x="116519" y="70943"/>
                  <a:pt x="151869" y="70831"/>
                  <a:pt x="187183" y="70868"/>
                </a:cubicBezTo>
                <a:close/>
                <a:moveTo>
                  <a:pt x="187704" y="122704"/>
                </a:moveTo>
                <a:cubicBezTo>
                  <a:pt x="211817" y="122704"/>
                  <a:pt x="235892" y="122517"/>
                  <a:pt x="260005" y="122778"/>
                </a:cubicBezTo>
                <a:cubicBezTo>
                  <a:pt x="270424" y="122890"/>
                  <a:pt x="278350" y="121513"/>
                  <a:pt x="278052" y="108117"/>
                </a:cubicBezTo>
                <a:cubicBezTo>
                  <a:pt x="277792" y="96098"/>
                  <a:pt x="270722" y="93939"/>
                  <a:pt x="260972" y="93939"/>
                </a:cubicBezTo>
                <a:cubicBezTo>
                  <a:pt x="211519" y="94014"/>
                  <a:pt x="162102" y="94014"/>
                  <a:pt x="112649" y="93939"/>
                </a:cubicBezTo>
                <a:cubicBezTo>
                  <a:pt x="102341" y="93939"/>
                  <a:pt x="96462" y="97363"/>
                  <a:pt x="96499" y="108973"/>
                </a:cubicBezTo>
                <a:cubicBezTo>
                  <a:pt x="96537" y="121327"/>
                  <a:pt x="103793" y="122852"/>
                  <a:pt x="113505" y="122778"/>
                </a:cubicBezTo>
                <a:cubicBezTo>
                  <a:pt x="138213" y="122592"/>
                  <a:pt x="162958" y="122704"/>
                  <a:pt x="187666" y="122741"/>
                </a:cubicBezTo>
                <a:close/>
                <a:moveTo>
                  <a:pt x="266405" y="550668"/>
                </a:moveTo>
                <a:cubicBezTo>
                  <a:pt x="287392" y="550668"/>
                  <a:pt x="305253" y="551636"/>
                  <a:pt x="322929" y="550370"/>
                </a:cubicBezTo>
                <a:cubicBezTo>
                  <a:pt x="337292" y="549366"/>
                  <a:pt x="346409" y="540509"/>
                  <a:pt x="348790" y="525662"/>
                </a:cubicBezTo>
                <a:cubicBezTo>
                  <a:pt x="351767" y="506871"/>
                  <a:pt x="348976" y="488339"/>
                  <a:pt x="348679" y="469697"/>
                </a:cubicBezTo>
                <a:cubicBezTo>
                  <a:pt x="321477" y="496451"/>
                  <a:pt x="295244" y="522276"/>
                  <a:pt x="266368" y="550668"/>
                </a:cubicBezTo>
                <a:close/>
                <a:moveTo>
                  <a:pt x="420645" y="256887"/>
                </a:moveTo>
                <a:cubicBezTo>
                  <a:pt x="419119" y="257296"/>
                  <a:pt x="417594" y="257222"/>
                  <a:pt x="416849" y="257966"/>
                </a:cubicBezTo>
                <a:cubicBezTo>
                  <a:pt x="404533" y="269985"/>
                  <a:pt x="392253" y="281967"/>
                  <a:pt x="380197" y="294247"/>
                </a:cubicBezTo>
                <a:cubicBezTo>
                  <a:pt x="377741" y="296777"/>
                  <a:pt x="379341" y="299642"/>
                  <a:pt x="381015" y="302545"/>
                </a:cubicBezTo>
                <a:cubicBezTo>
                  <a:pt x="391583" y="320555"/>
                  <a:pt x="401667" y="321969"/>
                  <a:pt x="416515" y="307233"/>
                </a:cubicBezTo>
                <a:cubicBezTo>
                  <a:pt x="422208" y="301614"/>
                  <a:pt x="428162" y="296182"/>
                  <a:pt x="433297" y="290116"/>
                </a:cubicBezTo>
                <a:cubicBezTo>
                  <a:pt x="436869" y="285874"/>
                  <a:pt x="445576" y="282599"/>
                  <a:pt x="440441" y="275343"/>
                </a:cubicBezTo>
                <a:cubicBezTo>
                  <a:pt x="435269" y="267976"/>
                  <a:pt x="428943" y="260980"/>
                  <a:pt x="420645" y="256887"/>
                </a:cubicBezTo>
                <a:close/>
                <a:moveTo>
                  <a:pt x="111830" y="607043"/>
                </a:moveTo>
                <a:cubicBezTo>
                  <a:pt x="111495" y="602764"/>
                  <a:pt x="95420" y="587321"/>
                  <a:pt x="91215" y="587246"/>
                </a:cubicBezTo>
                <a:cubicBezTo>
                  <a:pt x="83327" y="587098"/>
                  <a:pt x="62786" y="611285"/>
                  <a:pt x="64461" y="619397"/>
                </a:cubicBezTo>
                <a:cubicBezTo>
                  <a:pt x="66507" y="629258"/>
                  <a:pt x="73168" y="633909"/>
                  <a:pt x="83215" y="633091"/>
                </a:cubicBezTo>
                <a:cubicBezTo>
                  <a:pt x="92257" y="632384"/>
                  <a:pt x="112389" y="613890"/>
                  <a:pt x="111868" y="607043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12" name="Forma libre: forma 1071">
            <a:extLst>
              <a:ext uri="{FF2B5EF4-FFF2-40B4-BE49-F238E27FC236}">
                <a16:creationId xmlns:a16="http://schemas.microsoft.com/office/drawing/2014/main" id="{58F6813B-576A-530F-1B45-A06C63133936}"/>
              </a:ext>
            </a:extLst>
          </p:cNvPr>
          <p:cNvSpPr/>
          <p:nvPr/>
        </p:nvSpPr>
        <p:spPr>
          <a:xfrm>
            <a:off x="2632208" y="1279542"/>
            <a:ext cx="180250" cy="574324"/>
          </a:xfrm>
          <a:custGeom>
            <a:avLst/>
            <a:gdLst>
              <a:gd name="connsiteX0" fmla="*/ 14590 w 180250"/>
              <a:gd name="connsiteY0" fmla="*/ 309336 h 574324"/>
              <a:gd name="connsiteX1" fmla="*/ 14664 w 180250"/>
              <a:gd name="connsiteY1" fmla="*/ 129048 h 574324"/>
              <a:gd name="connsiteX2" fmla="*/ 5399 w 180250"/>
              <a:gd name="connsiteY2" fmla="*/ 100247 h 574324"/>
              <a:gd name="connsiteX3" fmla="*/ 77 w 180250"/>
              <a:gd name="connsiteY3" fmla="*/ 83018 h 574324"/>
              <a:gd name="connsiteX4" fmla="*/ 3 w 180250"/>
              <a:gd name="connsiteY4" fmla="*/ 25378 h 574324"/>
              <a:gd name="connsiteX5" fmla="*/ 25046 w 180250"/>
              <a:gd name="connsiteY5" fmla="*/ 0 h 574324"/>
              <a:gd name="connsiteX6" fmla="*/ 155173 w 180250"/>
              <a:gd name="connsiteY6" fmla="*/ 893 h 574324"/>
              <a:gd name="connsiteX7" fmla="*/ 179993 w 180250"/>
              <a:gd name="connsiteY7" fmla="*/ 24373 h 574324"/>
              <a:gd name="connsiteX8" fmla="*/ 179993 w 180250"/>
              <a:gd name="connsiteY8" fmla="*/ 83874 h 574324"/>
              <a:gd name="connsiteX9" fmla="*/ 177388 w 180250"/>
              <a:gd name="connsiteY9" fmla="*/ 94479 h 574324"/>
              <a:gd name="connsiteX10" fmla="*/ 165629 w 180250"/>
              <a:gd name="connsiteY10" fmla="*/ 150742 h 574324"/>
              <a:gd name="connsiteX11" fmla="*/ 165146 w 180250"/>
              <a:gd name="connsiteY11" fmla="*/ 491037 h 574324"/>
              <a:gd name="connsiteX12" fmla="*/ 112715 w 180250"/>
              <a:gd name="connsiteY12" fmla="*/ 570334 h 574324"/>
              <a:gd name="connsiteX13" fmla="*/ 15371 w 180250"/>
              <a:gd name="connsiteY13" fmla="*/ 515485 h 574324"/>
              <a:gd name="connsiteX14" fmla="*/ 12394 w 180250"/>
              <a:gd name="connsiteY14" fmla="*/ 484153 h 574324"/>
              <a:gd name="connsiteX15" fmla="*/ 12245 w 180250"/>
              <a:gd name="connsiteY15" fmla="*/ 309373 h 574324"/>
              <a:gd name="connsiteX16" fmla="*/ 14590 w 180250"/>
              <a:gd name="connsiteY16" fmla="*/ 309373 h 574324"/>
              <a:gd name="connsiteX17" fmla="*/ 142075 w 180250"/>
              <a:gd name="connsiteY17" fmla="*/ 314917 h 574324"/>
              <a:gd name="connsiteX18" fmla="*/ 142670 w 180250"/>
              <a:gd name="connsiteY18" fmla="*/ 314917 h 574324"/>
              <a:gd name="connsiteX19" fmla="*/ 142931 w 180250"/>
              <a:gd name="connsiteY19" fmla="*/ 128974 h 574324"/>
              <a:gd name="connsiteX20" fmla="*/ 121944 w 180250"/>
              <a:gd name="connsiteY20" fmla="*/ 107019 h 574324"/>
              <a:gd name="connsiteX21" fmla="*/ 55038 w 180250"/>
              <a:gd name="connsiteY21" fmla="*/ 107019 h 574324"/>
              <a:gd name="connsiteX22" fmla="*/ 35279 w 180250"/>
              <a:gd name="connsiteY22" fmla="*/ 127820 h 574324"/>
              <a:gd name="connsiteX23" fmla="*/ 35353 w 180250"/>
              <a:gd name="connsiteY23" fmla="*/ 494126 h 574324"/>
              <a:gd name="connsiteX24" fmla="*/ 37698 w 180250"/>
              <a:gd name="connsiteY24" fmla="*/ 514294 h 574324"/>
              <a:gd name="connsiteX25" fmla="*/ 94742 w 180250"/>
              <a:gd name="connsiteY25" fmla="*/ 551989 h 574324"/>
              <a:gd name="connsiteX26" fmla="*/ 141889 w 180250"/>
              <a:gd name="connsiteY26" fmla="*/ 500824 h 574324"/>
              <a:gd name="connsiteX27" fmla="*/ 142112 w 180250"/>
              <a:gd name="connsiteY27" fmla="*/ 314880 h 574324"/>
              <a:gd name="connsiteX28" fmla="*/ 86593 w 180250"/>
              <a:gd name="connsiteY28" fmla="*/ 83985 h 574324"/>
              <a:gd name="connsiteX29" fmla="*/ 86593 w 180250"/>
              <a:gd name="connsiteY29" fmla="*/ 84134 h 574324"/>
              <a:gd name="connsiteX30" fmla="*/ 114427 w 180250"/>
              <a:gd name="connsiteY30" fmla="*/ 84134 h 574324"/>
              <a:gd name="connsiteX31" fmla="*/ 157331 w 180250"/>
              <a:gd name="connsiteY31" fmla="*/ 38030 h 574324"/>
              <a:gd name="connsiteX32" fmla="*/ 140586 w 180250"/>
              <a:gd name="connsiteY32" fmla="*/ 21806 h 574324"/>
              <a:gd name="connsiteX33" fmla="*/ 64527 w 180250"/>
              <a:gd name="connsiteY33" fmla="*/ 21992 h 574324"/>
              <a:gd name="connsiteX34" fmla="*/ 20804 w 180250"/>
              <a:gd name="connsiteY34" fmla="*/ 68840 h 574324"/>
              <a:gd name="connsiteX35" fmla="*/ 36507 w 180250"/>
              <a:gd name="connsiteY35" fmla="*/ 84097 h 574324"/>
              <a:gd name="connsiteX36" fmla="*/ 86593 w 180250"/>
              <a:gd name="connsiteY36" fmla="*/ 84023 h 5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0250" h="574324">
                <a:moveTo>
                  <a:pt x="14590" y="309336"/>
                </a:moveTo>
                <a:cubicBezTo>
                  <a:pt x="14590" y="249240"/>
                  <a:pt x="14515" y="189144"/>
                  <a:pt x="14664" y="129048"/>
                </a:cubicBezTo>
                <a:cubicBezTo>
                  <a:pt x="14664" y="118331"/>
                  <a:pt x="14738" y="108098"/>
                  <a:pt x="5399" y="100247"/>
                </a:cubicBezTo>
                <a:cubicBezTo>
                  <a:pt x="338" y="96005"/>
                  <a:pt x="77" y="89307"/>
                  <a:pt x="77" y="83018"/>
                </a:cubicBezTo>
                <a:cubicBezTo>
                  <a:pt x="77" y="63817"/>
                  <a:pt x="189" y="44579"/>
                  <a:pt x="3" y="25378"/>
                </a:cubicBezTo>
                <a:cubicBezTo>
                  <a:pt x="-183" y="8298"/>
                  <a:pt x="8636" y="0"/>
                  <a:pt x="25046" y="0"/>
                </a:cubicBezTo>
                <a:cubicBezTo>
                  <a:pt x="68434" y="112"/>
                  <a:pt x="111785" y="819"/>
                  <a:pt x="155173" y="893"/>
                </a:cubicBezTo>
                <a:cubicBezTo>
                  <a:pt x="171323" y="893"/>
                  <a:pt x="179621" y="8670"/>
                  <a:pt x="179993" y="24373"/>
                </a:cubicBezTo>
                <a:cubicBezTo>
                  <a:pt x="180439" y="44207"/>
                  <a:pt x="180216" y="64040"/>
                  <a:pt x="179993" y="83874"/>
                </a:cubicBezTo>
                <a:cubicBezTo>
                  <a:pt x="179956" y="87483"/>
                  <a:pt x="179584" y="92172"/>
                  <a:pt x="177388" y="94479"/>
                </a:cubicBezTo>
                <a:cubicBezTo>
                  <a:pt x="161685" y="110926"/>
                  <a:pt x="165667" y="131281"/>
                  <a:pt x="165629" y="150742"/>
                </a:cubicBezTo>
                <a:cubicBezTo>
                  <a:pt x="165369" y="264161"/>
                  <a:pt x="165443" y="377618"/>
                  <a:pt x="165146" y="491037"/>
                </a:cubicBezTo>
                <a:cubicBezTo>
                  <a:pt x="165034" y="531188"/>
                  <a:pt x="145982" y="559506"/>
                  <a:pt x="112715" y="570334"/>
                </a:cubicBezTo>
                <a:cubicBezTo>
                  <a:pt x="69364" y="584437"/>
                  <a:pt x="25455" y="559989"/>
                  <a:pt x="15371" y="515485"/>
                </a:cubicBezTo>
                <a:cubicBezTo>
                  <a:pt x="13064" y="505326"/>
                  <a:pt x="12469" y="494610"/>
                  <a:pt x="12394" y="484153"/>
                </a:cubicBezTo>
                <a:cubicBezTo>
                  <a:pt x="12134" y="425881"/>
                  <a:pt x="12245" y="367608"/>
                  <a:pt x="12245" y="309373"/>
                </a:cubicBezTo>
                <a:cubicBezTo>
                  <a:pt x="13027" y="309373"/>
                  <a:pt x="13808" y="309373"/>
                  <a:pt x="14590" y="309373"/>
                </a:cubicBezTo>
                <a:close/>
                <a:moveTo>
                  <a:pt x="142075" y="314917"/>
                </a:moveTo>
                <a:cubicBezTo>
                  <a:pt x="142261" y="314917"/>
                  <a:pt x="142484" y="314917"/>
                  <a:pt x="142670" y="314917"/>
                </a:cubicBezTo>
                <a:cubicBezTo>
                  <a:pt x="142670" y="252924"/>
                  <a:pt x="142298" y="190967"/>
                  <a:pt x="142931" y="128974"/>
                </a:cubicBezTo>
                <a:cubicBezTo>
                  <a:pt x="143080" y="113382"/>
                  <a:pt x="138763" y="106200"/>
                  <a:pt x="121944" y="107019"/>
                </a:cubicBezTo>
                <a:cubicBezTo>
                  <a:pt x="99691" y="108135"/>
                  <a:pt x="77290" y="108061"/>
                  <a:pt x="55038" y="107019"/>
                </a:cubicBezTo>
                <a:cubicBezTo>
                  <a:pt x="39000" y="106238"/>
                  <a:pt x="35242" y="113122"/>
                  <a:pt x="35279" y="127820"/>
                </a:cubicBezTo>
                <a:cubicBezTo>
                  <a:pt x="35614" y="249910"/>
                  <a:pt x="35279" y="371999"/>
                  <a:pt x="35353" y="494126"/>
                </a:cubicBezTo>
                <a:cubicBezTo>
                  <a:pt x="35353" y="500861"/>
                  <a:pt x="35837" y="507857"/>
                  <a:pt x="37698" y="514294"/>
                </a:cubicBezTo>
                <a:cubicBezTo>
                  <a:pt x="44917" y="539300"/>
                  <a:pt x="68769" y="554780"/>
                  <a:pt x="94742" y="551989"/>
                </a:cubicBezTo>
                <a:cubicBezTo>
                  <a:pt x="121274" y="549124"/>
                  <a:pt x="141554" y="528472"/>
                  <a:pt x="141889" y="500824"/>
                </a:cubicBezTo>
                <a:cubicBezTo>
                  <a:pt x="142633" y="438867"/>
                  <a:pt x="142112" y="376874"/>
                  <a:pt x="142112" y="314880"/>
                </a:cubicBezTo>
                <a:close/>
                <a:moveTo>
                  <a:pt x="86593" y="83985"/>
                </a:moveTo>
                <a:lnTo>
                  <a:pt x="86593" y="84134"/>
                </a:lnTo>
                <a:cubicBezTo>
                  <a:pt x="95859" y="84134"/>
                  <a:pt x="105161" y="84283"/>
                  <a:pt x="114427" y="84134"/>
                </a:cubicBezTo>
                <a:cubicBezTo>
                  <a:pt x="161834" y="83278"/>
                  <a:pt x="156848" y="92321"/>
                  <a:pt x="157331" y="38030"/>
                </a:cubicBezTo>
                <a:cubicBezTo>
                  <a:pt x="157443" y="26011"/>
                  <a:pt x="152308" y="21582"/>
                  <a:pt x="140586" y="21806"/>
                </a:cubicBezTo>
                <a:cubicBezTo>
                  <a:pt x="115246" y="22252"/>
                  <a:pt x="89868" y="21582"/>
                  <a:pt x="64527" y="21992"/>
                </a:cubicBezTo>
                <a:cubicBezTo>
                  <a:pt x="14999" y="22773"/>
                  <a:pt x="21660" y="13210"/>
                  <a:pt x="20804" y="68840"/>
                </a:cubicBezTo>
                <a:cubicBezTo>
                  <a:pt x="20618" y="80190"/>
                  <a:pt x="25790" y="84283"/>
                  <a:pt x="36507" y="84097"/>
                </a:cubicBezTo>
                <a:cubicBezTo>
                  <a:pt x="53178" y="83799"/>
                  <a:pt x="69885" y="84023"/>
                  <a:pt x="86593" y="84023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17" name="Forma libre: forma 1062">
            <a:extLst>
              <a:ext uri="{FF2B5EF4-FFF2-40B4-BE49-F238E27FC236}">
                <a16:creationId xmlns:a16="http://schemas.microsoft.com/office/drawing/2014/main" id="{86404F06-D17E-06C4-81A2-43F0267C37E3}"/>
              </a:ext>
            </a:extLst>
          </p:cNvPr>
          <p:cNvSpPr/>
          <p:nvPr/>
        </p:nvSpPr>
        <p:spPr>
          <a:xfrm>
            <a:off x="4314825" y="3740328"/>
            <a:ext cx="607576" cy="576743"/>
          </a:xfrm>
          <a:custGeom>
            <a:avLst/>
            <a:gdLst>
              <a:gd name="connsiteX0" fmla="*/ 411494 w 629577"/>
              <a:gd name="connsiteY0" fmla="*/ 312510 h 699908"/>
              <a:gd name="connsiteX1" fmla="*/ 440259 w 629577"/>
              <a:gd name="connsiteY1" fmla="*/ 274332 h 699908"/>
              <a:gd name="connsiteX2" fmla="*/ 448668 w 629577"/>
              <a:gd name="connsiteY2" fmla="*/ 258256 h 699908"/>
              <a:gd name="connsiteX3" fmla="*/ 490828 w 629577"/>
              <a:gd name="connsiteY3" fmla="*/ 216245 h 699908"/>
              <a:gd name="connsiteX4" fmla="*/ 526663 w 629577"/>
              <a:gd name="connsiteY4" fmla="*/ 216431 h 699908"/>
              <a:gd name="connsiteX5" fmla="*/ 621216 w 629577"/>
              <a:gd name="connsiteY5" fmla="*/ 311245 h 699908"/>
              <a:gd name="connsiteX6" fmla="*/ 620137 w 629577"/>
              <a:gd name="connsiteY6" fmla="*/ 346930 h 699908"/>
              <a:gd name="connsiteX7" fmla="*/ 584563 w 629577"/>
              <a:gd name="connsiteY7" fmla="*/ 382318 h 699908"/>
              <a:gd name="connsiteX8" fmla="*/ 555762 w 629577"/>
              <a:gd name="connsiteY8" fmla="*/ 397054 h 699908"/>
              <a:gd name="connsiteX9" fmla="*/ 540133 w 629577"/>
              <a:gd name="connsiteY9" fmla="*/ 406059 h 699908"/>
              <a:gd name="connsiteX10" fmla="*/ 424853 w 629577"/>
              <a:gd name="connsiteY10" fmla="*/ 519553 h 699908"/>
              <a:gd name="connsiteX11" fmla="*/ 411271 w 629577"/>
              <a:gd name="connsiteY11" fmla="*/ 554233 h 699908"/>
              <a:gd name="connsiteX12" fmla="*/ 324718 w 629577"/>
              <a:gd name="connsiteY12" fmla="*/ 641754 h 699908"/>
              <a:gd name="connsiteX13" fmla="*/ 286949 w 629577"/>
              <a:gd name="connsiteY13" fmla="*/ 657382 h 699908"/>
              <a:gd name="connsiteX14" fmla="*/ 265776 w 629577"/>
              <a:gd name="connsiteY14" fmla="*/ 678221 h 699908"/>
              <a:gd name="connsiteX15" fmla="*/ 145807 w 629577"/>
              <a:gd name="connsiteY15" fmla="*/ 659243 h 699908"/>
              <a:gd name="connsiteX16" fmla="*/ 115071 w 629577"/>
              <a:gd name="connsiteY16" fmla="*/ 641791 h 699908"/>
              <a:gd name="connsiteX17" fmla="*/ 61152 w 629577"/>
              <a:gd name="connsiteY17" fmla="*/ 641828 h 699908"/>
              <a:gd name="connsiteX18" fmla="*/ 163 w 629577"/>
              <a:gd name="connsiteY18" fmla="*/ 579090 h 699908"/>
              <a:gd name="connsiteX19" fmla="*/ 89 w 629577"/>
              <a:gd name="connsiteY19" fmla="*/ 201584 h 699908"/>
              <a:gd name="connsiteX20" fmla="*/ 61338 w 629577"/>
              <a:gd name="connsiteY20" fmla="*/ 138102 h 699908"/>
              <a:gd name="connsiteX21" fmla="*/ 79088 w 629577"/>
              <a:gd name="connsiteY21" fmla="*/ 124892 h 699908"/>
              <a:gd name="connsiteX22" fmla="*/ 65320 w 629577"/>
              <a:gd name="connsiteY22" fmla="*/ 101226 h 699908"/>
              <a:gd name="connsiteX23" fmla="*/ 34025 w 629577"/>
              <a:gd name="connsiteY23" fmla="*/ 62154 h 699908"/>
              <a:gd name="connsiteX24" fmla="*/ 34435 w 629577"/>
              <a:gd name="connsiteY24" fmla="*/ 32422 h 699908"/>
              <a:gd name="connsiteX25" fmla="*/ 68297 w 629577"/>
              <a:gd name="connsiteY25" fmla="*/ 458 h 699908"/>
              <a:gd name="connsiteX26" fmla="*/ 339603 w 629577"/>
              <a:gd name="connsiteY26" fmla="*/ 272 h 699908"/>
              <a:gd name="connsiteX27" fmla="*/ 377595 w 629577"/>
              <a:gd name="connsiteY27" fmla="*/ 38116 h 699908"/>
              <a:gd name="connsiteX28" fmla="*/ 377595 w 629577"/>
              <a:gd name="connsiteY28" fmla="*/ 64164 h 699908"/>
              <a:gd name="connsiteX29" fmla="*/ 346338 w 629577"/>
              <a:gd name="connsiteY29" fmla="*/ 101635 h 699908"/>
              <a:gd name="connsiteX30" fmla="*/ 332384 w 629577"/>
              <a:gd name="connsiteY30" fmla="*/ 123143 h 699908"/>
              <a:gd name="connsiteX31" fmla="*/ 348943 w 629577"/>
              <a:gd name="connsiteY31" fmla="*/ 138176 h 699908"/>
              <a:gd name="connsiteX32" fmla="*/ 411457 w 629577"/>
              <a:gd name="connsiteY32" fmla="*/ 205900 h 699908"/>
              <a:gd name="connsiteX33" fmla="*/ 411457 w 629577"/>
              <a:gd name="connsiteY33" fmla="*/ 312510 h 699908"/>
              <a:gd name="connsiteX34" fmla="*/ 358096 w 629577"/>
              <a:gd name="connsiteY34" fmla="*/ 364903 h 699908"/>
              <a:gd name="connsiteX35" fmla="*/ 390582 w 629577"/>
              <a:gd name="connsiteY35" fmla="*/ 308603 h 699908"/>
              <a:gd name="connsiteX36" fmla="*/ 390507 w 629577"/>
              <a:gd name="connsiteY36" fmla="*/ 206310 h 699908"/>
              <a:gd name="connsiteX37" fmla="*/ 342691 w 629577"/>
              <a:gd name="connsiteY37" fmla="*/ 158828 h 699908"/>
              <a:gd name="connsiteX38" fmla="*/ 69264 w 629577"/>
              <a:gd name="connsiteY38" fmla="*/ 158828 h 699908"/>
              <a:gd name="connsiteX39" fmla="*/ 20927 w 629577"/>
              <a:gd name="connsiteY39" fmla="*/ 207463 h 699908"/>
              <a:gd name="connsiteX40" fmla="*/ 20890 w 629577"/>
              <a:gd name="connsiteY40" fmla="*/ 395305 h 699908"/>
              <a:gd name="connsiteX41" fmla="*/ 20890 w 629577"/>
              <a:gd name="connsiteY41" fmla="*/ 570160 h 699908"/>
              <a:gd name="connsiteX42" fmla="*/ 68669 w 629577"/>
              <a:gd name="connsiteY42" fmla="*/ 618869 h 699908"/>
              <a:gd name="connsiteX43" fmla="*/ 117043 w 629577"/>
              <a:gd name="connsiteY43" fmla="*/ 618981 h 699908"/>
              <a:gd name="connsiteX44" fmla="*/ 138253 w 629577"/>
              <a:gd name="connsiteY44" fmla="*/ 603426 h 699908"/>
              <a:gd name="connsiteX45" fmla="*/ 165641 w 629577"/>
              <a:gd name="connsiteY45" fmla="*/ 560038 h 699908"/>
              <a:gd name="connsiteX46" fmla="*/ 182237 w 629577"/>
              <a:gd name="connsiteY46" fmla="*/ 540800 h 699908"/>
              <a:gd name="connsiteX47" fmla="*/ 149045 w 629577"/>
              <a:gd name="connsiteY47" fmla="*/ 494844 h 699908"/>
              <a:gd name="connsiteX48" fmla="*/ 149194 w 629577"/>
              <a:gd name="connsiteY48" fmla="*/ 466973 h 699908"/>
              <a:gd name="connsiteX49" fmla="*/ 128504 w 629577"/>
              <a:gd name="connsiteY49" fmla="*/ 445354 h 699908"/>
              <a:gd name="connsiteX50" fmla="*/ 87609 w 629577"/>
              <a:gd name="connsiteY50" fmla="*/ 445503 h 699908"/>
              <a:gd name="connsiteX51" fmla="*/ 56650 w 629577"/>
              <a:gd name="connsiteY51" fmla="*/ 414580 h 699908"/>
              <a:gd name="connsiteX52" fmla="*/ 56501 w 629577"/>
              <a:gd name="connsiteY52" fmla="*/ 373648 h 699908"/>
              <a:gd name="connsiteX53" fmla="*/ 98475 w 629577"/>
              <a:gd name="connsiteY53" fmla="*/ 332158 h 699908"/>
              <a:gd name="connsiteX54" fmla="*/ 149082 w 629577"/>
              <a:gd name="connsiteY54" fmla="*/ 281178 h 699908"/>
              <a:gd name="connsiteX55" fmla="*/ 154998 w 629577"/>
              <a:gd name="connsiteY55" fmla="*/ 250889 h 699908"/>
              <a:gd name="connsiteX56" fmla="*/ 256473 w 629577"/>
              <a:gd name="connsiteY56" fmla="*/ 251000 h 699908"/>
              <a:gd name="connsiteX57" fmla="*/ 262427 w 629577"/>
              <a:gd name="connsiteY57" fmla="*/ 286835 h 699908"/>
              <a:gd name="connsiteX58" fmla="*/ 307638 w 629577"/>
              <a:gd name="connsiteY58" fmla="*/ 332120 h 699908"/>
              <a:gd name="connsiteX59" fmla="*/ 358134 w 629577"/>
              <a:gd name="connsiteY59" fmla="*/ 364903 h 699908"/>
              <a:gd name="connsiteX60" fmla="*/ 158050 w 629577"/>
              <a:gd name="connsiteY60" fmla="*/ 620729 h 699908"/>
              <a:gd name="connsiteX61" fmla="*/ 177511 w 629577"/>
              <a:gd name="connsiteY61" fmla="*/ 664564 h 699908"/>
              <a:gd name="connsiteX62" fmla="*/ 259896 w 629577"/>
              <a:gd name="connsiteY62" fmla="*/ 654108 h 699908"/>
              <a:gd name="connsiteX63" fmla="*/ 356831 w 629577"/>
              <a:gd name="connsiteY63" fmla="*/ 556801 h 699908"/>
              <a:gd name="connsiteX64" fmla="*/ 525918 w 629577"/>
              <a:gd name="connsiteY64" fmla="*/ 389612 h 699908"/>
              <a:gd name="connsiteX65" fmla="*/ 526179 w 629577"/>
              <a:gd name="connsiteY65" fmla="*/ 370150 h 699908"/>
              <a:gd name="connsiteX66" fmla="*/ 470027 w 629577"/>
              <a:gd name="connsiteY66" fmla="*/ 313329 h 699908"/>
              <a:gd name="connsiteX67" fmla="*/ 444203 w 629577"/>
              <a:gd name="connsiteY67" fmla="*/ 313143 h 699908"/>
              <a:gd name="connsiteX68" fmla="*/ 176060 w 629577"/>
              <a:gd name="connsiteY68" fmla="*/ 581063 h 699908"/>
              <a:gd name="connsiteX69" fmla="*/ 158050 w 629577"/>
              <a:gd name="connsiteY69" fmla="*/ 620729 h 699908"/>
              <a:gd name="connsiteX70" fmla="*/ 169995 w 629577"/>
              <a:gd name="connsiteY70" fmla="*/ 308677 h 699908"/>
              <a:gd name="connsiteX71" fmla="*/ 129695 w 629577"/>
              <a:gd name="connsiteY71" fmla="*/ 355266 h 699908"/>
              <a:gd name="connsiteX72" fmla="*/ 79460 w 629577"/>
              <a:gd name="connsiteY72" fmla="*/ 407138 h 699908"/>
              <a:gd name="connsiteX73" fmla="*/ 98624 w 629577"/>
              <a:gd name="connsiteY73" fmla="*/ 424925 h 699908"/>
              <a:gd name="connsiteX74" fmla="*/ 145100 w 629577"/>
              <a:gd name="connsiteY74" fmla="*/ 424776 h 699908"/>
              <a:gd name="connsiteX75" fmla="*/ 169957 w 629577"/>
              <a:gd name="connsiteY75" fmla="*/ 450526 h 699908"/>
              <a:gd name="connsiteX76" fmla="*/ 170627 w 629577"/>
              <a:gd name="connsiteY76" fmla="*/ 500687 h 699908"/>
              <a:gd name="connsiteX77" fmla="*/ 179558 w 629577"/>
              <a:gd name="connsiteY77" fmla="*/ 514566 h 699908"/>
              <a:gd name="connsiteX78" fmla="*/ 222388 w 629577"/>
              <a:gd name="connsiteY78" fmla="*/ 504482 h 699908"/>
              <a:gd name="connsiteX79" fmla="*/ 240026 w 629577"/>
              <a:gd name="connsiteY79" fmla="*/ 462434 h 699908"/>
              <a:gd name="connsiteX80" fmla="*/ 275748 w 629577"/>
              <a:gd name="connsiteY80" fmla="*/ 425409 h 699908"/>
              <a:gd name="connsiteX81" fmla="*/ 326914 w 629577"/>
              <a:gd name="connsiteY81" fmla="*/ 398393 h 699908"/>
              <a:gd name="connsiteX82" fmla="*/ 330300 w 629577"/>
              <a:gd name="connsiteY82" fmla="*/ 362634 h 699908"/>
              <a:gd name="connsiteX83" fmla="*/ 305964 w 629577"/>
              <a:gd name="connsiteY83" fmla="*/ 355229 h 699908"/>
              <a:gd name="connsiteX84" fmla="*/ 263208 w 629577"/>
              <a:gd name="connsiteY84" fmla="*/ 355117 h 699908"/>
              <a:gd name="connsiteX85" fmla="*/ 240658 w 629577"/>
              <a:gd name="connsiteY85" fmla="*/ 334911 h 699908"/>
              <a:gd name="connsiteX86" fmla="*/ 239840 w 629577"/>
              <a:gd name="connsiteY86" fmla="*/ 284788 h 699908"/>
              <a:gd name="connsiteX87" fmla="*/ 217215 w 629577"/>
              <a:gd name="connsiteY87" fmla="*/ 262387 h 699908"/>
              <a:gd name="connsiteX88" fmla="*/ 169920 w 629577"/>
              <a:gd name="connsiteY88" fmla="*/ 308640 h 699908"/>
              <a:gd name="connsiteX89" fmla="*/ 204973 w 629577"/>
              <a:gd name="connsiteY89" fmla="*/ 79234 h 699908"/>
              <a:gd name="connsiteX90" fmla="*/ 327546 w 629577"/>
              <a:gd name="connsiteY90" fmla="*/ 79234 h 699908"/>
              <a:gd name="connsiteX91" fmla="*/ 354636 w 629577"/>
              <a:gd name="connsiteY91" fmla="*/ 51698 h 699908"/>
              <a:gd name="connsiteX92" fmla="*/ 354599 w 629577"/>
              <a:gd name="connsiteY92" fmla="*/ 42432 h 699908"/>
              <a:gd name="connsiteX93" fmla="*/ 333909 w 629577"/>
              <a:gd name="connsiteY93" fmla="*/ 21073 h 699908"/>
              <a:gd name="connsiteX94" fmla="*/ 280065 w 629577"/>
              <a:gd name="connsiteY94" fmla="*/ 20738 h 699908"/>
              <a:gd name="connsiteX95" fmla="*/ 77637 w 629577"/>
              <a:gd name="connsiteY95" fmla="*/ 21036 h 699908"/>
              <a:gd name="connsiteX96" fmla="*/ 56873 w 629577"/>
              <a:gd name="connsiteY96" fmla="*/ 42469 h 699908"/>
              <a:gd name="connsiteX97" fmla="*/ 56873 w 629577"/>
              <a:gd name="connsiteY97" fmla="*/ 57317 h 699908"/>
              <a:gd name="connsiteX98" fmla="*/ 78679 w 629577"/>
              <a:gd name="connsiteY98" fmla="*/ 79383 h 699908"/>
              <a:gd name="connsiteX99" fmla="*/ 204973 w 629577"/>
              <a:gd name="connsiteY99" fmla="*/ 79197 h 699908"/>
              <a:gd name="connsiteX100" fmla="*/ 601978 w 629577"/>
              <a:gd name="connsiteY100" fmla="*/ 326725 h 699908"/>
              <a:gd name="connsiteX101" fmla="*/ 592861 w 629577"/>
              <a:gd name="connsiteY101" fmla="*/ 313627 h 699908"/>
              <a:gd name="connsiteX102" fmla="*/ 541621 w 629577"/>
              <a:gd name="connsiteY102" fmla="*/ 262275 h 699908"/>
              <a:gd name="connsiteX103" fmla="*/ 474158 w 629577"/>
              <a:gd name="connsiteY103" fmla="*/ 263466 h 699908"/>
              <a:gd name="connsiteX104" fmla="*/ 473860 w 629577"/>
              <a:gd name="connsiteY104" fmla="*/ 286165 h 699908"/>
              <a:gd name="connsiteX105" fmla="*/ 537007 w 629577"/>
              <a:gd name="connsiteY105" fmla="*/ 349275 h 699908"/>
              <a:gd name="connsiteX106" fmla="*/ 585679 w 629577"/>
              <a:gd name="connsiteY106" fmla="*/ 349200 h 699908"/>
              <a:gd name="connsiteX107" fmla="*/ 601978 w 629577"/>
              <a:gd name="connsiteY107" fmla="*/ 326762 h 699908"/>
              <a:gd name="connsiteX108" fmla="*/ 205382 w 629577"/>
              <a:gd name="connsiteY108" fmla="*/ 137953 h 699908"/>
              <a:gd name="connsiteX109" fmla="*/ 292568 w 629577"/>
              <a:gd name="connsiteY109" fmla="*/ 138139 h 699908"/>
              <a:gd name="connsiteX110" fmla="*/ 309573 w 629577"/>
              <a:gd name="connsiteY110" fmla="*/ 120352 h 699908"/>
              <a:gd name="connsiteX111" fmla="*/ 292493 w 629577"/>
              <a:gd name="connsiteY111" fmla="*/ 102379 h 699908"/>
              <a:gd name="connsiteX112" fmla="*/ 119946 w 629577"/>
              <a:gd name="connsiteY112" fmla="*/ 102305 h 699908"/>
              <a:gd name="connsiteX113" fmla="*/ 101935 w 629577"/>
              <a:gd name="connsiteY113" fmla="*/ 121283 h 699908"/>
              <a:gd name="connsiteX114" fmla="*/ 120020 w 629577"/>
              <a:gd name="connsiteY114" fmla="*/ 138065 h 699908"/>
              <a:gd name="connsiteX115" fmla="*/ 205382 w 629577"/>
              <a:gd name="connsiteY115" fmla="*/ 137879 h 699908"/>
              <a:gd name="connsiteX116" fmla="*/ 326021 w 629577"/>
              <a:gd name="connsiteY116" fmla="*/ 615855 h 699908"/>
              <a:gd name="connsiteX117" fmla="*/ 390619 w 629577"/>
              <a:gd name="connsiteY117" fmla="*/ 569564 h 699908"/>
              <a:gd name="connsiteX118" fmla="*/ 381539 w 629577"/>
              <a:gd name="connsiteY118" fmla="*/ 563648 h 699908"/>
              <a:gd name="connsiteX119" fmla="*/ 326021 w 629577"/>
              <a:gd name="connsiteY119" fmla="*/ 615892 h 69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29577" h="699908">
                <a:moveTo>
                  <a:pt x="411494" y="312510"/>
                </a:moveTo>
                <a:cubicBezTo>
                  <a:pt x="427197" y="300491"/>
                  <a:pt x="441114" y="293160"/>
                  <a:pt x="440259" y="274332"/>
                </a:cubicBezTo>
                <a:cubicBezTo>
                  <a:pt x="439961" y="267857"/>
                  <a:pt x="444166" y="262759"/>
                  <a:pt x="448668" y="258256"/>
                </a:cubicBezTo>
                <a:cubicBezTo>
                  <a:pt x="462697" y="244265"/>
                  <a:pt x="476614" y="230088"/>
                  <a:pt x="490828" y="216245"/>
                </a:cubicBezTo>
                <a:cubicBezTo>
                  <a:pt x="502661" y="204710"/>
                  <a:pt x="514867" y="204598"/>
                  <a:pt x="526663" y="216431"/>
                </a:cubicBezTo>
                <a:cubicBezTo>
                  <a:pt x="558218" y="247986"/>
                  <a:pt x="589884" y="279430"/>
                  <a:pt x="621216" y="311245"/>
                </a:cubicBezTo>
                <a:cubicBezTo>
                  <a:pt x="632863" y="323078"/>
                  <a:pt x="632193" y="335246"/>
                  <a:pt x="620137" y="346930"/>
                </a:cubicBezTo>
                <a:cubicBezTo>
                  <a:pt x="608118" y="358577"/>
                  <a:pt x="596433" y="370559"/>
                  <a:pt x="584563" y="382318"/>
                </a:cubicBezTo>
                <a:cubicBezTo>
                  <a:pt x="576525" y="390244"/>
                  <a:pt x="568339" y="397649"/>
                  <a:pt x="555762" y="397054"/>
                </a:cubicBezTo>
                <a:cubicBezTo>
                  <a:pt x="548952" y="396719"/>
                  <a:pt x="544561" y="401705"/>
                  <a:pt x="540133" y="406059"/>
                </a:cubicBezTo>
                <a:cubicBezTo>
                  <a:pt x="501731" y="443940"/>
                  <a:pt x="463553" y="481969"/>
                  <a:pt x="424853" y="519553"/>
                </a:cubicBezTo>
                <a:cubicBezTo>
                  <a:pt x="414732" y="529376"/>
                  <a:pt x="411197" y="540205"/>
                  <a:pt x="411271" y="554233"/>
                </a:cubicBezTo>
                <a:cubicBezTo>
                  <a:pt x="411606" y="626534"/>
                  <a:pt x="396387" y="641940"/>
                  <a:pt x="324718" y="641754"/>
                </a:cubicBezTo>
                <a:cubicBezTo>
                  <a:pt x="309313" y="641717"/>
                  <a:pt x="297070" y="645549"/>
                  <a:pt x="286949" y="657382"/>
                </a:cubicBezTo>
                <a:cubicBezTo>
                  <a:pt x="280549" y="664899"/>
                  <a:pt x="273144" y="671597"/>
                  <a:pt x="265776" y="678221"/>
                </a:cubicBezTo>
                <a:cubicBezTo>
                  <a:pt x="226741" y="713273"/>
                  <a:pt x="170590" y="705050"/>
                  <a:pt x="145807" y="659243"/>
                </a:cubicBezTo>
                <a:cubicBezTo>
                  <a:pt x="138291" y="645363"/>
                  <a:pt x="129583" y="641121"/>
                  <a:pt x="115071" y="641791"/>
                </a:cubicBezTo>
                <a:cubicBezTo>
                  <a:pt x="97135" y="642647"/>
                  <a:pt x="79125" y="642461"/>
                  <a:pt x="61152" y="641828"/>
                </a:cubicBezTo>
                <a:cubicBezTo>
                  <a:pt x="22974" y="640489"/>
                  <a:pt x="238" y="617306"/>
                  <a:pt x="163" y="579090"/>
                </a:cubicBezTo>
                <a:cubicBezTo>
                  <a:pt x="-60" y="453242"/>
                  <a:pt x="-23" y="327395"/>
                  <a:pt x="89" y="201584"/>
                </a:cubicBezTo>
                <a:cubicBezTo>
                  <a:pt x="89" y="161508"/>
                  <a:pt x="21076" y="139888"/>
                  <a:pt x="61338" y="138102"/>
                </a:cubicBezTo>
                <a:cubicBezTo>
                  <a:pt x="70641" y="137693"/>
                  <a:pt x="79125" y="137544"/>
                  <a:pt x="79088" y="124892"/>
                </a:cubicBezTo>
                <a:cubicBezTo>
                  <a:pt x="79088" y="114324"/>
                  <a:pt x="80651" y="104575"/>
                  <a:pt x="65320" y="101226"/>
                </a:cubicBezTo>
                <a:cubicBezTo>
                  <a:pt x="41616" y="96091"/>
                  <a:pt x="34583" y="85858"/>
                  <a:pt x="34025" y="62154"/>
                </a:cubicBezTo>
                <a:cubicBezTo>
                  <a:pt x="33802" y="52256"/>
                  <a:pt x="33467" y="42246"/>
                  <a:pt x="34435" y="32422"/>
                </a:cubicBezTo>
                <a:cubicBezTo>
                  <a:pt x="36370" y="11770"/>
                  <a:pt x="47682" y="570"/>
                  <a:pt x="68297" y="458"/>
                </a:cubicBezTo>
                <a:cubicBezTo>
                  <a:pt x="158720" y="12"/>
                  <a:pt x="249180" y="-212"/>
                  <a:pt x="339603" y="272"/>
                </a:cubicBezTo>
                <a:cubicBezTo>
                  <a:pt x="365464" y="421"/>
                  <a:pt x="376479" y="12589"/>
                  <a:pt x="377595" y="38116"/>
                </a:cubicBezTo>
                <a:cubicBezTo>
                  <a:pt x="377967" y="46786"/>
                  <a:pt x="377930" y="55493"/>
                  <a:pt x="377595" y="64164"/>
                </a:cubicBezTo>
                <a:cubicBezTo>
                  <a:pt x="376702" y="85895"/>
                  <a:pt x="368181" y="97542"/>
                  <a:pt x="346338" y="101635"/>
                </a:cubicBezTo>
                <a:cubicBezTo>
                  <a:pt x="332160" y="104277"/>
                  <a:pt x="332309" y="112761"/>
                  <a:pt x="332384" y="123143"/>
                </a:cubicBezTo>
                <a:cubicBezTo>
                  <a:pt x="332495" y="134381"/>
                  <a:pt x="338523" y="137507"/>
                  <a:pt x="348943" y="138176"/>
                </a:cubicBezTo>
                <a:cubicBezTo>
                  <a:pt x="393335" y="141079"/>
                  <a:pt x="411420" y="160987"/>
                  <a:pt x="411457" y="205900"/>
                </a:cubicBezTo>
                <a:cubicBezTo>
                  <a:pt x="411457" y="239949"/>
                  <a:pt x="411457" y="273960"/>
                  <a:pt x="411457" y="312510"/>
                </a:cubicBezTo>
                <a:close/>
                <a:moveTo>
                  <a:pt x="358096" y="364903"/>
                </a:moveTo>
                <a:cubicBezTo>
                  <a:pt x="385447" y="347749"/>
                  <a:pt x="390582" y="338893"/>
                  <a:pt x="390582" y="308603"/>
                </a:cubicBezTo>
                <a:cubicBezTo>
                  <a:pt x="390582" y="274518"/>
                  <a:pt x="390768" y="240395"/>
                  <a:pt x="390507" y="206310"/>
                </a:cubicBezTo>
                <a:cubicBezTo>
                  <a:pt x="390247" y="173006"/>
                  <a:pt x="375995" y="158866"/>
                  <a:pt x="342691" y="158828"/>
                </a:cubicBezTo>
                <a:cubicBezTo>
                  <a:pt x="251561" y="158717"/>
                  <a:pt x="160394" y="158754"/>
                  <a:pt x="69264" y="158828"/>
                </a:cubicBezTo>
                <a:cubicBezTo>
                  <a:pt x="34732" y="158866"/>
                  <a:pt x="21001" y="172634"/>
                  <a:pt x="20927" y="207463"/>
                </a:cubicBezTo>
                <a:cubicBezTo>
                  <a:pt x="20778" y="270090"/>
                  <a:pt x="20890" y="332716"/>
                  <a:pt x="20890" y="395305"/>
                </a:cubicBezTo>
                <a:cubicBezTo>
                  <a:pt x="20890" y="453577"/>
                  <a:pt x="20815" y="511850"/>
                  <a:pt x="20890" y="570160"/>
                </a:cubicBezTo>
                <a:cubicBezTo>
                  <a:pt x="20964" y="605919"/>
                  <a:pt x="33579" y="618720"/>
                  <a:pt x="68669" y="618869"/>
                </a:cubicBezTo>
                <a:cubicBezTo>
                  <a:pt x="84781" y="618943"/>
                  <a:pt x="100931" y="618497"/>
                  <a:pt x="117043" y="618981"/>
                </a:cubicBezTo>
                <a:cubicBezTo>
                  <a:pt x="128579" y="619315"/>
                  <a:pt x="135686" y="615669"/>
                  <a:pt x="138253" y="603426"/>
                </a:cubicBezTo>
                <a:cubicBezTo>
                  <a:pt x="141937" y="585751"/>
                  <a:pt x="153175" y="572467"/>
                  <a:pt x="165641" y="560038"/>
                </a:cubicBezTo>
                <a:cubicBezTo>
                  <a:pt x="171595" y="554122"/>
                  <a:pt x="179446" y="549656"/>
                  <a:pt x="182237" y="540800"/>
                </a:cubicBezTo>
                <a:cubicBezTo>
                  <a:pt x="151426" y="531758"/>
                  <a:pt x="149082" y="528446"/>
                  <a:pt x="149045" y="494844"/>
                </a:cubicBezTo>
                <a:cubicBezTo>
                  <a:pt x="149045" y="485542"/>
                  <a:pt x="148263" y="476164"/>
                  <a:pt x="149194" y="466973"/>
                </a:cubicBezTo>
                <a:cubicBezTo>
                  <a:pt x="150794" y="451121"/>
                  <a:pt x="145398" y="443902"/>
                  <a:pt x="128504" y="445354"/>
                </a:cubicBezTo>
                <a:cubicBezTo>
                  <a:pt x="114959" y="446507"/>
                  <a:pt x="101228" y="445875"/>
                  <a:pt x="87609" y="445503"/>
                </a:cubicBezTo>
                <a:cubicBezTo>
                  <a:pt x="66250" y="444907"/>
                  <a:pt x="57394" y="436125"/>
                  <a:pt x="56650" y="414580"/>
                </a:cubicBezTo>
                <a:cubicBezTo>
                  <a:pt x="56166" y="400961"/>
                  <a:pt x="56464" y="387304"/>
                  <a:pt x="56501" y="373648"/>
                </a:cubicBezTo>
                <a:cubicBezTo>
                  <a:pt x="56650" y="340270"/>
                  <a:pt x="64836" y="332232"/>
                  <a:pt x="98475" y="332158"/>
                </a:cubicBezTo>
                <a:cubicBezTo>
                  <a:pt x="132064" y="332083"/>
                  <a:pt x="148933" y="315090"/>
                  <a:pt x="149082" y="281178"/>
                </a:cubicBezTo>
                <a:cubicBezTo>
                  <a:pt x="149156" y="270759"/>
                  <a:pt x="147519" y="259968"/>
                  <a:pt x="154998" y="250889"/>
                </a:cubicBezTo>
                <a:cubicBezTo>
                  <a:pt x="168432" y="234516"/>
                  <a:pt x="243338" y="234590"/>
                  <a:pt x="256473" y="251000"/>
                </a:cubicBezTo>
                <a:cubicBezTo>
                  <a:pt x="265143" y="261866"/>
                  <a:pt x="262352" y="274667"/>
                  <a:pt x="262427" y="286835"/>
                </a:cubicBezTo>
                <a:cubicBezTo>
                  <a:pt x="262725" y="332083"/>
                  <a:pt x="262576" y="332083"/>
                  <a:pt x="307638" y="332120"/>
                </a:cubicBezTo>
                <a:cubicBezTo>
                  <a:pt x="344403" y="332120"/>
                  <a:pt x="345296" y="332753"/>
                  <a:pt x="358134" y="364903"/>
                </a:cubicBezTo>
                <a:close/>
                <a:moveTo>
                  <a:pt x="158050" y="620729"/>
                </a:moveTo>
                <a:cubicBezTo>
                  <a:pt x="157826" y="639484"/>
                  <a:pt x="164227" y="653587"/>
                  <a:pt x="177511" y="664564"/>
                </a:cubicBezTo>
                <a:cubicBezTo>
                  <a:pt x="203075" y="685700"/>
                  <a:pt x="232546" y="681830"/>
                  <a:pt x="259896" y="654108"/>
                </a:cubicBezTo>
                <a:cubicBezTo>
                  <a:pt x="292084" y="621548"/>
                  <a:pt x="324346" y="589063"/>
                  <a:pt x="356831" y="556801"/>
                </a:cubicBezTo>
                <a:cubicBezTo>
                  <a:pt x="413057" y="500910"/>
                  <a:pt x="469358" y="445130"/>
                  <a:pt x="525918" y="389612"/>
                </a:cubicBezTo>
                <a:cubicBezTo>
                  <a:pt x="533286" y="382355"/>
                  <a:pt x="533956" y="377630"/>
                  <a:pt x="526179" y="370150"/>
                </a:cubicBezTo>
                <a:cubicBezTo>
                  <a:pt x="506978" y="351693"/>
                  <a:pt x="488186" y="332790"/>
                  <a:pt x="470027" y="313329"/>
                </a:cubicBezTo>
                <a:cubicBezTo>
                  <a:pt x="460687" y="303319"/>
                  <a:pt x="453915" y="303394"/>
                  <a:pt x="444203" y="313143"/>
                </a:cubicBezTo>
                <a:cubicBezTo>
                  <a:pt x="355045" y="402673"/>
                  <a:pt x="265515" y="491830"/>
                  <a:pt x="176060" y="581063"/>
                </a:cubicBezTo>
                <a:cubicBezTo>
                  <a:pt x="164599" y="592486"/>
                  <a:pt x="157306" y="605622"/>
                  <a:pt x="158050" y="620729"/>
                </a:cubicBezTo>
                <a:close/>
                <a:moveTo>
                  <a:pt x="169995" y="308677"/>
                </a:moveTo>
                <a:cubicBezTo>
                  <a:pt x="169288" y="353033"/>
                  <a:pt x="177995" y="354968"/>
                  <a:pt x="129695" y="355266"/>
                </a:cubicBezTo>
                <a:cubicBezTo>
                  <a:pt x="71720" y="355601"/>
                  <a:pt x="80539" y="345591"/>
                  <a:pt x="79460" y="407138"/>
                </a:cubicBezTo>
                <a:cubicBezTo>
                  <a:pt x="79200" y="421353"/>
                  <a:pt x="85563" y="425520"/>
                  <a:pt x="98624" y="424925"/>
                </a:cubicBezTo>
                <a:cubicBezTo>
                  <a:pt x="114103" y="424218"/>
                  <a:pt x="129621" y="424702"/>
                  <a:pt x="145100" y="424776"/>
                </a:cubicBezTo>
                <a:cubicBezTo>
                  <a:pt x="168692" y="424925"/>
                  <a:pt x="169771" y="426153"/>
                  <a:pt x="169957" y="450526"/>
                </a:cubicBezTo>
                <a:cubicBezTo>
                  <a:pt x="170106" y="467271"/>
                  <a:pt x="170255" y="483979"/>
                  <a:pt x="170627" y="500687"/>
                </a:cubicBezTo>
                <a:cubicBezTo>
                  <a:pt x="170776" y="506975"/>
                  <a:pt x="171148" y="514008"/>
                  <a:pt x="179558" y="514566"/>
                </a:cubicBezTo>
                <a:cubicBezTo>
                  <a:pt x="194703" y="515571"/>
                  <a:pt x="209289" y="518436"/>
                  <a:pt x="222388" y="504482"/>
                </a:cubicBezTo>
                <a:cubicBezTo>
                  <a:pt x="234184" y="491942"/>
                  <a:pt x="240919" y="480444"/>
                  <a:pt x="240026" y="462434"/>
                </a:cubicBezTo>
                <a:cubicBezTo>
                  <a:pt x="238202" y="425111"/>
                  <a:pt x="239691" y="422915"/>
                  <a:pt x="275748" y="425409"/>
                </a:cubicBezTo>
                <a:cubicBezTo>
                  <a:pt x="300159" y="427083"/>
                  <a:pt x="314039" y="414543"/>
                  <a:pt x="326914" y="398393"/>
                </a:cubicBezTo>
                <a:cubicBezTo>
                  <a:pt x="335323" y="387825"/>
                  <a:pt x="333612" y="374206"/>
                  <a:pt x="330300" y="362634"/>
                </a:cubicBezTo>
                <a:cubicBezTo>
                  <a:pt x="326914" y="350875"/>
                  <a:pt x="314634" y="355638"/>
                  <a:pt x="305964" y="355229"/>
                </a:cubicBezTo>
                <a:cubicBezTo>
                  <a:pt x="291749" y="354559"/>
                  <a:pt x="277460" y="354633"/>
                  <a:pt x="263208" y="355117"/>
                </a:cubicBezTo>
                <a:cubicBezTo>
                  <a:pt x="248845" y="355601"/>
                  <a:pt x="240844" y="349982"/>
                  <a:pt x="240658" y="334911"/>
                </a:cubicBezTo>
                <a:cubicBezTo>
                  <a:pt x="240435" y="318203"/>
                  <a:pt x="238984" y="301421"/>
                  <a:pt x="239840" y="284788"/>
                </a:cubicBezTo>
                <a:cubicBezTo>
                  <a:pt x="240733" y="267708"/>
                  <a:pt x="234258" y="261940"/>
                  <a:pt x="217215" y="262387"/>
                </a:cubicBezTo>
                <a:cubicBezTo>
                  <a:pt x="164413" y="263801"/>
                  <a:pt x="170404" y="256135"/>
                  <a:pt x="169920" y="308640"/>
                </a:cubicBezTo>
                <a:close/>
                <a:moveTo>
                  <a:pt x="204973" y="79234"/>
                </a:moveTo>
                <a:cubicBezTo>
                  <a:pt x="245831" y="79234"/>
                  <a:pt x="286688" y="79234"/>
                  <a:pt x="327546" y="79234"/>
                </a:cubicBezTo>
                <a:cubicBezTo>
                  <a:pt x="353036" y="79234"/>
                  <a:pt x="354710" y="77485"/>
                  <a:pt x="354636" y="51698"/>
                </a:cubicBezTo>
                <a:cubicBezTo>
                  <a:pt x="354636" y="48609"/>
                  <a:pt x="354375" y="45484"/>
                  <a:pt x="354599" y="42432"/>
                </a:cubicBezTo>
                <a:cubicBezTo>
                  <a:pt x="355603" y="27622"/>
                  <a:pt x="349129" y="20738"/>
                  <a:pt x="333909" y="21073"/>
                </a:cubicBezTo>
                <a:cubicBezTo>
                  <a:pt x="315974" y="21482"/>
                  <a:pt x="298001" y="20701"/>
                  <a:pt x="280065" y="20738"/>
                </a:cubicBezTo>
                <a:cubicBezTo>
                  <a:pt x="212601" y="20813"/>
                  <a:pt x="145100" y="21222"/>
                  <a:pt x="77637" y="21036"/>
                </a:cubicBezTo>
                <a:cubicBezTo>
                  <a:pt x="62455" y="21036"/>
                  <a:pt x="56091" y="27808"/>
                  <a:pt x="56873" y="42469"/>
                </a:cubicBezTo>
                <a:cubicBezTo>
                  <a:pt x="57133" y="47419"/>
                  <a:pt x="57208" y="52405"/>
                  <a:pt x="56873" y="57317"/>
                </a:cubicBezTo>
                <a:cubicBezTo>
                  <a:pt x="55794" y="73020"/>
                  <a:pt x="62566" y="79643"/>
                  <a:pt x="78679" y="79383"/>
                </a:cubicBezTo>
                <a:cubicBezTo>
                  <a:pt x="120764" y="78750"/>
                  <a:pt x="162887" y="79160"/>
                  <a:pt x="204973" y="79197"/>
                </a:cubicBezTo>
                <a:close/>
                <a:moveTo>
                  <a:pt x="601978" y="326725"/>
                </a:moveTo>
                <a:cubicBezTo>
                  <a:pt x="601420" y="320920"/>
                  <a:pt x="596694" y="317534"/>
                  <a:pt x="592861" y="313627"/>
                </a:cubicBezTo>
                <a:cubicBezTo>
                  <a:pt x="575856" y="296435"/>
                  <a:pt x="558701" y="279392"/>
                  <a:pt x="541621" y="262275"/>
                </a:cubicBezTo>
                <a:cubicBezTo>
                  <a:pt x="507648" y="228190"/>
                  <a:pt x="507908" y="228413"/>
                  <a:pt x="474158" y="263466"/>
                </a:cubicBezTo>
                <a:cubicBezTo>
                  <a:pt x="466046" y="271876"/>
                  <a:pt x="464706" y="277420"/>
                  <a:pt x="473860" y="286165"/>
                </a:cubicBezTo>
                <a:cubicBezTo>
                  <a:pt x="495405" y="306668"/>
                  <a:pt x="515946" y="328251"/>
                  <a:pt x="537007" y="349275"/>
                </a:cubicBezTo>
                <a:cubicBezTo>
                  <a:pt x="566776" y="378969"/>
                  <a:pt x="557734" y="375322"/>
                  <a:pt x="585679" y="349200"/>
                </a:cubicBezTo>
                <a:cubicBezTo>
                  <a:pt x="592340" y="342986"/>
                  <a:pt x="600266" y="337293"/>
                  <a:pt x="601978" y="326762"/>
                </a:cubicBezTo>
                <a:close/>
                <a:moveTo>
                  <a:pt x="205382" y="137953"/>
                </a:moveTo>
                <a:cubicBezTo>
                  <a:pt x="234444" y="137953"/>
                  <a:pt x="263543" y="137507"/>
                  <a:pt x="292568" y="138139"/>
                </a:cubicBezTo>
                <a:cubicBezTo>
                  <a:pt x="305852" y="138437"/>
                  <a:pt x="309648" y="132706"/>
                  <a:pt x="309573" y="120352"/>
                </a:cubicBezTo>
                <a:cubicBezTo>
                  <a:pt x="309462" y="108110"/>
                  <a:pt x="305703" y="102305"/>
                  <a:pt x="292493" y="102379"/>
                </a:cubicBezTo>
                <a:cubicBezTo>
                  <a:pt x="234965" y="102789"/>
                  <a:pt x="177437" y="102789"/>
                  <a:pt x="119946" y="102305"/>
                </a:cubicBezTo>
                <a:cubicBezTo>
                  <a:pt x="105880" y="102193"/>
                  <a:pt x="101935" y="108110"/>
                  <a:pt x="101935" y="121283"/>
                </a:cubicBezTo>
                <a:cubicBezTo>
                  <a:pt x="101935" y="134641"/>
                  <a:pt x="107815" y="138288"/>
                  <a:pt x="120020" y="138065"/>
                </a:cubicBezTo>
                <a:cubicBezTo>
                  <a:pt x="148449" y="137581"/>
                  <a:pt x="176916" y="137916"/>
                  <a:pt x="205382" y="137879"/>
                </a:cubicBezTo>
                <a:close/>
                <a:moveTo>
                  <a:pt x="326021" y="615855"/>
                </a:moveTo>
                <a:cubicBezTo>
                  <a:pt x="371381" y="623855"/>
                  <a:pt x="394117" y="605622"/>
                  <a:pt x="390619" y="569564"/>
                </a:cubicBezTo>
                <a:cubicBezTo>
                  <a:pt x="390024" y="563276"/>
                  <a:pt x="389354" y="556578"/>
                  <a:pt x="381539" y="563648"/>
                </a:cubicBezTo>
                <a:cubicBezTo>
                  <a:pt x="363455" y="579946"/>
                  <a:pt x="346040" y="596952"/>
                  <a:pt x="326021" y="615892"/>
                </a:cubicBezTo>
                <a:close/>
              </a:path>
            </a:pathLst>
          </a:custGeom>
          <a:solidFill>
            <a:schemeClr val="bg1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18" name="Forma libre: forma 36">
            <a:extLst>
              <a:ext uri="{FF2B5EF4-FFF2-40B4-BE49-F238E27FC236}">
                <a16:creationId xmlns:a16="http://schemas.microsoft.com/office/drawing/2014/main" id="{5F892C52-9335-AA48-F5A8-11C45B4F0230}"/>
              </a:ext>
            </a:extLst>
          </p:cNvPr>
          <p:cNvSpPr/>
          <p:nvPr/>
        </p:nvSpPr>
        <p:spPr>
          <a:xfrm>
            <a:off x="7453570" y="3814319"/>
            <a:ext cx="574019" cy="534053"/>
          </a:xfrm>
          <a:custGeom>
            <a:avLst/>
            <a:gdLst>
              <a:gd name="connsiteX0" fmla="*/ 115301 w 752016"/>
              <a:gd name="connsiteY0" fmla="*/ 750926 h 751005"/>
              <a:gd name="connsiteX1" fmla="*/ 75784 w 752016"/>
              <a:gd name="connsiteY1" fmla="*/ 733170 h 751005"/>
              <a:gd name="connsiteX2" fmla="*/ 19858 w 752016"/>
              <a:gd name="connsiteY2" fmla="*/ 677124 h 751005"/>
              <a:gd name="connsiteX3" fmla="*/ 19858 w 752016"/>
              <a:gd name="connsiteY3" fmla="*/ 597932 h 751005"/>
              <a:gd name="connsiteX4" fmla="*/ 126121 w 752016"/>
              <a:gd name="connsiteY4" fmla="*/ 491311 h 751005"/>
              <a:gd name="connsiteX5" fmla="*/ 164925 w 752016"/>
              <a:gd name="connsiteY5" fmla="*/ 474506 h 751005"/>
              <a:gd name="connsiteX6" fmla="*/ 190688 w 752016"/>
              <a:gd name="connsiteY6" fmla="*/ 442995 h 751005"/>
              <a:gd name="connsiteX7" fmla="*/ 200796 w 752016"/>
              <a:gd name="connsiteY7" fmla="*/ 419214 h 751005"/>
              <a:gd name="connsiteX8" fmla="*/ 228580 w 752016"/>
              <a:gd name="connsiteY8" fmla="*/ 421076 h 751005"/>
              <a:gd name="connsiteX9" fmla="*/ 243721 w 752016"/>
              <a:gd name="connsiteY9" fmla="*/ 436693 h 751005"/>
              <a:gd name="connsiteX10" fmla="*/ 282208 w 752016"/>
              <a:gd name="connsiteY10" fmla="*/ 436852 h 751005"/>
              <a:gd name="connsiteX11" fmla="*/ 282247 w 752016"/>
              <a:gd name="connsiteY11" fmla="*/ 414061 h 751005"/>
              <a:gd name="connsiteX12" fmla="*/ 283516 w 752016"/>
              <a:gd name="connsiteY12" fmla="*/ 371690 h 751005"/>
              <a:gd name="connsiteX13" fmla="*/ 300599 w 752016"/>
              <a:gd name="connsiteY13" fmla="*/ 355162 h 751005"/>
              <a:gd name="connsiteX14" fmla="*/ 307376 w 752016"/>
              <a:gd name="connsiteY14" fmla="*/ 312197 h 751005"/>
              <a:gd name="connsiteX15" fmla="*/ 310825 w 752016"/>
              <a:gd name="connsiteY15" fmla="*/ 282192 h 751005"/>
              <a:gd name="connsiteX16" fmla="*/ 508449 w 752016"/>
              <a:gd name="connsiteY16" fmla="*/ 84885 h 751005"/>
              <a:gd name="connsiteX17" fmla="*/ 547966 w 752016"/>
              <a:gd name="connsiteY17" fmla="*/ 89324 h 751005"/>
              <a:gd name="connsiteX18" fmla="*/ 583282 w 752016"/>
              <a:gd name="connsiteY18" fmla="*/ 87778 h 751005"/>
              <a:gd name="connsiteX19" fmla="*/ 587285 w 752016"/>
              <a:gd name="connsiteY19" fmla="*/ 83418 h 751005"/>
              <a:gd name="connsiteX20" fmla="*/ 588871 w 752016"/>
              <a:gd name="connsiteY20" fmla="*/ 41959 h 751005"/>
              <a:gd name="connsiteX21" fmla="*/ 588038 w 752016"/>
              <a:gd name="connsiteY21" fmla="*/ 6604 h 751005"/>
              <a:gd name="connsiteX22" fmla="*/ 621887 w 752016"/>
              <a:gd name="connsiteY22" fmla="*/ 8546 h 751005"/>
              <a:gd name="connsiteX23" fmla="*/ 743649 w 752016"/>
              <a:gd name="connsiteY23" fmla="*/ 130466 h 751005"/>
              <a:gd name="connsiteX24" fmla="*/ 744640 w 752016"/>
              <a:gd name="connsiteY24" fmla="*/ 164038 h 751005"/>
              <a:gd name="connsiteX25" fmla="*/ 710553 w 752016"/>
              <a:gd name="connsiteY25" fmla="*/ 163800 h 751005"/>
              <a:gd name="connsiteX26" fmla="*/ 664496 w 752016"/>
              <a:gd name="connsiteY26" fmla="*/ 166535 h 751005"/>
              <a:gd name="connsiteX27" fmla="*/ 663426 w 752016"/>
              <a:gd name="connsiteY27" fmla="*/ 205378 h 751005"/>
              <a:gd name="connsiteX28" fmla="*/ 662197 w 752016"/>
              <a:gd name="connsiteY28" fmla="*/ 246124 h 751005"/>
              <a:gd name="connsiteX29" fmla="*/ 474125 w 752016"/>
              <a:gd name="connsiteY29" fmla="*/ 435980 h 751005"/>
              <a:gd name="connsiteX30" fmla="*/ 429455 w 752016"/>
              <a:gd name="connsiteY30" fmla="*/ 437050 h 751005"/>
              <a:gd name="connsiteX31" fmla="*/ 408369 w 752016"/>
              <a:gd name="connsiteY31" fmla="*/ 438239 h 751005"/>
              <a:gd name="connsiteX32" fmla="*/ 377968 w 752016"/>
              <a:gd name="connsiteY32" fmla="*/ 469432 h 751005"/>
              <a:gd name="connsiteX33" fmla="*/ 338253 w 752016"/>
              <a:gd name="connsiteY33" fmla="*/ 470225 h 751005"/>
              <a:gd name="connsiteX34" fmla="*/ 309992 w 752016"/>
              <a:gd name="connsiteY34" fmla="*/ 474109 h 751005"/>
              <a:gd name="connsiteX35" fmla="*/ 309755 w 752016"/>
              <a:gd name="connsiteY35" fmla="*/ 502687 h 751005"/>
              <a:gd name="connsiteX36" fmla="*/ 328106 w 752016"/>
              <a:gd name="connsiteY36" fmla="*/ 520721 h 751005"/>
              <a:gd name="connsiteX37" fmla="*/ 332743 w 752016"/>
              <a:gd name="connsiteY37" fmla="*/ 547872 h 751005"/>
              <a:gd name="connsiteX38" fmla="*/ 307971 w 752016"/>
              <a:gd name="connsiteY38" fmla="*/ 560317 h 751005"/>
              <a:gd name="connsiteX39" fmla="*/ 276460 w 752016"/>
              <a:gd name="connsiteY39" fmla="*/ 586636 h 751005"/>
              <a:gd name="connsiteX40" fmla="*/ 259932 w 752016"/>
              <a:gd name="connsiteY40" fmla="*/ 623695 h 751005"/>
              <a:gd name="connsiteX41" fmla="*/ 149308 w 752016"/>
              <a:gd name="connsiteY41" fmla="*/ 734359 h 751005"/>
              <a:gd name="connsiteX42" fmla="*/ 115222 w 752016"/>
              <a:gd name="connsiteY42" fmla="*/ 751006 h 751005"/>
              <a:gd name="connsiteX43" fmla="*/ 516892 w 752016"/>
              <a:gd name="connsiteY43" fmla="*/ 245252 h 751005"/>
              <a:gd name="connsiteX44" fmla="*/ 552247 w 752016"/>
              <a:gd name="connsiteY44" fmla="*/ 227059 h 751005"/>
              <a:gd name="connsiteX45" fmla="*/ 573056 w 752016"/>
              <a:gd name="connsiteY45" fmla="*/ 245172 h 751005"/>
              <a:gd name="connsiteX46" fmla="*/ 604487 w 752016"/>
              <a:gd name="connsiteY46" fmla="*/ 238593 h 751005"/>
              <a:gd name="connsiteX47" fmla="*/ 605320 w 752016"/>
              <a:gd name="connsiteY47" fmla="*/ 213107 h 751005"/>
              <a:gd name="connsiteX48" fmla="*/ 536789 w 752016"/>
              <a:gd name="connsiteY48" fmla="*/ 144616 h 751005"/>
              <a:gd name="connsiteX49" fmla="*/ 512770 w 752016"/>
              <a:gd name="connsiteY49" fmla="*/ 145211 h 751005"/>
              <a:gd name="connsiteX50" fmla="*/ 371507 w 752016"/>
              <a:gd name="connsiteY50" fmla="*/ 286433 h 751005"/>
              <a:gd name="connsiteX51" fmla="*/ 371071 w 752016"/>
              <a:gd name="connsiteY51" fmla="*/ 312117 h 751005"/>
              <a:gd name="connsiteX52" fmla="*/ 435242 w 752016"/>
              <a:gd name="connsiteY52" fmla="*/ 376565 h 751005"/>
              <a:gd name="connsiteX53" fmla="*/ 466792 w 752016"/>
              <a:gd name="connsiteY53" fmla="*/ 376248 h 751005"/>
              <a:gd name="connsiteX54" fmla="*/ 476542 w 752016"/>
              <a:gd name="connsiteY54" fmla="*/ 366419 h 751005"/>
              <a:gd name="connsiteX55" fmla="*/ 475948 w 752016"/>
              <a:gd name="connsiteY55" fmla="*/ 346997 h 751005"/>
              <a:gd name="connsiteX56" fmla="*/ 455456 w 752016"/>
              <a:gd name="connsiteY56" fmla="*/ 325633 h 751005"/>
              <a:gd name="connsiteX57" fmla="*/ 457240 w 752016"/>
              <a:gd name="connsiteY57" fmla="*/ 295232 h 751005"/>
              <a:gd name="connsiteX58" fmla="*/ 487680 w 752016"/>
              <a:gd name="connsiteY58" fmla="*/ 294242 h 751005"/>
              <a:gd name="connsiteX59" fmla="*/ 503257 w 752016"/>
              <a:gd name="connsiteY59" fmla="*/ 309343 h 751005"/>
              <a:gd name="connsiteX60" fmla="*/ 534887 w 752016"/>
              <a:gd name="connsiteY60" fmla="*/ 308669 h 751005"/>
              <a:gd name="connsiteX61" fmla="*/ 536829 w 752016"/>
              <a:gd name="connsiteY61" fmla="*/ 275454 h 751005"/>
              <a:gd name="connsiteX62" fmla="*/ 516931 w 752016"/>
              <a:gd name="connsiteY62" fmla="*/ 245212 h 751005"/>
              <a:gd name="connsiteX63" fmla="*/ 114667 w 752016"/>
              <a:gd name="connsiteY63" fmla="*/ 700311 h 751005"/>
              <a:gd name="connsiteX64" fmla="*/ 140113 w 752016"/>
              <a:gd name="connsiteY64" fmla="*/ 677283 h 751005"/>
              <a:gd name="connsiteX65" fmla="*/ 137378 w 752016"/>
              <a:gd name="connsiteY65" fmla="*/ 665353 h 751005"/>
              <a:gd name="connsiteX66" fmla="*/ 87239 w 752016"/>
              <a:gd name="connsiteY66" fmla="*/ 615253 h 751005"/>
              <a:gd name="connsiteX67" fmla="*/ 68887 w 752016"/>
              <a:gd name="connsiteY67" fmla="*/ 616442 h 751005"/>
              <a:gd name="connsiteX68" fmla="*/ 53152 w 752016"/>
              <a:gd name="connsiteY68" fmla="*/ 641650 h 751005"/>
              <a:gd name="connsiteX69" fmla="*/ 108285 w 752016"/>
              <a:gd name="connsiteY69" fmla="*/ 697656 h 751005"/>
              <a:gd name="connsiteX70" fmla="*/ 114667 w 752016"/>
              <a:gd name="connsiteY70" fmla="*/ 700272 h 751005"/>
              <a:gd name="connsiteX71" fmla="*/ 225885 w 752016"/>
              <a:gd name="connsiteY71" fmla="*/ 586517 h 751005"/>
              <a:gd name="connsiteX72" fmla="*/ 223348 w 752016"/>
              <a:gd name="connsiteY72" fmla="*/ 581721 h 751005"/>
              <a:gd name="connsiteX73" fmla="*/ 169047 w 752016"/>
              <a:gd name="connsiteY73" fmla="*/ 527420 h 751005"/>
              <a:gd name="connsiteX74" fmla="*/ 155611 w 752016"/>
              <a:gd name="connsiteY74" fmla="*/ 529718 h 751005"/>
              <a:gd name="connsiteX75" fmla="*/ 155809 w 752016"/>
              <a:gd name="connsiteY75" fmla="*/ 543591 h 751005"/>
              <a:gd name="connsiteX76" fmla="*/ 207494 w 752016"/>
              <a:gd name="connsiteY76" fmla="*/ 594959 h 751005"/>
              <a:gd name="connsiteX77" fmla="*/ 219860 w 752016"/>
              <a:gd name="connsiteY77" fmla="*/ 596545 h 751005"/>
              <a:gd name="connsiteX78" fmla="*/ 225925 w 752016"/>
              <a:gd name="connsiteY78" fmla="*/ 586517 h 751005"/>
              <a:gd name="connsiteX79" fmla="*/ 356129 w 752016"/>
              <a:gd name="connsiteY79" fmla="*/ 419293 h 751005"/>
              <a:gd name="connsiteX80" fmla="*/ 383160 w 752016"/>
              <a:gd name="connsiteY80" fmla="*/ 393292 h 751005"/>
              <a:gd name="connsiteX81" fmla="*/ 358031 w 752016"/>
              <a:gd name="connsiteY81" fmla="*/ 367211 h 751005"/>
              <a:gd name="connsiteX82" fmla="*/ 331039 w 752016"/>
              <a:gd name="connsiteY82" fmla="*/ 393648 h 751005"/>
              <a:gd name="connsiteX83" fmla="*/ 356168 w 752016"/>
              <a:gd name="connsiteY83" fmla="*/ 419332 h 75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52016" h="751005">
                <a:moveTo>
                  <a:pt x="115301" y="750926"/>
                </a:moveTo>
                <a:cubicBezTo>
                  <a:pt x="99129" y="750173"/>
                  <a:pt x="86446" y="744030"/>
                  <a:pt x="75784" y="733170"/>
                </a:cubicBezTo>
                <a:cubicBezTo>
                  <a:pt x="57234" y="714382"/>
                  <a:pt x="38447" y="695833"/>
                  <a:pt x="19858" y="677124"/>
                </a:cubicBezTo>
                <a:cubicBezTo>
                  <a:pt x="-6540" y="650529"/>
                  <a:pt x="-6698" y="624884"/>
                  <a:pt x="19858" y="597932"/>
                </a:cubicBezTo>
                <a:cubicBezTo>
                  <a:pt x="55094" y="562220"/>
                  <a:pt x="90766" y="526904"/>
                  <a:pt x="126121" y="491311"/>
                </a:cubicBezTo>
                <a:cubicBezTo>
                  <a:pt x="136902" y="480451"/>
                  <a:pt x="149467" y="475140"/>
                  <a:pt x="164925" y="474506"/>
                </a:cubicBezTo>
                <a:cubicBezTo>
                  <a:pt x="185337" y="473673"/>
                  <a:pt x="193938" y="462615"/>
                  <a:pt x="190688" y="442995"/>
                </a:cubicBezTo>
                <a:cubicBezTo>
                  <a:pt x="188984" y="432650"/>
                  <a:pt x="192036" y="424406"/>
                  <a:pt x="200796" y="419214"/>
                </a:cubicBezTo>
                <a:cubicBezTo>
                  <a:pt x="210070" y="413704"/>
                  <a:pt x="220059" y="414180"/>
                  <a:pt x="228580" y="421076"/>
                </a:cubicBezTo>
                <a:cubicBezTo>
                  <a:pt x="234169" y="425595"/>
                  <a:pt x="238608" y="431540"/>
                  <a:pt x="243721" y="436693"/>
                </a:cubicBezTo>
                <a:cubicBezTo>
                  <a:pt x="263182" y="456432"/>
                  <a:pt x="263301" y="455996"/>
                  <a:pt x="282208" y="436852"/>
                </a:cubicBezTo>
                <a:cubicBezTo>
                  <a:pt x="290690" y="428251"/>
                  <a:pt x="290333" y="422781"/>
                  <a:pt x="282247" y="414061"/>
                </a:cubicBezTo>
                <a:cubicBezTo>
                  <a:pt x="266987" y="397493"/>
                  <a:pt x="267859" y="387822"/>
                  <a:pt x="283516" y="371690"/>
                </a:cubicBezTo>
                <a:cubicBezTo>
                  <a:pt x="289025" y="366022"/>
                  <a:pt x="294772" y="360552"/>
                  <a:pt x="300599" y="355162"/>
                </a:cubicBezTo>
                <a:cubicBezTo>
                  <a:pt x="314154" y="342677"/>
                  <a:pt x="330326" y="331856"/>
                  <a:pt x="307376" y="312197"/>
                </a:cubicBezTo>
                <a:cubicBezTo>
                  <a:pt x="297745" y="303952"/>
                  <a:pt x="301827" y="291190"/>
                  <a:pt x="310825" y="282192"/>
                </a:cubicBezTo>
                <a:cubicBezTo>
                  <a:pt x="376620" y="216317"/>
                  <a:pt x="442337" y="150403"/>
                  <a:pt x="508449" y="84885"/>
                </a:cubicBezTo>
                <a:cubicBezTo>
                  <a:pt x="522520" y="70933"/>
                  <a:pt x="537265" y="76165"/>
                  <a:pt x="547966" y="89324"/>
                </a:cubicBezTo>
                <a:cubicBezTo>
                  <a:pt x="561561" y="106011"/>
                  <a:pt x="572184" y="103831"/>
                  <a:pt x="583282" y="87778"/>
                </a:cubicBezTo>
                <a:cubicBezTo>
                  <a:pt x="584392" y="86153"/>
                  <a:pt x="585898" y="84805"/>
                  <a:pt x="587285" y="83418"/>
                </a:cubicBezTo>
                <a:cubicBezTo>
                  <a:pt x="606826" y="63798"/>
                  <a:pt x="606707" y="63917"/>
                  <a:pt x="588871" y="41959"/>
                </a:cubicBezTo>
                <a:cubicBezTo>
                  <a:pt x="579596" y="30544"/>
                  <a:pt x="576068" y="17623"/>
                  <a:pt x="588038" y="6604"/>
                </a:cubicBezTo>
                <a:cubicBezTo>
                  <a:pt x="598859" y="-3384"/>
                  <a:pt x="611741" y="-1482"/>
                  <a:pt x="621887" y="8546"/>
                </a:cubicBezTo>
                <a:cubicBezTo>
                  <a:pt x="662752" y="48895"/>
                  <a:pt x="703379" y="89482"/>
                  <a:pt x="743649" y="130466"/>
                </a:cubicBezTo>
                <a:cubicBezTo>
                  <a:pt x="753597" y="140573"/>
                  <a:pt x="755579" y="153415"/>
                  <a:pt x="744640" y="164038"/>
                </a:cubicBezTo>
                <a:cubicBezTo>
                  <a:pt x="734097" y="174224"/>
                  <a:pt x="721849" y="172520"/>
                  <a:pt x="710553" y="163800"/>
                </a:cubicBezTo>
                <a:cubicBezTo>
                  <a:pt x="686534" y="145250"/>
                  <a:pt x="687405" y="146202"/>
                  <a:pt x="664496" y="166535"/>
                </a:cubicBezTo>
                <a:cubicBezTo>
                  <a:pt x="648721" y="180526"/>
                  <a:pt x="646382" y="190277"/>
                  <a:pt x="663426" y="205378"/>
                </a:cubicBezTo>
                <a:cubicBezTo>
                  <a:pt x="678765" y="218973"/>
                  <a:pt x="677338" y="230745"/>
                  <a:pt x="662197" y="246124"/>
                </a:cubicBezTo>
                <a:cubicBezTo>
                  <a:pt x="599691" y="309581"/>
                  <a:pt x="537027" y="372919"/>
                  <a:pt x="474125" y="435980"/>
                </a:cubicBezTo>
                <a:cubicBezTo>
                  <a:pt x="458270" y="451874"/>
                  <a:pt x="446023" y="452508"/>
                  <a:pt x="429455" y="437050"/>
                </a:cubicBezTo>
                <a:cubicBezTo>
                  <a:pt x="420418" y="428607"/>
                  <a:pt x="415186" y="431104"/>
                  <a:pt x="408369" y="438239"/>
                </a:cubicBezTo>
                <a:cubicBezTo>
                  <a:pt x="398380" y="448782"/>
                  <a:pt x="388313" y="459246"/>
                  <a:pt x="377968" y="469432"/>
                </a:cubicBezTo>
                <a:cubicBezTo>
                  <a:pt x="365086" y="482155"/>
                  <a:pt x="350698" y="484335"/>
                  <a:pt x="338253" y="470225"/>
                </a:cubicBezTo>
                <a:cubicBezTo>
                  <a:pt x="325530" y="455837"/>
                  <a:pt x="318712" y="465469"/>
                  <a:pt x="309992" y="474109"/>
                </a:cubicBezTo>
                <a:cubicBezTo>
                  <a:pt x="300123" y="483899"/>
                  <a:pt x="298855" y="492897"/>
                  <a:pt x="309755" y="502687"/>
                </a:cubicBezTo>
                <a:cubicBezTo>
                  <a:pt x="316136" y="508394"/>
                  <a:pt x="322161" y="514538"/>
                  <a:pt x="328106" y="520721"/>
                </a:cubicBezTo>
                <a:cubicBezTo>
                  <a:pt x="335716" y="528648"/>
                  <a:pt x="338134" y="537883"/>
                  <a:pt x="332743" y="547872"/>
                </a:cubicBezTo>
                <a:cubicBezTo>
                  <a:pt x="327511" y="557543"/>
                  <a:pt x="319069" y="561427"/>
                  <a:pt x="307971" y="560317"/>
                </a:cubicBezTo>
                <a:cubicBezTo>
                  <a:pt x="287360" y="558296"/>
                  <a:pt x="278006" y="566104"/>
                  <a:pt x="276460" y="586636"/>
                </a:cubicBezTo>
                <a:cubicBezTo>
                  <a:pt x="275390" y="601063"/>
                  <a:pt x="270238" y="613390"/>
                  <a:pt x="259932" y="623695"/>
                </a:cubicBezTo>
                <a:cubicBezTo>
                  <a:pt x="222992" y="660517"/>
                  <a:pt x="186170" y="697458"/>
                  <a:pt x="149308" y="734359"/>
                </a:cubicBezTo>
                <a:cubicBezTo>
                  <a:pt x="139598" y="744070"/>
                  <a:pt x="128064" y="749777"/>
                  <a:pt x="115222" y="751006"/>
                </a:cubicBezTo>
                <a:close/>
                <a:moveTo>
                  <a:pt x="516892" y="245252"/>
                </a:moveTo>
                <a:cubicBezTo>
                  <a:pt x="516931" y="226623"/>
                  <a:pt x="535758" y="216555"/>
                  <a:pt x="552247" y="227059"/>
                </a:cubicBezTo>
                <a:cubicBezTo>
                  <a:pt x="559936" y="231934"/>
                  <a:pt x="567031" y="238315"/>
                  <a:pt x="573056" y="245172"/>
                </a:cubicBezTo>
                <a:cubicBezTo>
                  <a:pt x="587999" y="262216"/>
                  <a:pt x="595093" y="246243"/>
                  <a:pt x="604487" y="238593"/>
                </a:cubicBezTo>
                <a:cubicBezTo>
                  <a:pt x="614792" y="230269"/>
                  <a:pt x="615863" y="223055"/>
                  <a:pt x="605320" y="213107"/>
                </a:cubicBezTo>
                <a:cubicBezTo>
                  <a:pt x="581855" y="190950"/>
                  <a:pt x="559025" y="168041"/>
                  <a:pt x="536789" y="144616"/>
                </a:cubicBezTo>
                <a:cubicBezTo>
                  <a:pt x="527435" y="134786"/>
                  <a:pt x="521450" y="136411"/>
                  <a:pt x="512770" y="145211"/>
                </a:cubicBezTo>
                <a:cubicBezTo>
                  <a:pt x="465999" y="192575"/>
                  <a:pt x="418991" y="239742"/>
                  <a:pt x="371507" y="286433"/>
                </a:cubicBezTo>
                <a:cubicBezTo>
                  <a:pt x="361836" y="295946"/>
                  <a:pt x="360806" y="302367"/>
                  <a:pt x="371071" y="312117"/>
                </a:cubicBezTo>
                <a:cubicBezTo>
                  <a:pt x="393069" y="332966"/>
                  <a:pt x="414710" y="354290"/>
                  <a:pt x="435242" y="376565"/>
                </a:cubicBezTo>
                <a:cubicBezTo>
                  <a:pt x="447053" y="389407"/>
                  <a:pt x="456249" y="390319"/>
                  <a:pt x="466792" y="376248"/>
                </a:cubicBezTo>
                <a:cubicBezTo>
                  <a:pt x="469527" y="372602"/>
                  <a:pt x="473015" y="369391"/>
                  <a:pt x="476542" y="366419"/>
                </a:cubicBezTo>
                <a:cubicBezTo>
                  <a:pt x="484787" y="359562"/>
                  <a:pt x="483360" y="353695"/>
                  <a:pt x="475948" y="346997"/>
                </a:cubicBezTo>
                <a:cubicBezTo>
                  <a:pt x="468615" y="340417"/>
                  <a:pt x="461441" y="333402"/>
                  <a:pt x="455456" y="325633"/>
                </a:cubicBezTo>
                <a:cubicBezTo>
                  <a:pt x="447648" y="315486"/>
                  <a:pt x="447886" y="304349"/>
                  <a:pt x="457240" y="295232"/>
                </a:cubicBezTo>
                <a:cubicBezTo>
                  <a:pt x="466594" y="286156"/>
                  <a:pt x="477494" y="286275"/>
                  <a:pt x="487680" y="294242"/>
                </a:cubicBezTo>
                <a:cubicBezTo>
                  <a:pt x="493348" y="298681"/>
                  <a:pt x="498897" y="303675"/>
                  <a:pt x="503257" y="309343"/>
                </a:cubicBezTo>
                <a:cubicBezTo>
                  <a:pt x="514514" y="324127"/>
                  <a:pt x="523392" y="320481"/>
                  <a:pt x="534887" y="308669"/>
                </a:cubicBezTo>
                <a:cubicBezTo>
                  <a:pt x="546104" y="297095"/>
                  <a:pt x="552802" y="288415"/>
                  <a:pt x="536829" y="275454"/>
                </a:cubicBezTo>
                <a:cubicBezTo>
                  <a:pt x="527395" y="267844"/>
                  <a:pt x="516575" y="259838"/>
                  <a:pt x="516931" y="245212"/>
                </a:cubicBezTo>
                <a:close/>
                <a:moveTo>
                  <a:pt x="114667" y="700311"/>
                </a:moveTo>
                <a:cubicBezTo>
                  <a:pt x="125329" y="695595"/>
                  <a:pt x="132225" y="685765"/>
                  <a:pt x="140113" y="677283"/>
                </a:cubicBezTo>
                <a:cubicBezTo>
                  <a:pt x="144275" y="672804"/>
                  <a:pt x="140707" y="668682"/>
                  <a:pt x="137378" y="665353"/>
                </a:cubicBezTo>
                <a:cubicBezTo>
                  <a:pt x="120691" y="648626"/>
                  <a:pt x="103886" y="632019"/>
                  <a:pt x="87239" y="615253"/>
                </a:cubicBezTo>
                <a:cubicBezTo>
                  <a:pt x="80500" y="608475"/>
                  <a:pt x="73842" y="609664"/>
                  <a:pt x="68887" y="616442"/>
                </a:cubicBezTo>
                <a:cubicBezTo>
                  <a:pt x="62902" y="624686"/>
                  <a:pt x="44313" y="630116"/>
                  <a:pt x="53152" y="641650"/>
                </a:cubicBezTo>
                <a:cubicBezTo>
                  <a:pt x="68967" y="662301"/>
                  <a:pt x="89577" y="679265"/>
                  <a:pt x="108285" y="697656"/>
                </a:cubicBezTo>
                <a:cubicBezTo>
                  <a:pt x="109554" y="698924"/>
                  <a:pt x="111813" y="699162"/>
                  <a:pt x="114667" y="700272"/>
                </a:cubicBezTo>
                <a:close/>
                <a:moveTo>
                  <a:pt x="225885" y="586517"/>
                </a:moveTo>
                <a:cubicBezTo>
                  <a:pt x="225172" y="585130"/>
                  <a:pt x="224656" y="583029"/>
                  <a:pt x="223348" y="581721"/>
                </a:cubicBezTo>
                <a:cubicBezTo>
                  <a:pt x="205314" y="563528"/>
                  <a:pt x="187280" y="545375"/>
                  <a:pt x="169047" y="527420"/>
                </a:cubicBezTo>
                <a:cubicBezTo>
                  <a:pt x="163974" y="522425"/>
                  <a:pt x="159495" y="525477"/>
                  <a:pt x="155611" y="529718"/>
                </a:cubicBezTo>
                <a:cubicBezTo>
                  <a:pt x="151330" y="534395"/>
                  <a:pt x="151330" y="539073"/>
                  <a:pt x="155809" y="543591"/>
                </a:cubicBezTo>
                <a:cubicBezTo>
                  <a:pt x="173011" y="560753"/>
                  <a:pt x="190213" y="577916"/>
                  <a:pt x="207494" y="594959"/>
                </a:cubicBezTo>
                <a:cubicBezTo>
                  <a:pt x="211021" y="598408"/>
                  <a:pt x="215302" y="600033"/>
                  <a:pt x="219860" y="596545"/>
                </a:cubicBezTo>
                <a:cubicBezTo>
                  <a:pt x="223031" y="594127"/>
                  <a:pt x="225885" y="591392"/>
                  <a:pt x="225925" y="586517"/>
                </a:cubicBezTo>
                <a:close/>
                <a:moveTo>
                  <a:pt x="356129" y="419293"/>
                </a:moveTo>
                <a:cubicBezTo>
                  <a:pt x="361836" y="419531"/>
                  <a:pt x="385340" y="397850"/>
                  <a:pt x="383160" y="393292"/>
                </a:cubicBezTo>
                <a:cubicBezTo>
                  <a:pt x="377809" y="382075"/>
                  <a:pt x="369089" y="372998"/>
                  <a:pt x="358031" y="367211"/>
                </a:cubicBezTo>
                <a:cubicBezTo>
                  <a:pt x="354107" y="365150"/>
                  <a:pt x="331277" y="388298"/>
                  <a:pt x="331039" y="393648"/>
                </a:cubicBezTo>
                <a:cubicBezTo>
                  <a:pt x="330762" y="399118"/>
                  <a:pt x="350342" y="419095"/>
                  <a:pt x="356168" y="419332"/>
                </a:cubicBezTo>
                <a:close/>
              </a:path>
            </a:pathLst>
          </a:custGeom>
          <a:solidFill>
            <a:schemeClr val="bg1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19" name="Forma libre: forma 1065">
            <a:extLst>
              <a:ext uri="{FF2B5EF4-FFF2-40B4-BE49-F238E27FC236}">
                <a16:creationId xmlns:a16="http://schemas.microsoft.com/office/drawing/2014/main" id="{8F408C02-84F1-F4B0-12A7-E79A60AB9E38}"/>
              </a:ext>
            </a:extLst>
          </p:cNvPr>
          <p:cNvSpPr/>
          <p:nvPr/>
        </p:nvSpPr>
        <p:spPr>
          <a:xfrm>
            <a:off x="5974432" y="1345671"/>
            <a:ext cx="458607" cy="517688"/>
          </a:xfrm>
          <a:custGeom>
            <a:avLst/>
            <a:gdLst>
              <a:gd name="connsiteX0" fmla="*/ 218507 w 697174"/>
              <a:gd name="connsiteY0" fmla="*/ 259923 h 696643"/>
              <a:gd name="connsiteX1" fmla="*/ 219698 w 697174"/>
              <a:gd name="connsiteY1" fmla="*/ 244927 h 696643"/>
              <a:gd name="connsiteX2" fmla="*/ 230750 w 697174"/>
              <a:gd name="connsiteY2" fmla="*/ 234620 h 696643"/>
              <a:gd name="connsiteX3" fmla="*/ 240834 w 697174"/>
              <a:gd name="connsiteY3" fmla="*/ 245560 h 696643"/>
              <a:gd name="connsiteX4" fmla="*/ 282287 w 697174"/>
              <a:gd name="connsiteY4" fmla="*/ 290362 h 696643"/>
              <a:gd name="connsiteX5" fmla="*/ 321359 w 697174"/>
              <a:gd name="connsiteY5" fmla="*/ 307219 h 696643"/>
              <a:gd name="connsiteX6" fmla="*/ 344802 w 697174"/>
              <a:gd name="connsiteY6" fmla="*/ 292930 h 696643"/>
              <a:gd name="connsiteX7" fmla="*/ 370403 w 697174"/>
              <a:gd name="connsiteY7" fmla="*/ 228182 h 696643"/>
              <a:gd name="connsiteX8" fmla="*/ 525759 w 697174"/>
              <a:gd name="connsiteY8" fmla="*/ 73124 h 696643"/>
              <a:gd name="connsiteX9" fmla="*/ 530931 w 697174"/>
              <a:gd name="connsiteY9" fmla="*/ 50276 h 696643"/>
              <a:gd name="connsiteX10" fmla="*/ 532234 w 697174"/>
              <a:gd name="connsiteY10" fmla="*/ 35541 h 696643"/>
              <a:gd name="connsiteX11" fmla="*/ 547453 w 697174"/>
              <a:gd name="connsiteY11" fmla="*/ 37438 h 696643"/>
              <a:gd name="connsiteX12" fmla="*/ 570152 w 697174"/>
              <a:gd name="connsiteY12" fmla="*/ 59430 h 696643"/>
              <a:gd name="connsiteX13" fmla="*/ 588832 w 697174"/>
              <a:gd name="connsiteY13" fmla="*/ 59356 h 696643"/>
              <a:gd name="connsiteX14" fmla="*/ 603344 w 697174"/>
              <a:gd name="connsiteY14" fmla="*/ 44955 h 696643"/>
              <a:gd name="connsiteX15" fmla="*/ 603158 w 697174"/>
              <a:gd name="connsiteY15" fmla="*/ 23819 h 696643"/>
              <a:gd name="connsiteX16" fmla="*/ 597762 w 697174"/>
              <a:gd name="connsiteY16" fmla="*/ 3688 h 696643"/>
              <a:gd name="connsiteX17" fmla="*/ 618340 w 697174"/>
              <a:gd name="connsiteY17" fmla="*/ 8190 h 696643"/>
              <a:gd name="connsiteX18" fmla="*/ 690753 w 697174"/>
              <a:gd name="connsiteY18" fmla="*/ 80417 h 696643"/>
              <a:gd name="connsiteX19" fmla="*/ 694251 w 697174"/>
              <a:gd name="connsiteY19" fmla="*/ 98167 h 696643"/>
              <a:gd name="connsiteX20" fmla="*/ 675013 w 697174"/>
              <a:gd name="connsiteY20" fmla="*/ 95785 h 696643"/>
              <a:gd name="connsiteX21" fmla="*/ 638843 w 697174"/>
              <a:gd name="connsiteY21" fmla="*/ 107991 h 696643"/>
              <a:gd name="connsiteX22" fmla="*/ 641932 w 697174"/>
              <a:gd name="connsiteY22" fmla="*/ 130987 h 696643"/>
              <a:gd name="connsiteX23" fmla="*/ 659942 w 697174"/>
              <a:gd name="connsiteY23" fmla="*/ 149779 h 696643"/>
              <a:gd name="connsiteX24" fmla="*/ 661058 w 697174"/>
              <a:gd name="connsiteY24" fmla="*/ 164849 h 696643"/>
              <a:gd name="connsiteX25" fmla="*/ 647737 w 697174"/>
              <a:gd name="connsiteY25" fmla="*/ 166300 h 696643"/>
              <a:gd name="connsiteX26" fmla="*/ 623438 w 697174"/>
              <a:gd name="connsiteY26" fmla="*/ 171249 h 696643"/>
              <a:gd name="connsiteX27" fmla="*/ 471059 w 697174"/>
              <a:gd name="connsiteY27" fmla="*/ 324001 h 696643"/>
              <a:gd name="connsiteX28" fmla="*/ 406907 w 697174"/>
              <a:gd name="connsiteY28" fmla="*/ 351686 h 696643"/>
              <a:gd name="connsiteX29" fmla="*/ 390943 w 697174"/>
              <a:gd name="connsiteY29" fmla="*/ 377659 h 696643"/>
              <a:gd name="connsiteX30" fmla="*/ 411484 w 697174"/>
              <a:gd name="connsiteY30" fmla="*/ 437011 h 696643"/>
              <a:gd name="connsiteX31" fmla="*/ 431950 w 697174"/>
              <a:gd name="connsiteY31" fmla="*/ 454649 h 696643"/>
              <a:gd name="connsiteX32" fmla="*/ 461012 w 697174"/>
              <a:gd name="connsiteY32" fmla="*/ 465105 h 696643"/>
              <a:gd name="connsiteX33" fmla="*/ 431578 w 697174"/>
              <a:gd name="connsiteY33" fmla="*/ 476938 h 696643"/>
              <a:gd name="connsiteX34" fmla="*/ 411484 w 697174"/>
              <a:gd name="connsiteY34" fmla="*/ 494874 h 696643"/>
              <a:gd name="connsiteX35" fmla="*/ 376989 w 697174"/>
              <a:gd name="connsiteY35" fmla="*/ 576143 h 696643"/>
              <a:gd name="connsiteX36" fmla="*/ 378478 w 697174"/>
              <a:gd name="connsiteY36" fmla="*/ 597949 h 696643"/>
              <a:gd name="connsiteX37" fmla="*/ 393920 w 697174"/>
              <a:gd name="connsiteY37" fmla="*/ 614024 h 696643"/>
              <a:gd name="connsiteX38" fmla="*/ 394515 w 697174"/>
              <a:gd name="connsiteY38" fmla="*/ 630360 h 696643"/>
              <a:gd name="connsiteX39" fmla="*/ 377845 w 697174"/>
              <a:gd name="connsiteY39" fmla="*/ 628499 h 696643"/>
              <a:gd name="connsiteX40" fmla="*/ 351574 w 697174"/>
              <a:gd name="connsiteY40" fmla="*/ 607177 h 696643"/>
              <a:gd name="connsiteX41" fmla="*/ 321694 w 697174"/>
              <a:gd name="connsiteY41" fmla="*/ 624964 h 696643"/>
              <a:gd name="connsiteX42" fmla="*/ 260704 w 697174"/>
              <a:gd name="connsiteY42" fmla="*/ 646546 h 696643"/>
              <a:gd name="connsiteX43" fmla="*/ 241169 w 697174"/>
              <a:gd name="connsiteY43" fmla="*/ 669394 h 696643"/>
              <a:gd name="connsiteX44" fmla="*/ 231233 w 697174"/>
              <a:gd name="connsiteY44" fmla="*/ 696633 h 696643"/>
              <a:gd name="connsiteX45" fmla="*/ 219140 w 697174"/>
              <a:gd name="connsiteY45" fmla="*/ 669059 h 696643"/>
              <a:gd name="connsiteX46" fmla="*/ 199083 w 697174"/>
              <a:gd name="connsiteY46" fmla="*/ 646249 h 696643"/>
              <a:gd name="connsiteX47" fmla="*/ 122949 w 697174"/>
              <a:gd name="connsiteY47" fmla="*/ 613726 h 696643"/>
              <a:gd name="connsiteX48" fmla="*/ 96455 w 697174"/>
              <a:gd name="connsiteY48" fmla="*/ 615810 h 696643"/>
              <a:gd name="connsiteX49" fmla="*/ 81645 w 697174"/>
              <a:gd name="connsiteY49" fmla="*/ 629876 h 696643"/>
              <a:gd name="connsiteX50" fmla="*/ 66723 w 697174"/>
              <a:gd name="connsiteY50" fmla="*/ 629615 h 696643"/>
              <a:gd name="connsiteX51" fmla="*/ 66277 w 697174"/>
              <a:gd name="connsiteY51" fmla="*/ 615922 h 696643"/>
              <a:gd name="connsiteX52" fmla="*/ 68547 w 697174"/>
              <a:gd name="connsiteY52" fmla="*/ 612982 h 696643"/>
              <a:gd name="connsiteX53" fmla="*/ 88603 w 697174"/>
              <a:gd name="connsiteY53" fmla="*/ 585930 h 696643"/>
              <a:gd name="connsiteX54" fmla="*/ 72007 w 697174"/>
              <a:gd name="connsiteY54" fmla="*/ 557351 h 696643"/>
              <a:gd name="connsiteX55" fmla="*/ 50388 w 697174"/>
              <a:gd name="connsiteY55" fmla="*/ 496623 h 696643"/>
              <a:gd name="connsiteX56" fmla="*/ 27242 w 697174"/>
              <a:gd name="connsiteY56" fmla="*/ 477050 h 696643"/>
              <a:gd name="connsiteX57" fmla="*/ 4 w 697174"/>
              <a:gd name="connsiteY57" fmla="*/ 466519 h 696643"/>
              <a:gd name="connsiteX58" fmla="*/ 27763 w 697174"/>
              <a:gd name="connsiteY58" fmla="*/ 454649 h 696643"/>
              <a:gd name="connsiteX59" fmla="*/ 50090 w 697174"/>
              <a:gd name="connsiteY59" fmla="*/ 436192 h 696643"/>
              <a:gd name="connsiteX60" fmla="*/ 82984 w 697174"/>
              <a:gd name="connsiteY60" fmla="*/ 358272 h 696643"/>
              <a:gd name="connsiteX61" fmla="*/ 80156 w 697174"/>
              <a:gd name="connsiteY61" fmla="*/ 330290 h 696643"/>
              <a:gd name="connsiteX62" fmla="*/ 67170 w 697174"/>
              <a:gd name="connsiteY62" fmla="*/ 317005 h 696643"/>
              <a:gd name="connsiteX63" fmla="*/ 66835 w 697174"/>
              <a:gd name="connsiteY63" fmla="*/ 301897 h 696643"/>
              <a:gd name="connsiteX64" fmla="*/ 81868 w 697174"/>
              <a:gd name="connsiteY64" fmla="*/ 301860 h 696643"/>
              <a:gd name="connsiteX65" fmla="*/ 83319 w 697174"/>
              <a:gd name="connsiteY65" fmla="*/ 303014 h 696643"/>
              <a:gd name="connsiteX66" fmla="*/ 141890 w 697174"/>
              <a:gd name="connsiteY66" fmla="*/ 306586 h 696643"/>
              <a:gd name="connsiteX67" fmla="*/ 197260 w 697174"/>
              <a:gd name="connsiteY67" fmla="*/ 286083 h 696643"/>
              <a:gd name="connsiteX68" fmla="*/ 218544 w 697174"/>
              <a:gd name="connsiteY68" fmla="*/ 259961 h 696643"/>
              <a:gd name="connsiteX69" fmla="*/ 230526 w 697174"/>
              <a:gd name="connsiteY69" fmla="*/ 305507 h 696643"/>
              <a:gd name="connsiteX70" fmla="*/ 191790 w 697174"/>
              <a:gd name="connsiteY70" fmla="*/ 309116 h 696643"/>
              <a:gd name="connsiteX71" fmla="*/ 72640 w 697174"/>
              <a:gd name="connsiteY71" fmla="*/ 498670 h 696643"/>
              <a:gd name="connsiteX72" fmla="*/ 260928 w 697174"/>
              <a:gd name="connsiteY72" fmla="*/ 624369 h 696643"/>
              <a:gd name="connsiteX73" fmla="*/ 375724 w 697174"/>
              <a:gd name="connsiteY73" fmla="*/ 395446 h 696643"/>
              <a:gd name="connsiteX74" fmla="*/ 362179 w 697174"/>
              <a:gd name="connsiteY74" fmla="*/ 381790 h 696643"/>
              <a:gd name="connsiteX75" fmla="*/ 316819 w 697174"/>
              <a:gd name="connsiteY75" fmla="*/ 395111 h 696643"/>
              <a:gd name="connsiteX76" fmla="*/ 304279 w 697174"/>
              <a:gd name="connsiteY76" fmla="*/ 405977 h 696643"/>
              <a:gd name="connsiteX77" fmla="*/ 290808 w 697174"/>
              <a:gd name="connsiteY77" fmla="*/ 404563 h 696643"/>
              <a:gd name="connsiteX78" fmla="*/ 290436 w 697174"/>
              <a:gd name="connsiteY78" fmla="*/ 392469 h 696643"/>
              <a:gd name="connsiteX79" fmla="*/ 307776 w 697174"/>
              <a:gd name="connsiteY79" fmla="*/ 373231 h 696643"/>
              <a:gd name="connsiteX80" fmla="*/ 298957 w 697174"/>
              <a:gd name="connsiteY80" fmla="*/ 320019 h 696643"/>
              <a:gd name="connsiteX81" fmla="*/ 230526 w 697174"/>
              <a:gd name="connsiteY81" fmla="*/ 305507 h 696643"/>
              <a:gd name="connsiteX82" fmla="*/ 367426 w 697174"/>
              <a:gd name="connsiteY82" fmla="*/ 281729 h 696643"/>
              <a:gd name="connsiteX83" fmla="*/ 395557 w 697174"/>
              <a:gd name="connsiteY83" fmla="*/ 325973 h 696643"/>
              <a:gd name="connsiteX84" fmla="*/ 446909 w 697174"/>
              <a:gd name="connsiteY84" fmla="*/ 316261 h 696643"/>
              <a:gd name="connsiteX85" fmla="*/ 611642 w 697174"/>
              <a:gd name="connsiteY85" fmla="*/ 152160 h 696643"/>
              <a:gd name="connsiteX86" fmla="*/ 611717 w 697174"/>
              <a:gd name="connsiteY86" fmla="*/ 132066 h 696643"/>
              <a:gd name="connsiteX87" fmla="*/ 568477 w 697174"/>
              <a:gd name="connsiteY87" fmla="*/ 88492 h 696643"/>
              <a:gd name="connsiteX88" fmla="*/ 540048 w 697174"/>
              <a:gd name="connsiteY88" fmla="*/ 88492 h 696643"/>
              <a:gd name="connsiteX89" fmla="*/ 541574 w 697174"/>
              <a:gd name="connsiteY89" fmla="*/ 113535 h 696643"/>
              <a:gd name="connsiteX90" fmla="*/ 546188 w 697174"/>
              <a:gd name="connsiteY90" fmla="*/ 133964 h 696643"/>
              <a:gd name="connsiteX91" fmla="*/ 526020 w 697174"/>
              <a:gd name="connsiteY91" fmla="*/ 128457 h 696643"/>
              <a:gd name="connsiteX92" fmla="*/ 500455 w 697174"/>
              <a:gd name="connsiteY92" fmla="*/ 127601 h 696643"/>
              <a:gd name="connsiteX93" fmla="*/ 500083 w 697174"/>
              <a:gd name="connsiteY93" fmla="*/ 155360 h 696643"/>
              <a:gd name="connsiteX94" fmla="*/ 505888 w 697174"/>
              <a:gd name="connsiteY94" fmla="*/ 162542 h 696643"/>
              <a:gd name="connsiteX95" fmla="*/ 505888 w 697174"/>
              <a:gd name="connsiteY95" fmla="*/ 174524 h 696643"/>
              <a:gd name="connsiteX96" fmla="*/ 492604 w 697174"/>
              <a:gd name="connsiteY96" fmla="*/ 176347 h 696643"/>
              <a:gd name="connsiteX97" fmla="*/ 482743 w 697174"/>
              <a:gd name="connsiteY97" fmla="*/ 167975 h 696643"/>
              <a:gd name="connsiteX98" fmla="*/ 458965 w 697174"/>
              <a:gd name="connsiteY98" fmla="*/ 169277 h 696643"/>
              <a:gd name="connsiteX99" fmla="*/ 456807 w 697174"/>
              <a:gd name="connsiteY99" fmla="*/ 194804 h 696643"/>
              <a:gd name="connsiteX100" fmla="*/ 463877 w 697174"/>
              <a:gd name="connsiteY100" fmla="*/ 216126 h 696643"/>
              <a:gd name="connsiteX101" fmla="*/ 440657 w 697174"/>
              <a:gd name="connsiteY101" fmla="*/ 209800 h 696643"/>
              <a:gd name="connsiteX102" fmla="*/ 427075 w 697174"/>
              <a:gd name="connsiteY102" fmla="*/ 202321 h 696643"/>
              <a:gd name="connsiteX103" fmla="*/ 417586 w 697174"/>
              <a:gd name="connsiteY103" fmla="*/ 237932 h 696643"/>
              <a:gd name="connsiteX104" fmla="*/ 421866 w 697174"/>
              <a:gd name="connsiteY104" fmla="*/ 258286 h 696643"/>
              <a:gd name="connsiteX105" fmla="*/ 402479 w 697174"/>
              <a:gd name="connsiteY105" fmla="*/ 253784 h 696643"/>
              <a:gd name="connsiteX106" fmla="*/ 372226 w 697174"/>
              <a:gd name="connsiteY106" fmla="*/ 260072 h 696643"/>
              <a:gd name="connsiteX107" fmla="*/ 367389 w 697174"/>
              <a:gd name="connsiteY107" fmla="*/ 281617 h 696643"/>
              <a:gd name="connsiteX108" fmla="*/ 613949 w 697174"/>
              <a:gd name="connsiteY108" fmla="*/ 98576 h 696643"/>
              <a:gd name="connsiteX109" fmla="*/ 639476 w 697174"/>
              <a:gd name="connsiteY109" fmla="*/ 75356 h 696643"/>
              <a:gd name="connsiteX110" fmla="*/ 637727 w 697174"/>
              <a:gd name="connsiteY110" fmla="*/ 58388 h 696643"/>
              <a:gd name="connsiteX111" fmla="*/ 620908 w 697174"/>
              <a:gd name="connsiteY111" fmla="*/ 57942 h 696643"/>
              <a:gd name="connsiteX112" fmla="*/ 602674 w 697174"/>
              <a:gd name="connsiteY112" fmla="*/ 76324 h 696643"/>
              <a:gd name="connsiteX113" fmla="*/ 600330 w 697174"/>
              <a:gd name="connsiteY113" fmla="*/ 89050 h 696643"/>
              <a:gd name="connsiteX114" fmla="*/ 613949 w 697174"/>
              <a:gd name="connsiteY114" fmla="*/ 98613 h 69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97174" h="696643">
                <a:moveTo>
                  <a:pt x="218507" y="259923"/>
                </a:moveTo>
                <a:cubicBezTo>
                  <a:pt x="218879" y="254751"/>
                  <a:pt x="218917" y="249765"/>
                  <a:pt x="219698" y="244927"/>
                </a:cubicBezTo>
                <a:cubicBezTo>
                  <a:pt x="220665" y="238862"/>
                  <a:pt x="223977" y="234397"/>
                  <a:pt x="230750" y="234620"/>
                </a:cubicBezTo>
                <a:cubicBezTo>
                  <a:pt x="237522" y="234843"/>
                  <a:pt x="241950" y="239829"/>
                  <a:pt x="240834" y="245560"/>
                </a:cubicBezTo>
                <a:cubicBezTo>
                  <a:pt x="234173" y="279943"/>
                  <a:pt x="254937" y="286939"/>
                  <a:pt x="282287" y="290362"/>
                </a:cubicBezTo>
                <a:cubicBezTo>
                  <a:pt x="296316" y="292111"/>
                  <a:pt x="308818" y="300223"/>
                  <a:pt x="321359" y="307219"/>
                </a:cubicBezTo>
                <a:cubicBezTo>
                  <a:pt x="336057" y="315405"/>
                  <a:pt x="346290" y="309414"/>
                  <a:pt x="344802" y="292930"/>
                </a:cubicBezTo>
                <a:cubicBezTo>
                  <a:pt x="342420" y="266659"/>
                  <a:pt x="351946" y="246341"/>
                  <a:pt x="370403" y="228182"/>
                </a:cubicBezTo>
                <a:cubicBezTo>
                  <a:pt x="422573" y="176868"/>
                  <a:pt x="473998" y="124847"/>
                  <a:pt x="525759" y="73124"/>
                </a:cubicBezTo>
                <a:cubicBezTo>
                  <a:pt x="532345" y="66537"/>
                  <a:pt x="540606" y="60881"/>
                  <a:pt x="530931" y="50276"/>
                </a:cubicBezTo>
                <a:cubicBezTo>
                  <a:pt x="526801" y="45736"/>
                  <a:pt x="526689" y="39708"/>
                  <a:pt x="532234" y="35541"/>
                </a:cubicBezTo>
                <a:cubicBezTo>
                  <a:pt x="537592" y="31522"/>
                  <a:pt x="543062" y="33420"/>
                  <a:pt x="547453" y="37438"/>
                </a:cubicBezTo>
                <a:cubicBezTo>
                  <a:pt x="555267" y="44509"/>
                  <a:pt x="562896" y="51802"/>
                  <a:pt x="570152" y="59430"/>
                </a:cubicBezTo>
                <a:cubicBezTo>
                  <a:pt x="576701" y="66351"/>
                  <a:pt x="582431" y="66426"/>
                  <a:pt x="588832" y="59356"/>
                </a:cubicBezTo>
                <a:cubicBezTo>
                  <a:pt x="593371" y="54295"/>
                  <a:pt x="598134" y="49309"/>
                  <a:pt x="603344" y="44955"/>
                </a:cubicBezTo>
                <a:cubicBezTo>
                  <a:pt x="612200" y="37550"/>
                  <a:pt x="611754" y="31150"/>
                  <a:pt x="603158" y="23819"/>
                </a:cubicBezTo>
                <a:cubicBezTo>
                  <a:pt x="597093" y="18647"/>
                  <a:pt x="589650" y="12023"/>
                  <a:pt x="597762" y="3688"/>
                </a:cubicBezTo>
                <a:cubicBezTo>
                  <a:pt x="605688" y="-4424"/>
                  <a:pt x="612647" y="2572"/>
                  <a:pt x="618340" y="8190"/>
                </a:cubicBezTo>
                <a:cubicBezTo>
                  <a:pt x="642602" y="32117"/>
                  <a:pt x="666640" y="56304"/>
                  <a:pt x="690753" y="80417"/>
                </a:cubicBezTo>
                <a:cubicBezTo>
                  <a:pt x="695851" y="85515"/>
                  <a:pt x="700316" y="91655"/>
                  <a:pt x="694251" y="98167"/>
                </a:cubicBezTo>
                <a:cubicBezTo>
                  <a:pt x="687627" y="105274"/>
                  <a:pt x="680483" y="101925"/>
                  <a:pt x="675013" y="95785"/>
                </a:cubicBezTo>
                <a:cubicBezTo>
                  <a:pt x="653839" y="72231"/>
                  <a:pt x="649672" y="101739"/>
                  <a:pt x="638843" y="107991"/>
                </a:cubicBezTo>
                <a:cubicBezTo>
                  <a:pt x="624852" y="116065"/>
                  <a:pt x="634750" y="123954"/>
                  <a:pt x="641932" y="130987"/>
                </a:cubicBezTo>
                <a:cubicBezTo>
                  <a:pt x="648109" y="137090"/>
                  <a:pt x="654174" y="143304"/>
                  <a:pt x="659942" y="149779"/>
                </a:cubicBezTo>
                <a:cubicBezTo>
                  <a:pt x="663998" y="154318"/>
                  <a:pt x="665524" y="159602"/>
                  <a:pt x="661058" y="164849"/>
                </a:cubicBezTo>
                <a:cubicBezTo>
                  <a:pt x="657189" y="169389"/>
                  <a:pt x="651495" y="169910"/>
                  <a:pt x="647737" y="166300"/>
                </a:cubicBezTo>
                <a:cubicBezTo>
                  <a:pt x="636685" y="155695"/>
                  <a:pt x="630508" y="164142"/>
                  <a:pt x="623438" y="171249"/>
                </a:cubicBezTo>
                <a:cubicBezTo>
                  <a:pt x="572608" y="222154"/>
                  <a:pt x="521443" y="272724"/>
                  <a:pt x="471059" y="324001"/>
                </a:cubicBezTo>
                <a:cubicBezTo>
                  <a:pt x="453086" y="342309"/>
                  <a:pt x="433252" y="352839"/>
                  <a:pt x="406907" y="351686"/>
                </a:cubicBezTo>
                <a:cubicBezTo>
                  <a:pt x="386069" y="350756"/>
                  <a:pt x="381008" y="359798"/>
                  <a:pt x="390943" y="377659"/>
                </a:cubicBezTo>
                <a:cubicBezTo>
                  <a:pt x="401325" y="396302"/>
                  <a:pt x="409140" y="415838"/>
                  <a:pt x="411484" y="437011"/>
                </a:cubicBezTo>
                <a:cubicBezTo>
                  <a:pt x="412972" y="450258"/>
                  <a:pt x="418814" y="454761"/>
                  <a:pt x="431950" y="454649"/>
                </a:cubicBezTo>
                <a:cubicBezTo>
                  <a:pt x="442667" y="454537"/>
                  <a:pt x="460677" y="449328"/>
                  <a:pt x="461012" y="465105"/>
                </a:cubicBezTo>
                <a:cubicBezTo>
                  <a:pt x="461421" y="483488"/>
                  <a:pt x="442481" y="476901"/>
                  <a:pt x="431578" y="476938"/>
                </a:cubicBezTo>
                <a:cubicBezTo>
                  <a:pt x="418070" y="476938"/>
                  <a:pt x="413158" y="481999"/>
                  <a:pt x="411484" y="494874"/>
                </a:cubicBezTo>
                <a:cubicBezTo>
                  <a:pt x="407577" y="525015"/>
                  <a:pt x="395260" y="552105"/>
                  <a:pt x="376989" y="576143"/>
                </a:cubicBezTo>
                <a:cubicBezTo>
                  <a:pt x="370328" y="584888"/>
                  <a:pt x="369993" y="590841"/>
                  <a:pt x="378478" y="597949"/>
                </a:cubicBezTo>
                <a:cubicBezTo>
                  <a:pt x="384134" y="602675"/>
                  <a:pt x="389120" y="608368"/>
                  <a:pt x="393920" y="614024"/>
                </a:cubicBezTo>
                <a:cubicBezTo>
                  <a:pt x="398237" y="619085"/>
                  <a:pt x="400767" y="625076"/>
                  <a:pt x="394515" y="630360"/>
                </a:cubicBezTo>
                <a:cubicBezTo>
                  <a:pt x="388748" y="635234"/>
                  <a:pt x="383166" y="632890"/>
                  <a:pt x="377845" y="628499"/>
                </a:cubicBezTo>
                <a:cubicBezTo>
                  <a:pt x="368951" y="621131"/>
                  <a:pt x="363407" y="605800"/>
                  <a:pt x="351574" y="607177"/>
                </a:cubicBezTo>
                <a:cubicBezTo>
                  <a:pt x="341080" y="608405"/>
                  <a:pt x="331740" y="618861"/>
                  <a:pt x="321694" y="624964"/>
                </a:cubicBezTo>
                <a:cubicBezTo>
                  <a:pt x="302865" y="636351"/>
                  <a:pt x="282287" y="643421"/>
                  <a:pt x="260704" y="646546"/>
                </a:cubicBezTo>
                <a:cubicBezTo>
                  <a:pt x="246304" y="648630"/>
                  <a:pt x="240648" y="654472"/>
                  <a:pt x="241169" y="669394"/>
                </a:cubicBezTo>
                <a:cubicBezTo>
                  <a:pt x="241504" y="679181"/>
                  <a:pt x="247234" y="696149"/>
                  <a:pt x="231233" y="696633"/>
                </a:cubicBezTo>
                <a:cubicBezTo>
                  <a:pt x="213558" y="697153"/>
                  <a:pt x="218805" y="679478"/>
                  <a:pt x="219140" y="669059"/>
                </a:cubicBezTo>
                <a:cubicBezTo>
                  <a:pt x="219623" y="653877"/>
                  <a:pt x="212963" y="648109"/>
                  <a:pt x="199083" y="646249"/>
                </a:cubicBezTo>
                <a:cubicBezTo>
                  <a:pt x="170803" y="642453"/>
                  <a:pt x="145276" y="631067"/>
                  <a:pt x="122949" y="613726"/>
                </a:cubicBezTo>
                <a:cubicBezTo>
                  <a:pt x="112158" y="605354"/>
                  <a:pt x="104865" y="605614"/>
                  <a:pt x="96455" y="615810"/>
                </a:cubicBezTo>
                <a:cubicBezTo>
                  <a:pt x="92176" y="621020"/>
                  <a:pt x="86892" y="625522"/>
                  <a:pt x="81645" y="629876"/>
                </a:cubicBezTo>
                <a:cubicBezTo>
                  <a:pt x="76882" y="633820"/>
                  <a:pt x="71449" y="634713"/>
                  <a:pt x="66723" y="629615"/>
                </a:cubicBezTo>
                <a:cubicBezTo>
                  <a:pt x="62816" y="625373"/>
                  <a:pt x="63374" y="620573"/>
                  <a:pt x="66277" y="615922"/>
                </a:cubicBezTo>
                <a:cubicBezTo>
                  <a:pt x="66909" y="614880"/>
                  <a:pt x="67840" y="613987"/>
                  <a:pt x="68547" y="612982"/>
                </a:cubicBezTo>
                <a:cubicBezTo>
                  <a:pt x="75133" y="603605"/>
                  <a:pt x="90687" y="598693"/>
                  <a:pt x="88603" y="585930"/>
                </a:cubicBezTo>
                <a:cubicBezTo>
                  <a:pt x="86966" y="575771"/>
                  <a:pt x="78073" y="566654"/>
                  <a:pt x="72007" y="557351"/>
                </a:cubicBezTo>
                <a:cubicBezTo>
                  <a:pt x="59914" y="538820"/>
                  <a:pt x="53030" y="518243"/>
                  <a:pt x="50388" y="496623"/>
                </a:cubicBezTo>
                <a:cubicBezTo>
                  <a:pt x="48564" y="481590"/>
                  <a:pt x="41680" y="476789"/>
                  <a:pt x="27242" y="477050"/>
                </a:cubicBezTo>
                <a:cubicBezTo>
                  <a:pt x="17121" y="477236"/>
                  <a:pt x="301" y="482036"/>
                  <a:pt x="4" y="466519"/>
                </a:cubicBezTo>
                <a:cubicBezTo>
                  <a:pt x="-294" y="449216"/>
                  <a:pt x="17232" y="454723"/>
                  <a:pt x="27763" y="454649"/>
                </a:cubicBezTo>
                <a:cubicBezTo>
                  <a:pt x="41234" y="454574"/>
                  <a:pt x="48341" y="450370"/>
                  <a:pt x="50090" y="436192"/>
                </a:cubicBezTo>
                <a:cubicBezTo>
                  <a:pt x="53625" y="407242"/>
                  <a:pt x="65160" y="381008"/>
                  <a:pt x="82984" y="358272"/>
                </a:cubicBezTo>
                <a:cubicBezTo>
                  <a:pt x="92250" y="346439"/>
                  <a:pt x="90389" y="338885"/>
                  <a:pt x="80156" y="330290"/>
                </a:cubicBezTo>
                <a:cubicBezTo>
                  <a:pt x="75431" y="326308"/>
                  <a:pt x="71189" y="321694"/>
                  <a:pt x="67170" y="317005"/>
                </a:cubicBezTo>
                <a:cubicBezTo>
                  <a:pt x="63077" y="312242"/>
                  <a:pt x="62295" y="306809"/>
                  <a:pt x="66835" y="301897"/>
                </a:cubicBezTo>
                <a:cubicBezTo>
                  <a:pt x="71598" y="296762"/>
                  <a:pt x="76845" y="298400"/>
                  <a:pt x="81868" y="301860"/>
                </a:cubicBezTo>
                <a:cubicBezTo>
                  <a:pt x="82389" y="302195"/>
                  <a:pt x="82984" y="302530"/>
                  <a:pt x="83319" y="303014"/>
                </a:cubicBezTo>
                <a:cubicBezTo>
                  <a:pt x="101292" y="331294"/>
                  <a:pt x="120121" y="323033"/>
                  <a:pt x="141890" y="306586"/>
                </a:cubicBezTo>
                <a:cubicBezTo>
                  <a:pt x="157667" y="294641"/>
                  <a:pt x="177389" y="288799"/>
                  <a:pt x="197260" y="286083"/>
                </a:cubicBezTo>
                <a:cubicBezTo>
                  <a:pt x="213223" y="283887"/>
                  <a:pt x="223717" y="278455"/>
                  <a:pt x="218544" y="259961"/>
                </a:cubicBezTo>
                <a:close/>
                <a:moveTo>
                  <a:pt x="230526" y="305507"/>
                </a:moveTo>
                <a:cubicBezTo>
                  <a:pt x="217577" y="305991"/>
                  <a:pt x="204590" y="305805"/>
                  <a:pt x="191790" y="309116"/>
                </a:cubicBezTo>
                <a:cubicBezTo>
                  <a:pt x="107172" y="331071"/>
                  <a:pt x="54071" y="415354"/>
                  <a:pt x="72640" y="498670"/>
                </a:cubicBezTo>
                <a:cubicBezTo>
                  <a:pt x="92101" y="585967"/>
                  <a:pt x="173482" y="640295"/>
                  <a:pt x="260928" y="624369"/>
                </a:cubicBezTo>
                <a:cubicBezTo>
                  <a:pt x="363965" y="605614"/>
                  <a:pt x="422573" y="488734"/>
                  <a:pt x="375724" y="395446"/>
                </a:cubicBezTo>
                <a:cubicBezTo>
                  <a:pt x="372710" y="389418"/>
                  <a:pt x="370068" y="381157"/>
                  <a:pt x="362179" y="381790"/>
                </a:cubicBezTo>
                <a:cubicBezTo>
                  <a:pt x="346402" y="383092"/>
                  <a:pt x="328168" y="377064"/>
                  <a:pt x="316819" y="395111"/>
                </a:cubicBezTo>
                <a:cubicBezTo>
                  <a:pt x="313991" y="399614"/>
                  <a:pt x="308930" y="402963"/>
                  <a:pt x="304279" y="405977"/>
                </a:cubicBezTo>
                <a:cubicBezTo>
                  <a:pt x="299851" y="408879"/>
                  <a:pt x="294604" y="409065"/>
                  <a:pt x="290808" y="404563"/>
                </a:cubicBezTo>
                <a:cubicBezTo>
                  <a:pt x="287720" y="400916"/>
                  <a:pt x="287534" y="396079"/>
                  <a:pt x="290436" y="392469"/>
                </a:cubicBezTo>
                <a:cubicBezTo>
                  <a:pt x="295832" y="385734"/>
                  <a:pt x="301823" y="379483"/>
                  <a:pt x="307776" y="373231"/>
                </a:cubicBezTo>
                <a:cubicBezTo>
                  <a:pt x="322214" y="357937"/>
                  <a:pt x="317414" y="329136"/>
                  <a:pt x="298957" y="320019"/>
                </a:cubicBezTo>
                <a:cubicBezTo>
                  <a:pt x="277375" y="309377"/>
                  <a:pt x="254527" y="304726"/>
                  <a:pt x="230526" y="305507"/>
                </a:cubicBezTo>
                <a:close/>
                <a:moveTo>
                  <a:pt x="367426" y="281729"/>
                </a:moveTo>
                <a:cubicBezTo>
                  <a:pt x="367165" y="302604"/>
                  <a:pt x="376989" y="317377"/>
                  <a:pt x="395557" y="325973"/>
                </a:cubicBezTo>
                <a:cubicBezTo>
                  <a:pt x="414721" y="334829"/>
                  <a:pt x="432471" y="330513"/>
                  <a:pt x="446909" y="316261"/>
                </a:cubicBezTo>
                <a:cubicBezTo>
                  <a:pt x="502056" y="261784"/>
                  <a:pt x="556644" y="206749"/>
                  <a:pt x="611642" y="152160"/>
                </a:cubicBezTo>
                <a:cubicBezTo>
                  <a:pt x="619010" y="144867"/>
                  <a:pt x="619270" y="139322"/>
                  <a:pt x="611717" y="132066"/>
                </a:cubicBezTo>
                <a:cubicBezTo>
                  <a:pt x="596944" y="117926"/>
                  <a:pt x="581948" y="103860"/>
                  <a:pt x="568477" y="88492"/>
                </a:cubicBezTo>
                <a:cubicBezTo>
                  <a:pt x="557872" y="76398"/>
                  <a:pt x="550951" y="78780"/>
                  <a:pt x="540048" y="88492"/>
                </a:cubicBezTo>
                <a:cubicBezTo>
                  <a:pt x="528066" y="99209"/>
                  <a:pt x="532531" y="105386"/>
                  <a:pt x="541574" y="113535"/>
                </a:cubicBezTo>
                <a:cubicBezTo>
                  <a:pt x="547565" y="118931"/>
                  <a:pt x="554337" y="126038"/>
                  <a:pt x="546188" y="133964"/>
                </a:cubicBezTo>
                <a:cubicBezTo>
                  <a:pt x="537815" y="142150"/>
                  <a:pt x="531155" y="134299"/>
                  <a:pt x="526020" y="128457"/>
                </a:cubicBezTo>
                <a:cubicBezTo>
                  <a:pt x="517387" y="118633"/>
                  <a:pt x="510726" y="116810"/>
                  <a:pt x="500455" y="127601"/>
                </a:cubicBezTo>
                <a:cubicBezTo>
                  <a:pt x="490594" y="137983"/>
                  <a:pt x="485794" y="145685"/>
                  <a:pt x="500083" y="155360"/>
                </a:cubicBezTo>
                <a:cubicBezTo>
                  <a:pt x="502539" y="156998"/>
                  <a:pt x="504139" y="160012"/>
                  <a:pt x="505888" y="162542"/>
                </a:cubicBezTo>
                <a:cubicBezTo>
                  <a:pt x="508530" y="166449"/>
                  <a:pt x="509200" y="170580"/>
                  <a:pt x="505888" y="174524"/>
                </a:cubicBezTo>
                <a:cubicBezTo>
                  <a:pt x="502056" y="179027"/>
                  <a:pt x="497293" y="179436"/>
                  <a:pt x="492604" y="176347"/>
                </a:cubicBezTo>
                <a:cubicBezTo>
                  <a:pt x="489032" y="174003"/>
                  <a:pt x="485236" y="171361"/>
                  <a:pt x="482743" y="167975"/>
                </a:cubicBezTo>
                <a:cubicBezTo>
                  <a:pt x="473850" y="155732"/>
                  <a:pt x="466742" y="161165"/>
                  <a:pt x="458965" y="169277"/>
                </a:cubicBezTo>
                <a:cubicBezTo>
                  <a:pt x="451151" y="177426"/>
                  <a:pt x="443783" y="184645"/>
                  <a:pt x="456807" y="194804"/>
                </a:cubicBezTo>
                <a:cubicBezTo>
                  <a:pt x="463393" y="199976"/>
                  <a:pt x="472473" y="207195"/>
                  <a:pt x="463877" y="216126"/>
                </a:cubicBezTo>
                <a:cubicBezTo>
                  <a:pt x="454463" y="225912"/>
                  <a:pt x="447541" y="215642"/>
                  <a:pt x="440657" y="209800"/>
                </a:cubicBezTo>
                <a:cubicBezTo>
                  <a:pt x="436676" y="206414"/>
                  <a:pt x="434145" y="199976"/>
                  <a:pt x="427075" y="202321"/>
                </a:cubicBezTo>
                <a:cubicBezTo>
                  <a:pt x="412265" y="207232"/>
                  <a:pt x="407279" y="226024"/>
                  <a:pt x="417586" y="237932"/>
                </a:cubicBezTo>
                <a:cubicBezTo>
                  <a:pt x="422796" y="243960"/>
                  <a:pt x="430573" y="250323"/>
                  <a:pt x="421866" y="258286"/>
                </a:cubicBezTo>
                <a:cubicBezTo>
                  <a:pt x="414572" y="264984"/>
                  <a:pt x="408246" y="258621"/>
                  <a:pt x="402479" y="253784"/>
                </a:cubicBezTo>
                <a:cubicBezTo>
                  <a:pt x="387445" y="241243"/>
                  <a:pt x="381752" y="242509"/>
                  <a:pt x="372226" y="260072"/>
                </a:cubicBezTo>
                <a:cubicBezTo>
                  <a:pt x="368542" y="266845"/>
                  <a:pt x="367575" y="274101"/>
                  <a:pt x="367389" y="281617"/>
                </a:cubicBezTo>
                <a:close/>
                <a:moveTo>
                  <a:pt x="613949" y="98576"/>
                </a:moveTo>
                <a:cubicBezTo>
                  <a:pt x="624219" y="93106"/>
                  <a:pt x="630806" y="83022"/>
                  <a:pt x="639476" y="75356"/>
                </a:cubicBezTo>
                <a:cubicBezTo>
                  <a:pt x="646844" y="68844"/>
                  <a:pt x="642751" y="63895"/>
                  <a:pt x="637727" y="58388"/>
                </a:cubicBezTo>
                <a:cubicBezTo>
                  <a:pt x="631922" y="51988"/>
                  <a:pt x="626936" y="51318"/>
                  <a:pt x="620908" y="57942"/>
                </a:cubicBezTo>
                <a:cubicBezTo>
                  <a:pt x="615103" y="64305"/>
                  <a:pt x="608740" y="70184"/>
                  <a:pt x="602674" y="76324"/>
                </a:cubicBezTo>
                <a:cubicBezTo>
                  <a:pt x="599028" y="80008"/>
                  <a:pt x="595753" y="84027"/>
                  <a:pt x="600330" y="89050"/>
                </a:cubicBezTo>
                <a:cubicBezTo>
                  <a:pt x="603977" y="93069"/>
                  <a:pt x="607251" y="97869"/>
                  <a:pt x="613949" y="98613"/>
                </a:cubicBezTo>
                <a:close/>
              </a:path>
            </a:pathLst>
          </a:custGeom>
          <a:solidFill>
            <a:schemeClr val="bg1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800">
              <a:cs typeface="B Nazanin" panose="00000400000000000000" pitchFamily="2" charset="-78"/>
            </a:endParaRPr>
          </a:p>
        </p:txBody>
      </p:sp>
      <p:sp>
        <p:nvSpPr>
          <p:cNvPr id="21" name="Forma libre: forma 49">
            <a:extLst>
              <a:ext uri="{FF2B5EF4-FFF2-40B4-BE49-F238E27FC236}">
                <a16:creationId xmlns:a16="http://schemas.microsoft.com/office/drawing/2014/main" id="{374E3EA9-E3DF-7C5B-CB00-1DBCDE382BD2}"/>
              </a:ext>
            </a:extLst>
          </p:cNvPr>
          <p:cNvSpPr/>
          <p:nvPr/>
        </p:nvSpPr>
        <p:spPr>
          <a:xfrm>
            <a:off x="-22302" y="-11151"/>
            <a:ext cx="5642517" cy="780585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rgbClr val="ED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6" name="Grupo 150">
            <a:extLst>
              <a:ext uri="{FF2B5EF4-FFF2-40B4-BE49-F238E27FC236}">
                <a16:creationId xmlns:a16="http://schemas.microsoft.com/office/drawing/2014/main" id="{CDA8972F-BE90-A233-BDF7-CCA6E136D97C}"/>
              </a:ext>
            </a:extLst>
          </p:cNvPr>
          <p:cNvGrpSpPr/>
          <p:nvPr/>
        </p:nvGrpSpPr>
        <p:grpSpPr>
          <a:xfrm rot="17388892">
            <a:off x="7731259" y="3768356"/>
            <a:ext cx="733157" cy="1862520"/>
            <a:chOff x="7877175" y="88900"/>
            <a:chExt cx="1001713" cy="2544763"/>
          </a:xfrm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09A393D-1CEC-A72C-B6F8-43449EAFE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425" y="449263"/>
              <a:ext cx="906463" cy="2184400"/>
            </a:xfrm>
            <a:custGeom>
              <a:avLst/>
              <a:gdLst>
                <a:gd name="T0" fmla="*/ 203 w 238"/>
                <a:gd name="T1" fmla="*/ 473 h 578"/>
                <a:gd name="T2" fmla="*/ 235 w 238"/>
                <a:gd name="T3" fmla="*/ 465 h 578"/>
                <a:gd name="T4" fmla="*/ 238 w 238"/>
                <a:gd name="T5" fmla="*/ 472 h 578"/>
                <a:gd name="T6" fmla="*/ 187 w 238"/>
                <a:gd name="T7" fmla="*/ 492 h 578"/>
                <a:gd name="T8" fmla="*/ 209 w 238"/>
                <a:gd name="T9" fmla="*/ 554 h 578"/>
                <a:gd name="T10" fmla="*/ 234 w 238"/>
                <a:gd name="T11" fmla="*/ 549 h 578"/>
                <a:gd name="T12" fmla="*/ 238 w 238"/>
                <a:gd name="T13" fmla="*/ 553 h 578"/>
                <a:gd name="T14" fmla="*/ 226 w 238"/>
                <a:gd name="T15" fmla="*/ 565 h 578"/>
                <a:gd name="T16" fmla="*/ 188 w 238"/>
                <a:gd name="T17" fmla="*/ 577 h 578"/>
                <a:gd name="T18" fmla="*/ 173 w 238"/>
                <a:gd name="T19" fmla="*/ 575 h 578"/>
                <a:gd name="T20" fmla="*/ 184 w 238"/>
                <a:gd name="T21" fmla="*/ 565 h 578"/>
                <a:gd name="T22" fmla="*/ 198 w 238"/>
                <a:gd name="T23" fmla="*/ 558 h 578"/>
                <a:gd name="T24" fmla="*/ 177 w 238"/>
                <a:gd name="T25" fmla="*/ 496 h 578"/>
                <a:gd name="T26" fmla="*/ 126 w 238"/>
                <a:gd name="T27" fmla="*/ 510 h 578"/>
                <a:gd name="T28" fmla="*/ 124 w 238"/>
                <a:gd name="T29" fmla="*/ 504 h 578"/>
                <a:gd name="T30" fmla="*/ 151 w 238"/>
                <a:gd name="T31" fmla="*/ 490 h 578"/>
                <a:gd name="T32" fmla="*/ 120 w 238"/>
                <a:gd name="T33" fmla="*/ 399 h 578"/>
                <a:gd name="T34" fmla="*/ 139 w 238"/>
                <a:gd name="T35" fmla="*/ 386 h 578"/>
                <a:gd name="T36" fmla="*/ 137 w 238"/>
                <a:gd name="T37" fmla="*/ 381 h 578"/>
                <a:gd name="T38" fmla="*/ 115 w 238"/>
                <a:gd name="T39" fmla="*/ 384 h 578"/>
                <a:gd name="T40" fmla="*/ 108 w 238"/>
                <a:gd name="T41" fmla="*/ 364 h 578"/>
                <a:gd name="T42" fmla="*/ 126 w 238"/>
                <a:gd name="T43" fmla="*/ 352 h 578"/>
                <a:gd name="T44" fmla="*/ 125 w 238"/>
                <a:gd name="T45" fmla="*/ 347 h 578"/>
                <a:gd name="T46" fmla="*/ 103 w 238"/>
                <a:gd name="T47" fmla="*/ 348 h 578"/>
                <a:gd name="T48" fmla="*/ 96 w 238"/>
                <a:gd name="T49" fmla="*/ 329 h 578"/>
                <a:gd name="T50" fmla="*/ 114 w 238"/>
                <a:gd name="T51" fmla="*/ 317 h 578"/>
                <a:gd name="T52" fmla="*/ 113 w 238"/>
                <a:gd name="T53" fmla="*/ 312 h 578"/>
                <a:gd name="T54" fmla="*/ 92 w 238"/>
                <a:gd name="T55" fmla="*/ 313 h 578"/>
                <a:gd name="T56" fmla="*/ 84 w 238"/>
                <a:gd name="T57" fmla="*/ 294 h 578"/>
                <a:gd name="T58" fmla="*/ 102 w 238"/>
                <a:gd name="T59" fmla="*/ 281 h 578"/>
                <a:gd name="T60" fmla="*/ 100 w 238"/>
                <a:gd name="T61" fmla="*/ 276 h 578"/>
                <a:gd name="T62" fmla="*/ 79 w 238"/>
                <a:gd name="T63" fmla="*/ 279 h 578"/>
                <a:gd name="T64" fmla="*/ 72 w 238"/>
                <a:gd name="T65" fmla="*/ 259 h 578"/>
                <a:gd name="T66" fmla="*/ 90 w 238"/>
                <a:gd name="T67" fmla="*/ 247 h 578"/>
                <a:gd name="T68" fmla="*/ 89 w 238"/>
                <a:gd name="T69" fmla="*/ 242 h 578"/>
                <a:gd name="T70" fmla="*/ 67 w 238"/>
                <a:gd name="T71" fmla="*/ 244 h 578"/>
                <a:gd name="T72" fmla="*/ 60 w 238"/>
                <a:gd name="T73" fmla="*/ 225 h 578"/>
                <a:gd name="T74" fmla="*/ 78 w 238"/>
                <a:gd name="T75" fmla="*/ 210 h 578"/>
                <a:gd name="T76" fmla="*/ 76 w 238"/>
                <a:gd name="T77" fmla="*/ 206 h 578"/>
                <a:gd name="T78" fmla="*/ 55 w 238"/>
                <a:gd name="T79" fmla="*/ 209 h 578"/>
                <a:gd name="T80" fmla="*/ 47 w 238"/>
                <a:gd name="T81" fmla="*/ 189 h 578"/>
                <a:gd name="T82" fmla="*/ 66 w 238"/>
                <a:gd name="T83" fmla="*/ 177 h 578"/>
                <a:gd name="T84" fmla="*/ 65 w 238"/>
                <a:gd name="T85" fmla="*/ 172 h 578"/>
                <a:gd name="T86" fmla="*/ 44 w 238"/>
                <a:gd name="T87" fmla="*/ 174 h 578"/>
                <a:gd name="T88" fmla="*/ 35 w 238"/>
                <a:gd name="T89" fmla="*/ 155 h 578"/>
                <a:gd name="T90" fmla="*/ 54 w 238"/>
                <a:gd name="T91" fmla="*/ 142 h 578"/>
                <a:gd name="T92" fmla="*/ 52 w 238"/>
                <a:gd name="T93" fmla="*/ 137 h 578"/>
                <a:gd name="T94" fmla="*/ 31 w 238"/>
                <a:gd name="T95" fmla="*/ 139 h 578"/>
                <a:gd name="T96" fmla="*/ 23 w 238"/>
                <a:gd name="T97" fmla="*/ 119 h 578"/>
                <a:gd name="T98" fmla="*/ 42 w 238"/>
                <a:gd name="T99" fmla="*/ 107 h 578"/>
                <a:gd name="T100" fmla="*/ 40 w 238"/>
                <a:gd name="T101" fmla="*/ 101 h 578"/>
                <a:gd name="T102" fmla="*/ 20 w 238"/>
                <a:gd name="T103" fmla="*/ 104 h 578"/>
                <a:gd name="T104" fmla="*/ 12 w 238"/>
                <a:gd name="T105" fmla="*/ 59 h 578"/>
                <a:gd name="T106" fmla="*/ 0 w 238"/>
                <a:gd name="T107" fmla="*/ 10 h 578"/>
                <a:gd name="T108" fmla="*/ 26 w 238"/>
                <a:gd name="T109" fmla="*/ 0 h 578"/>
                <a:gd name="T110" fmla="*/ 36 w 238"/>
                <a:gd name="T111" fmla="*/ 27 h 578"/>
                <a:gd name="T112" fmla="*/ 55 w 238"/>
                <a:gd name="T113" fmla="*/ 52 h 578"/>
                <a:gd name="T114" fmla="*/ 64 w 238"/>
                <a:gd name="T115" fmla="*/ 69 h 578"/>
                <a:gd name="T116" fmla="*/ 197 w 238"/>
                <a:gd name="T117" fmla="*/ 456 h 578"/>
                <a:gd name="T118" fmla="*/ 203 w 238"/>
                <a:gd name="T119" fmla="*/ 47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8" h="578">
                  <a:moveTo>
                    <a:pt x="203" y="473"/>
                  </a:moveTo>
                  <a:cubicBezTo>
                    <a:pt x="215" y="470"/>
                    <a:pt x="225" y="468"/>
                    <a:pt x="235" y="465"/>
                  </a:cubicBezTo>
                  <a:cubicBezTo>
                    <a:pt x="236" y="468"/>
                    <a:pt x="237" y="470"/>
                    <a:pt x="238" y="472"/>
                  </a:cubicBezTo>
                  <a:cubicBezTo>
                    <a:pt x="221" y="479"/>
                    <a:pt x="205" y="485"/>
                    <a:pt x="187" y="492"/>
                  </a:cubicBezTo>
                  <a:cubicBezTo>
                    <a:pt x="195" y="513"/>
                    <a:pt x="201" y="533"/>
                    <a:pt x="209" y="554"/>
                  </a:cubicBezTo>
                  <a:cubicBezTo>
                    <a:pt x="218" y="552"/>
                    <a:pt x="226" y="550"/>
                    <a:pt x="234" y="549"/>
                  </a:cubicBezTo>
                  <a:cubicBezTo>
                    <a:pt x="235" y="550"/>
                    <a:pt x="237" y="552"/>
                    <a:pt x="238" y="553"/>
                  </a:cubicBezTo>
                  <a:cubicBezTo>
                    <a:pt x="234" y="557"/>
                    <a:pt x="231" y="563"/>
                    <a:pt x="226" y="565"/>
                  </a:cubicBezTo>
                  <a:cubicBezTo>
                    <a:pt x="214" y="570"/>
                    <a:pt x="201" y="574"/>
                    <a:pt x="188" y="577"/>
                  </a:cubicBezTo>
                  <a:cubicBezTo>
                    <a:pt x="184" y="578"/>
                    <a:pt x="178" y="576"/>
                    <a:pt x="173" y="575"/>
                  </a:cubicBezTo>
                  <a:cubicBezTo>
                    <a:pt x="177" y="571"/>
                    <a:pt x="180" y="567"/>
                    <a:pt x="184" y="565"/>
                  </a:cubicBezTo>
                  <a:cubicBezTo>
                    <a:pt x="187" y="562"/>
                    <a:pt x="192" y="561"/>
                    <a:pt x="198" y="558"/>
                  </a:cubicBezTo>
                  <a:cubicBezTo>
                    <a:pt x="191" y="538"/>
                    <a:pt x="184" y="517"/>
                    <a:pt x="177" y="496"/>
                  </a:cubicBezTo>
                  <a:cubicBezTo>
                    <a:pt x="159" y="501"/>
                    <a:pt x="142" y="506"/>
                    <a:pt x="126" y="510"/>
                  </a:cubicBezTo>
                  <a:cubicBezTo>
                    <a:pt x="125" y="508"/>
                    <a:pt x="124" y="506"/>
                    <a:pt x="124" y="504"/>
                  </a:cubicBezTo>
                  <a:cubicBezTo>
                    <a:pt x="132" y="500"/>
                    <a:pt x="141" y="495"/>
                    <a:pt x="151" y="490"/>
                  </a:cubicBezTo>
                  <a:cubicBezTo>
                    <a:pt x="141" y="460"/>
                    <a:pt x="130" y="429"/>
                    <a:pt x="120" y="399"/>
                  </a:cubicBezTo>
                  <a:cubicBezTo>
                    <a:pt x="127" y="394"/>
                    <a:pt x="133" y="390"/>
                    <a:pt x="139" y="386"/>
                  </a:cubicBezTo>
                  <a:cubicBezTo>
                    <a:pt x="138" y="384"/>
                    <a:pt x="137" y="383"/>
                    <a:pt x="137" y="381"/>
                  </a:cubicBezTo>
                  <a:cubicBezTo>
                    <a:pt x="130" y="382"/>
                    <a:pt x="123" y="383"/>
                    <a:pt x="115" y="384"/>
                  </a:cubicBezTo>
                  <a:cubicBezTo>
                    <a:pt x="113" y="378"/>
                    <a:pt x="110" y="371"/>
                    <a:pt x="108" y="364"/>
                  </a:cubicBezTo>
                  <a:cubicBezTo>
                    <a:pt x="114" y="359"/>
                    <a:pt x="120" y="356"/>
                    <a:pt x="126" y="352"/>
                  </a:cubicBezTo>
                  <a:cubicBezTo>
                    <a:pt x="126" y="350"/>
                    <a:pt x="126" y="349"/>
                    <a:pt x="125" y="347"/>
                  </a:cubicBezTo>
                  <a:cubicBezTo>
                    <a:pt x="119" y="348"/>
                    <a:pt x="112" y="348"/>
                    <a:pt x="103" y="348"/>
                  </a:cubicBezTo>
                  <a:cubicBezTo>
                    <a:pt x="101" y="343"/>
                    <a:pt x="98" y="336"/>
                    <a:pt x="96" y="329"/>
                  </a:cubicBezTo>
                  <a:cubicBezTo>
                    <a:pt x="102" y="325"/>
                    <a:pt x="108" y="321"/>
                    <a:pt x="114" y="317"/>
                  </a:cubicBezTo>
                  <a:cubicBezTo>
                    <a:pt x="114" y="315"/>
                    <a:pt x="113" y="314"/>
                    <a:pt x="113" y="312"/>
                  </a:cubicBezTo>
                  <a:cubicBezTo>
                    <a:pt x="106" y="312"/>
                    <a:pt x="100" y="313"/>
                    <a:pt x="92" y="313"/>
                  </a:cubicBezTo>
                  <a:cubicBezTo>
                    <a:pt x="89" y="308"/>
                    <a:pt x="86" y="301"/>
                    <a:pt x="84" y="294"/>
                  </a:cubicBezTo>
                  <a:cubicBezTo>
                    <a:pt x="91" y="290"/>
                    <a:pt x="96" y="285"/>
                    <a:pt x="102" y="281"/>
                  </a:cubicBezTo>
                  <a:cubicBezTo>
                    <a:pt x="102" y="280"/>
                    <a:pt x="101" y="278"/>
                    <a:pt x="100" y="276"/>
                  </a:cubicBezTo>
                  <a:cubicBezTo>
                    <a:pt x="94" y="277"/>
                    <a:pt x="87" y="278"/>
                    <a:pt x="79" y="279"/>
                  </a:cubicBezTo>
                  <a:cubicBezTo>
                    <a:pt x="77" y="273"/>
                    <a:pt x="74" y="266"/>
                    <a:pt x="72" y="259"/>
                  </a:cubicBezTo>
                  <a:cubicBezTo>
                    <a:pt x="78" y="254"/>
                    <a:pt x="84" y="251"/>
                    <a:pt x="90" y="247"/>
                  </a:cubicBezTo>
                  <a:cubicBezTo>
                    <a:pt x="89" y="245"/>
                    <a:pt x="89" y="244"/>
                    <a:pt x="89" y="242"/>
                  </a:cubicBezTo>
                  <a:cubicBezTo>
                    <a:pt x="82" y="243"/>
                    <a:pt x="75" y="243"/>
                    <a:pt x="67" y="244"/>
                  </a:cubicBezTo>
                  <a:cubicBezTo>
                    <a:pt x="65" y="238"/>
                    <a:pt x="62" y="231"/>
                    <a:pt x="60" y="225"/>
                  </a:cubicBezTo>
                  <a:cubicBezTo>
                    <a:pt x="66" y="219"/>
                    <a:pt x="72" y="215"/>
                    <a:pt x="78" y="210"/>
                  </a:cubicBezTo>
                  <a:cubicBezTo>
                    <a:pt x="77" y="209"/>
                    <a:pt x="77" y="207"/>
                    <a:pt x="76" y="206"/>
                  </a:cubicBezTo>
                  <a:cubicBezTo>
                    <a:pt x="70" y="207"/>
                    <a:pt x="63" y="208"/>
                    <a:pt x="55" y="209"/>
                  </a:cubicBezTo>
                  <a:cubicBezTo>
                    <a:pt x="53" y="203"/>
                    <a:pt x="50" y="197"/>
                    <a:pt x="47" y="189"/>
                  </a:cubicBezTo>
                  <a:cubicBezTo>
                    <a:pt x="54" y="185"/>
                    <a:pt x="60" y="181"/>
                    <a:pt x="66" y="177"/>
                  </a:cubicBezTo>
                  <a:cubicBezTo>
                    <a:pt x="66" y="175"/>
                    <a:pt x="65" y="173"/>
                    <a:pt x="65" y="172"/>
                  </a:cubicBezTo>
                  <a:cubicBezTo>
                    <a:pt x="58" y="172"/>
                    <a:pt x="52" y="173"/>
                    <a:pt x="44" y="174"/>
                  </a:cubicBezTo>
                  <a:cubicBezTo>
                    <a:pt x="41" y="168"/>
                    <a:pt x="38" y="162"/>
                    <a:pt x="35" y="155"/>
                  </a:cubicBezTo>
                  <a:cubicBezTo>
                    <a:pt x="42" y="150"/>
                    <a:pt x="48" y="146"/>
                    <a:pt x="54" y="142"/>
                  </a:cubicBezTo>
                  <a:cubicBezTo>
                    <a:pt x="53" y="140"/>
                    <a:pt x="53" y="138"/>
                    <a:pt x="52" y="137"/>
                  </a:cubicBezTo>
                  <a:cubicBezTo>
                    <a:pt x="46" y="137"/>
                    <a:pt x="39" y="138"/>
                    <a:pt x="31" y="139"/>
                  </a:cubicBezTo>
                  <a:cubicBezTo>
                    <a:pt x="29" y="133"/>
                    <a:pt x="26" y="127"/>
                    <a:pt x="23" y="119"/>
                  </a:cubicBezTo>
                  <a:cubicBezTo>
                    <a:pt x="30" y="115"/>
                    <a:pt x="36" y="111"/>
                    <a:pt x="42" y="107"/>
                  </a:cubicBezTo>
                  <a:cubicBezTo>
                    <a:pt x="42" y="105"/>
                    <a:pt x="41" y="103"/>
                    <a:pt x="40" y="101"/>
                  </a:cubicBezTo>
                  <a:cubicBezTo>
                    <a:pt x="34" y="102"/>
                    <a:pt x="28" y="103"/>
                    <a:pt x="20" y="104"/>
                  </a:cubicBezTo>
                  <a:cubicBezTo>
                    <a:pt x="16" y="90"/>
                    <a:pt x="6" y="78"/>
                    <a:pt x="12" y="59"/>
                  </a:cubicBezTo>
                  <a:cubicBezTo>
                    <a:pt x="16" y="45"/>
                    <a:pt x="5" y="28"/>
                    <a:pt x="0" y="10"/>
                  </a:cubicBezTo>
                  <a:cubicBezTo>
                    <a:pt x="8" y="6"/>
                    <a:pt x="17" y="3"/>
                    <a:pt x="26" y="0"/>
                  </a:cubicBezTo>
                  <a:cubicBezTo>
                    <a:pt x="30" y="10"/>
                    <a:pt x="33" y="18"/>
                    <a:pt x="36" y="27"/>
                  </a:cubicBezTo>
                  <a:cubicBezTo>
                    <a:pt x="40" y="37"/>
                    <a:pt x="40" y="49"/>
                    <a:pt x="55" y="52"/>
                  </a:cubicBezTo>
                  <a:cubicBezTo>
                    <a:pt x="59" y="53"/>
                    <a:pt x="61" y="63"/>
                    <a:pt x="64" y="69"/>
                  </a:cubicBezTo>
                  <a:cubicBezTo>
                    <a:pt x="108" y="198"/>
                    <a:pt x="152" y="327"/>
                    <a:pt x="197" y="456"/>
                  </a:cubicBezTo>
                  <a:cubicBezTo>
                    <a:pt x="199" y="462"/>
                    <a:pt x="201" y="467"/>
                    <a:pt x="203" y="473"/>
                  </a:cubicBezTo>
                  <a:close/>
                </a:path>
              </a:pathLst>
            </a:custGeom>
            <a:solidFill>
              <a:srgbClr val="ED89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10AE5102-E231-EC32-498C-2DD127DF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5" y="88900"/>
              <a:ext cx="147638" cy="336550"/>
            </a:xfrm>
            <a:custGeom>
              <a:avLst/>
              <a:gdLst>
                <a:gd name="T0" fmla="*/ 31 w 39"/>
                <a:gd name="T1" fmla="*/ 89 h 89"/>
                <a:gd name="T2" fmla="*/ 0 w 39"/>
                <a:gd name="T3" fmla="*/ 4 h 89"/>
                <a:gd name="T4" fmla="*/ 8 w 39"/>
                <a:gd name="T5" fmla="*/ 0 h 89"/>
                <a:gd name="T6" fmla="*/ 39 w 39"/>
                <a:gd name="T7" fmla="*/ 85 h 89"/>
                <a:gd name="T8" fmla="*/ 31 w 39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9">
                  <a:moveTo>
                    <a:pt x="31" y="89"/>
                  </a:moveTo>
                  <a:cubicBezTo>
                    <a:pt x="17" y="62"/>
                    <a:pt x="9" y="33"/>
                    <a:pt x="0" y="4"/>
                  </a:cubicBezTo>
                  <a:cubicBezTo>
                    <a:pt x="3" y="3"/>
                    <a:pt x="6" y="2"/>
                    <a:pt x="8" y="0"/>
                  </a:cubicBezTo>
                  <a:cubicBezTo>
                    <a:pt x="18" y="29"/>
                    <a:pt x="29" y="57"/>
                    <a:pt x="39" y="85"/>
                  </a:cubicBezTo>
                  <a:cubicBezTo>
                    <a:pt x="36" y="87"/>
                    <a:pt x="34" y="88"/>
                    <a:pt x="31" y="89"/>
                  </a:cubicBezTo>
                  <a:close/>
                </a:path>
              </a:pathLst>
            </a:custGeom>
            <a:solidFill>
              <a:srgbClr val="ED89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33" name="Forma libre: forma 49">
            <a:extLst>
              <a:ext uri="{FF2B5EF4-FFF2-40B4-BE49-F238E27FC236}">
                <a16:creationId xmlns:a16="http://schemas.microsoft.com/office/drawing/2014/main" id="{6AFD0005-D5C6-78DE-0991-61E1289BD0EB}"/>
              </a:ext>
            </a:extLst>
          </p:cNvPr>
          <p:cNvSpPr/>
          <p:nvPr/>
        </p:nvSpPr>
        <p:spPr>
          <a:xfrm rot="16200000">
            <a:off x="-1790562" y="2781009"/>
            <a:ext cx="4164019" cy="575930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rgbClr val="ED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34" name="Grupo 22">
            <a:extLst>
              <a:ext uri="{FF2B5EF4-FFF2-40B4-BE49-F238E27FC236}">
                <a16:creationId xmlns:a16="http://schemas.microsoft.com/office/drawing/2014/main" id="{18F420FC-26EC-7CA4-C35E-E078DF192698}"/>
              </a:ext>
            </a:extLst>
          </p:cNvPr>
          <p:cNvGrpSpPr/>
          <p:nvPr/>
        </p:nvGrpSpPr>
        <p:grpSpPr>
          <a:xfrm>
            <a:off x="212726" y="3987800"/>
            <a:ext cx="8931272" cy="1155345"/>
            <a:chOff x="212726" y="3987800"/>
            <a:chExt cx="8931272" cy="1155345"/>
          </a:xfrm>
        </p:grpSpPr>
        <p:sp>
          <p:nvSpPr>
            <p:cNvPr id="37" name="Forma libre: forma 23">
              <a:extLst>
                <a:ext uri="{FF2B5EF4-FFF2-40B4-BE49-F238E27FC236}">
                  <a16:creationId xmlns:a16="http://schemas.microsoft.com/office/drawing/2014/main" id="{BBD0F309-EC38-6D84-D9CE-180730AEA37B}"/>
                </a:ext>
              </a:extLst>
            </p:cNvPr>
            <p:cNvSpPr/>
            <p:nvPr/>
          </p:nvSpPr>
          <p:spPr>
            <a:xfrm rot="10800000">
              <a:off x="8453435" y="4547830"/>
              <a:ext cx="690563" cy="595315"/>
            </a:xfrm>
            <a:custGeom>
              <a:avLst/>
              <a:gdLst>
                <a:gd name="connsiteX0" fmla="*/ 11151 w 5642517"/>
                <a:gd name="connsiteY0" fmla="*/ 780585 h 780585"/>
                <a:gd name="connsiteX1" fmla="*/ 2141034 w 5642517"/>
                <a:gd name="connsiteY1" fmla="*/ 245327 h 780585"/>
                <a:gd name="connsiteX2" fmla="*/ 5642517 w 5642517"/>
                <a:gd name="connsiteY2" fmla="*/ 11151 h 780585"/>
                <a:gd name="connsiteX3" fmla="*/ 0 w 5642517"/>
                <a:gd name="connsiteY3" fmla="*/ 0 h 780585"/>
                <a:gd name="connsiteX4" fmla="*/ 11151 w 5642517"/>
                <a:gd name="connsiteY4" fmla="*/ 780585 h 78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2517" h="780585">
                  <a:moveTo>
                    <a:pt x="11151" y="780585"/>
                  </a:moveTo>
                  <a:lnTo>
                    <a:pt x="2141034" y="245327"/>
                  </a:lnTo>
                  <a:lnTo>
                    <a:pt x="5642517" y="11151"/>
                  </a:lnTo>
                  <a:lnTo>
                    <a:pt x="0" y="0"/>
                  </a:lnTo>
                  <a:lnTo>
                    <a:pt x="11151" y="780585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3AC501A3-CF3D-6CF8-90E8-0F017566E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3" y="4322763"/>
              <a:ext cx="1063625" cy="655638"/>
            </a:xfrm>
            <a:custGeom>
              <a:avLst/>
              <a:gdLst>
                <a:gd name="T0" fmla="*/ 490 w 1146"/>
                <a:gd name="T1" fmla="*/ 53 h 706"/>
                <a:gd name="T2" fmla="*/ 503 w 1146"/>
                <a:gd name="T3" fmla="*/ 403 h 706"/>
                <a:gd name="T4" fmla="*/ 481 w 1146"/>
                <a:gd name="T5" fmla="*/ 497 h 706"/>
                <a:gd name="T6" fmla="*/ 445 w 1146"/>
                <a:gd name="T7" fmla="*/ 593 h 706"/>
                <a:gd name="T8" fmla="*/ 506 w 1146"/>
                <a:gd name="T9" fmla="*/ 657 h 706"/>
                <a:gd name="T10" fmla="*/ 564 w 1146"/>
                <a:gd name="T11" fmla="*/ 673 h 706"/>
                <a:gd name="T12" fmla="*/ 557 w 1146"/>
                <a:gd name="T13" fmla="*/ 295 h 706"/>
                <a:gd name="T14" fmla="*/ 608 w 1146"/>
                <a:gd name="T15" fmla="*/ 177 h 706"/>
                <a:gd name="T16" fmla="*/ 585 w 1146"/>
                <a:gd name="T17" fmla="*/ 73 h 706"/>
                <a:gd name="T18" fmla="*/ 807 w 1146"/>
                <a:gd name="T19" fmla="*/ 41 h 706"/>
                <a:gd name="T20" fmla="*/ 845 w 1146"/>
                <a:gd name="T21" fmla="*/ 146 h 706"/>
                <a:gd name="T22" fmla="*/ 863 w 1146"/>
                <a:gd name="T23" fmla="*/ 222 h 706"/>
                <a:gd name="T24" fmla="*/ 890 w 1146"/>
                <a:gd name="T25" fmla="*/ 624 h 706"/>
                <a:gd name="T26" fmla="*/ 1040 w 1146"/>
                <a:gd name="T27" fmla="*/ 673 h 706"/>
                <a:gd name="T28" fmla="*/ 1146 w 1146"/>
                <a:gd name="T29" fmla="*/ 691 h 706"/>
                <a:gd name="T30" fmla="*/ 25 w 1146"/>
                <a:gd name="T31" fmla="*/ 706 h 706"/>
                <a:gd name="T32" fmla="*/ 26 w 1146"/>
                <a:gd name="T33" fmla="*/ 672 h 706"/>
                <a:gd name="T34" fmla="*/ 274 w 1146"/>
                <a:gd name="T35" fmla="*/ 656 h 706"/>
                <a:gd name="T36" fmla="*/ 337 w 1146"/>
                <a:gd name="T37" fmla="*/ 593 h 706"/>
                <a:gd name="T38" fmla="*/ 325 w 1146"/>
                <a:gd name="T39" fmla="*/ 497 h 706"/>
                <a:gd name="T40" fmla="*/ 258 w 1146"/>
                <a:gd name="T41" fmla="*/ 432 h 706"/>
                <a:gd name="T42" fmla="*/ 290 w 1146"/>
                <a:gd name="T43" fmla="*/ 381 h 706"/>
                <a:gd name="T44" fmla="*/ 331 w 1146"/>
                <a:gd name="T45" fmla="*/ 0 h 706"/>
                <a:gd name="T46" fmla="*/ 856 w 1146"/>
                <a:gd name="T47" fmla="*/ 637 h 706"/>
                <a:gd name="T48" fmla="*/ 857 w 1146"/>
                <a:gd name="T49" fmla="*/ 289 h 706"/>
                <a:gd name="T50" fmla="*/ 804 w 1146"/>
                <a:gd name="T51" fmla="*/ 172 h 706"/>
                <a:gd name="T52" fmla="*/ 661 w 1146"/>
                <a:gd name="T53" fmla="*/ 156 h 706"/>
                <a:gd name="T54" fmla="*/ 606 w 1146"/>
                <a:gd name="T55" fmla="*/ 246 h 706"/>
                <a:gd name="T56" fmla="*/ 590 w 1146"/>
                <a:gd name="T57" fmla="*/ 594 h 706"/>
                <a:gd name="T58" fmla="*/ 628 w 1146"/>
                <a:gd name="T59" fmla="*/ 672 h 706"/>
                <a:gd name="T60" fmla="*/ 856 w 1146"/>
                <a:gd name="T61" fmla="*/ 637 h 706"/>
                <a:gd name="T62" fmla="*/ 324 w 1146"/>
                <a:gd name="T63" fmla="*/ 383 h 706"/>
                <a:gd name="T64" fmla="*/ 446 w 1146"/>
                <a:gd name="T65" fmla="*/ 397 h 706"/>
                <a:gd name="T66" fmla="*/ 458 w 1146"/>
                <a:gd name="T67" fmla="*/ 54 h 706"/>
                <a:gd name="T68" fmla="*/ 349 w 1146"/>
                <a:gd name="T69" fmla="*/ 32 h 706"/>
                <a:gd name="T70" fmla="*/ 324 w 1146"/>
                <a:gd name="T71" fmla="*/ 217 h 706"/>
                <a:gd name="T72" fmla="*/ 807 w 1146"/>
                <a:gd name="T73" fmla="*/ 124 h 706"/>
                <a:gd name="T74" fmla="*/ 807 w 1146"/>
                <a:gd name="T75" fmla="*/ 73 h 706"/>
                <a:gd name="T76" fmla="*/ 614 w 1146"/>
                <a:gd name="T77" fmla="*/ 98 h 706"/>
                <a:gd name="T78" fmla="*/ 723 w 1146"/>
                <a:gd name="T79" fmla="*/ 124 h 706"/>
                <a:gd name="T80" fmla="*/ 473 w 1146"/>
                <a:gd name="T81" fmla="*/ 465 h 706"/>
                <a:gd name="T82" fmla="*/ 475 w 1146"/>
                <a:gd name="T83" fmla="*/ 431 h 706"/>
                <a:gd name="T84" fmla="*/ 290 w 1146"/>
                <a:gd name="T85" fmla="*/ 448 h 706"/>
                <a:gd name="T86" fmla="*/ 390 w 1146"/>
                <a:gd name="T87" fmla="*/ 464 h 706"/>
                <a:gd name="T88" fmla="*/ 458 w 1146"/>
                <a:gd name="T89" fmla="*/ 672 h 706"/>
                <a:gd name="T90" fmla="*/ 459 w 1146"/>
                <a:gd name="T91" fmla="*/ 639 h 706"/>
                <a:gd name="T92" fmla="*/ 307 w 1146"/>
                <a:gd name="T93" fmla="*/ 655 h 706"/>
                <a:gd name="T94" fmla="*/ 390 w 1146"/>
                <a:gd name="T95" fmla="*/ 672 h 706"/>
                <a:gd name="T96" fmla="*/ 411 w 1146"/>
                <a:gd name="T97" fmla="*/ 525 h 706"/>
                <a:gd name="T98" fmla="*/ 369 w 1146"/>
                <a:gd name="T99" fmla="*/ 507 h 706"/>
                <a:gd name="T100" fmla="*/ 374 w 1146"/>
                <a:gd name="T101" fmla="*/ 604 h 706"/>
                <a:gd name="T102" fmla="*/ 411 w 1146"/>
                <a:gd name="T103" fmla="*/ 58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6" h="706">
                  <a:moveTo>
                    <a:pt x="449" y="0"/>
                  </a:moveTo>
                  <a:cubicBezTo>
                    <a:pt x="479" y="9"/>
                    <a:pt x="490" y="23"/>
                    <a:pt x="490" y="53"/>
                  </a:cubicBezTo>
                  <a:cubicBezTo>
                    <a:pt x="490" y="162"/>
                    <a:pt x="490" y="271"/>
                    <a:pt x="490" y="381"/>
                  </a:cubicBezTo>
                  <a:cubicBezTo>
                    <a:pt x="490" y="391"/>
                    <a:pt x="491" y="398"/>
                    <a:pt x="503" y="403"/>
                  </a:cubicBezTo>
                  <a:cubicBezTo>
                    <a:pt x="522" y="412"/>
                    <a:pt x="529" y="438"/>
                    <a:pt x="522" y="467"/>
                  </a:cubicBezTo>
                  <a:cubicBezTo>
                    <a:pt x="517" y="487"/>
                    <a:pt x="504" y="496"/>
                    <a:pt x="481" y="497"/>
                  </a:cubicBezTo>
                  <a:cubicBezTo>
                    <a:pt x="445" y="497"/>
                    <a:pt x="445" y="497"/>
                    <a:pt x="445" y="533"/>
                  </a:cubicBezTo>
                  <a:cubicBezTo>
                    <a:pt x="445" y="553"/>
                    <a:pt x="446" y="573"/>
                    <a:pt x="445" y="593"/>
                  </a:cubicBezTo>
                  <a:cubicBezTo>
                    <a:pt x="444" y="603"/>
                    <a:pt x="448" y="605"/>
                    <a:pt x="457" y="605"/>
                  </a:cubicBezTo>
                  <a:cubicBezTo>
                    <a:pt x="494" y="607"/>
                    <a:pt x="507" y="620"/>
                    <a:pt x="506" y="657"/>
                  </a:cubicBezTo>
                  <a:cubicBezTo>
                    <a:pt x="506" y="669"/>
                    <a:pt x="508" y="674"/>
                    <a:pt x="521" y="673"/>
                  </a:cubicBezTo>
                  <a:cubicBezTo>
                    <a:pt x="534" y="671"/>
                    <a:pt x="549" y="673"/>
                    <a:pt x="564" y="673"/>
                  </a:cubicBezTo>
                  <a:cubicBezTo>
                    <a:pt x="555" y="652"/>
                    <a:pt x="557" y="631"/>
                    <a:pt x="557" y="610"/>
                  </a:cubicBezTo>
                  <a:cubicBezTo>
                    <a:pt x="557" y="505"/>
                    <a:pt x="558" y="400"/>
                    <a:pt x="557" y="295"/>
                  </a:cubicBezTo>
                  <a:cubicBezTo>
                    <a:pt x="557" y="266"/>
                    <a:pt x="565" y="241"/>
                    <a:pt x="585" y="220"/>
                  </a:cubicBezTo>
                  <a:cubicBezTo>
                    <a:pt x="596" y="208"/>
                    <a:pt x="603" y="193"/>
                    <a:pt x="608" y="177"/>
                  </a:cubicBezTo>
                  <a:cubicBezTo>
                    <a:pt x="611" y="164"/>
                    <a:pt x="612" y="153"/>
                    <a:pt x="598" y="143"/>
                  </a:cubicBezTo>
                  <a:cubicBezTo>
                    <a:pt x="580" y="129"/>
                    <a:pt x="576" y="97"/>
                    <a:pt x="585" y="73"/>
                  </a:cubicBezTo>
                  <a:cubicBezTo>
                    <a:pt x="593" y="52"/>
                    <a:pt x="611" y="41"/>
                    <a:pt x="637" y="41"/>
                  </a:cubicBezTo>
                  <a:cubicBezTo>
                    <a:pt x="694" y="41"/>
                    <a:pt x="750" y="41"/>
                    <a:pt x="807" y="41"/>
                  </a:cubicBezTo>
                  <a:cubicBezTo>
                    <a:pt x="835" y="41"/>
                    <a:pt x="853" y="51"/>
                    <a:pt x="861" y="73"/>
                  </a:cubicBezTo>
                  <a:cubicBezTo>
                    <a:pt x="871" y="99"/>
                    <a:pt x="865" y="131"/>
                    <a:pt x="845" y="146"/>
                  </a:cubicBezTo>
                  <a:cubicBezTo>
                    <a:pt x="836" y="153"/>
                    <a:pt x="835" y="159"/>
                    <a:pt x="837" y="169"/>
                  </a:cubicBezTo>
                  <a:cubicBezTo>
                    <a:pt x="841" y="189"/>
                    <a:pt x="849" y="207"/>
                    <a:pt x="863" y="222"/>
                  </a:cubicBezTo>
                  <a:cubicBezTo>
                    <a:pt x="882" y="242"/>
                    <a:pt x="890" y="266"/>
                    <a:pt x="890" y="294"/>
                  </a:cubicBezTo>
                  <a:cubicBezTo>
                    <a:pt x="889" y="404"/>
                    <a:pt x="889" y="514"/>
                    <a:pt x="890" y="624"/>
                  </a:cubicBezTo>
                  <a:cubicBezTo>
                    <a:pt x="890" y="640"/>
                    <a:pt x="890" y="656"/>
                    <a:pt x="881" y="673"/>
                  </a:cubicBezTo>
                  <a:cubicBezTo>
                    <a:pt x="935" y="673"/>
                    <a:pt x="988" y="673"/>
                    <a:pt x="1040" y="673"/>
                  </a:cubicBezTo>
                  <a:cubicBezTo>
                    <a:pt x="1067" y="673"/>
                    <a:pt x="1094" y="673"/>
                    <a:pt x="1122" y="672"/>
                  </a:cubicBezTo>
                  <a:cubicBezTo>
                    <a:pt x="1135" y="672"/>
                    <a:pt x="1146" y="677"/>
                    <a:pt x="1146" y="691"/>
                  </a:cubicBezTo>
                  <a:cubicBezTo>
                    <a:pt x="1146" y="706"/>
                    <a:pt x="1133" y="706"/>
                    <a:pt x="1122" y="706"/>
                  </a:cubicBezTo>
                  <a:cubicBezTo>
                    <a:pt x="757" y="706"/>
                    <a:pt x="391" y="706"/>
                    <a:pt x="25" y="706"/>
                  </a:cubicBezTo>
                  <a:cubicBezTo>
                    <a:pt x="13" y="706"/>
                    <a:pt x="0" y="705"/>
                    <a:pt x="1" y="690"/>
                  </a:cubicBezTo>
                  <a:cubicBezTo>
                    <a:pt x="1" y="674"/>
                    <a:pt x="13" y="672"/>
                    <a:pt x="26" y="672"/>
                  </a:cubicBezTo>
                  <a:cubicBezTo>
                    <a:pt x="103" y="673"/>
                    <a:pt x="180" y="672"/>
                    <a:pt x="256" y="673"/>
                  </a:cubicBezTo>
                  <a:cubicBezTo>
                    <a:pt x="269" y="673"/>
                    <a:pt x="275" y="672"/>
                    <a:pt x="274" y="656"/>
                  </a:cubicBezTo>
                  <a:cubicBezTo>
                    <a:pt x="273" y="621"/>
                    <a:pt x="288" y="607"/>
                    <a:pt x="325" y="605"/>
                  </a:cubicBezTo>
                  <a:cubicBezTo>
                    <a:pt x="334" y="605"/>
                    <a:pt x="338" y="603"/>
                    <a:pt x="337" y="593"/>
                  </a:cubicBezTo>
                  <a:cubicBezTo>
                    <a:pt x="337" y="565"/>
                    <a:pt x="337" y="537"/>
                    <a:pt x="337" y="509"/>
                  </a:cubicBezTo>
                  <a:cubicBezTo>
                    <a:pt x="337" y="500"/>
                    <a:pt x="335" y="495"/>
                    <a:pt x="325" y="497"/>
                  </a:cubicBezTo>
                  <a:cubicBezTo>
                    <a:pt x="322" y="497"/>
                    <a:pt x="318" y="497"/>
                    <a:pt x="315" y="497"/>
                  </a:cubicBezTo>
                  <a:cubicBezTo>
                    <a:pt x="257" y="500"/>
                    <a:pt x="256" y="471"/>
                    <a:pt x="258" y="432"/>
                  </a:cubicBezTo>
                  <a:cubicBezTo>
                    <a:pt x="259" y="419"/>
                    <a:pt x="266" y="408"/>
                    <a:pt x="277" y="404"/>
                  </a:cubicBezTo>
                  <a:cubicBezTo>
                    <a:pt x="290" y="399"/>
                    <a:pt x="290" y="392"/>
                    <a:pt x="290" y="381"/>
                  </a:cubicBezTo>
                  <a:cubicBezTo>
                    <a:pt x="290" y="273"/>
                    <a:pt x="290" y="164"/>
                    <a:pt x="290" y="55"/>
                  </a:cubicBezTo>
                  <a:cubicBezTo>
                    <a:pt x="290" y="24"/>
                    <a:pt x="301" y="10"/>
                    <a:pt x="331" y="0"/>
                  </a:cubicBezTo>
                  <a:cubicBezTo>
                    <a:pt x="370" y="0"/>
                    <a:pt x="410" y="0"/>
                    <a:pt x="449" y="0"/>
                  </a:cubicBezTo>
                  <a:close/>
                  <a:moveTo>
                    <a:pt x="856" y="637"/>
                  </a:moveTo>
                  <a:cubicBezTo>
                    <a:pt x="856" y="623"/>
                    <a:pt x="856" y="608"/>
                    <a:pt x="856" y="593"/>
                  </a:cubicBezTo>
                  <a:cubicBezTo>
                    <a:pt x="857" y="492"/>
                    <a:pt x="857" y="390"/>
                    <a:pt x="857" y="289"/>
                  </a:cubicBezTo>
                  <a:cubicBezTo>
                    <a:pt x="857" y="273"/>
                    <a:pt x="852" y="259"/>
                    <a:pt x="841" y="247"/>
                  </a:cubicBezTo>
                  <a:cubicBezTo>
                    <a:pt x="821" y="226"/>
                    <a:pt x="808" y="201"/>
                    <a:pt x="804" y="172"/>
                  </a:cubicBezTo>
                  <a:cubicBezTo>
                    <a:pt x="803" y="159"/>
                    <a:pt x="796" y="156"/>
                    <a:pt x="785" y="157"/>
                  </a:cubicBezTo>
                  <a:cubicBezTo>
                    <a:pt x="744" y="157"/>
                    <a:pt x="702" y="157"/>
                    <a:pt x="661" y="156"/>
                  </a:cubicBezTo>
                  <a:cubicBezTo>
                    <a:pt x="648" y="156"/>
                    <a:pt x="644" y="161"/>
                    <a:pt x="642" y="172"/>
                  </a:cubicBezTo>
                  <a:cubicBezTo>
                    <a:pt x="638" y="201"/>
                    <a:pt x="626" y="225"/>
                    <a:pt x="606" y="246"/>
                  </a:cubicBezTo>
                  <a:cubicBezTo>
                    <a:pt x="595" y="258"/>
                    <a:pt x="590" y="272"/>
                    <a:pt x="590" y="288"/>
                  </a:cubicBezTo>
                  <a:cubicBezTo>
                    <a:pt x="590" y="390"/>
                    <a:pt x="590" y="492"/>
                    <a:pt x="590" y="594"/>
                  </a:cubicBezTo>
                  <a:cubicBezTo>
                    <a:pt x="590" y="608"/>
                    <a:pt x="590" y="623"/>
                    <a:pt x="590" y="637"/>
                  </a:cubicBezTo>
                  <a:cubicBezTo>
                    <a:pt x="593" y="663"/>
                    <a:pt x="604" y="672"/>
                    <a:pt x="628" y="672"/>
                  </a:cubicBezTo>
                  <a:cubicBezTo>
                    <a:pt x="692" y="673"/>
                    <a:pt x="755" y="673"/>
                    <a:pt x="818" y="672"/>
                  </a:cubicBezTo>
                  <a:cubicBezTo>
                    <a:pt x="843" y="672"/>
                    <a:pt x="852" y="663"/>
                    <a:pt x="856" y="637"/>
                  </a:cubicBezTo>
                  <a:close/>
                  <a:moveTo>
                    <a:pt x="324" y="217"/>
                  </a:moveTo>
                  <a:cubicBezTo>
                    <a:pt x="324" y="272"/>
                    <a:pt x="324" y="327"/>
                    <a:pt x="324" y="383"/>
                  </a:cubicBezTo>
                  <a:cubicBezTo>
                    <a:pt x="324" y="391"/>
                    <a:pt x="323" y="398"/>
                    <a:pt x="336" y="397"/>
                  </a:cubicBezTo>
                  <a:cubicBezTo>
                    <a:pt x="373" y="396"/>
                    <a:pt x="409" y="397"/>
                    <a:pt x="446" y="397"/>
                  </a:cubicBezTo>
                  <a:cubicBezTo>
                    <a:pt x="457" y="397"/>
                    <a:pt x="458" y="393"/>
                    <a:pt x="458" y="384"/>
                  </a:cubicBezTo>
                  <a:cubicBezTo>
                    <a:pt x="457" y="274"/>
                    <a:pt x="457" y="164"/>
                    <a:pt x="458" y="54"/>
                  </a:cubicBezTo>
                  <a:cubicBezTo>
                    <a:pt x="458" y="38"/>
                    <a:pt x="450" y="32"/>
                    <a:pt x="434" y="32"/>
                  </a:cubicBezTo>
                  <a:cubicBezTo>
                    <a:pt x="406" y="33"/>
                    <a:pt x="377" y="33"/>
                    <a:pt x="349" y="32"/>
                  </a:cubicBezTo>
                  <a:cubicBezTo>
                    <a:pt x="330" y="32"/>
                    <a:pt x="324" y="39"/>
                    <a:pt x="324" y="57"/>
                  </a:cubicBezTo>
                  <a:cubicBezTo>
                    <a:pt x="325" y="110"/>
                    <a:pt x="324" y="163"/>
                    <a:pt x="324" y="217"/>
                  </a:cubicBezTo>
                  <a:close/>
                  <a:moveTo>
                    <a:pt x="723" y="124"/>
                  </a:moveTo>
                  <a:cubicBezTo>
                    <a:pt x="751" y="124"/>
                    <a:pt x="779" y="124"/>
                    <a:pt x="807" y="124"/>
                  </a:cubicBezTo>
                  <a:cubicBezTo>
                    <a:pt x="825" y="125"/>
                    <a:pt x="832" y="116"/>
                    <a:pt x="832" y="99"/>
                  </a:cubicBezTo>
                  <a:cubicBezTo>
                    <a:pt x="832" y="82"/>
                    <a:pt x="826" y="73"/>
                    <a:pt x="807" y="73"/>
                  </a:cubicBezTo>
                  <a:cubicBezTo>
                    <a:pt x="751" y="73"/>
                    <a:pt x="695" y="73"/>
                    <a:pt x="640" y="73"/>
                  </a:cubicBezTo>
                  <a:cubicBezTo>
                    <a:pt x="622" y="73"/>
                    <a:pt x="614" y="81"/>
                    <a:pt x="614" y="98"/>
                  </a:cubicBezTo>
                  <a:cubicBezTo>
                    <a:pt x="614" y="115"/>
                    <a:pt x="621" y="125"/>
                    <a:pt x="639" y="124"/>
                  </a:cubicBezTo>
                  <a:cubicBezTo>
                    <a:pt x="667" y="124"/>
                    <a:pt x="695" y="124"/>
                    <a:pt x="723" y="124"/>
                  </a:cubicBezTo>
                  <a:close/>
                  <a:moveTo>
                    <a:pt x="390" y="464"/>
                  </a:moveTo>
                  <a:cubicBezTo>
                    <a:pt x="418" y="464"/>
                    <a:pt x="446" y="464"/>
                    <a:pt x="473" y="465"/>
                  </a:cubicBezTo>
                  <a:cubicBezTo>
                    <a:pt x="487" y="465"/>
                    <a:pt x="490" y="460"/>
                    <a:pt x="490" y="447"/>
                  </a:cubicBezTo>
                  <a:cubicBezTo>
                    <a:pt x="490" y="435"/>
                    <a:pt x="487" y="431"/>
                    <a:pt x="475" y="431"/>
                  </a:cubicBezTo>
                  <a:cubicBezTo>
                    <a:pt x="418" y="431"/>
                    <a:pt x="362" y="431"/>
                    <a:pt x="305" y="431"/>
                  </a:cubicBezTo>
                  <a:cubicBezTo>
                    <a:pt x="292" y="431"/>
                    <a:pt x="290" y="437"/>
                    <a:pt x="290" y="448"/>
                  </a:cubicBezTo>
                  <a:cubicBezTo>
                    <a:pt x="290" y="460"/>
                    <a:pt x="293" y="465"/>
                    <a:pt x="306" y="465"/>
                  </a:cubicBezTo>
                  <a:cubicBezTo>
                    <a:pt x="334" y="464"/>
                    <a:pt x="362" y="464"/>
                    <a:pt x="390" y="464"/>
                  </a:cubicBezTo>
                  <a:close/>
                  <a:moveTo>
                    <a:pt x="390" y="672"/>
                  </a:moveTo>
                  <a:cubicBezTo>
                    <a:pt x="413" y="672"/>
                    <a:pt x="435" y="672"/>
                    <a:pt x="458" y="672"/>
                  </a:cubicBezTo>
                  <a:cubicBezTo>
                    <a:pt x="471" y="673"/>
                    <a:pt x="474" y="667"/>
                    <a:pt x="474" y="656"/>
                  </a:cubicBezTo>
                  <a:cubicBezTo>
                    <a:pt x="474" y="644"/>
                    <a:pt x="471" y="639"/>
                    <a:pt x="459" y="639"/>
                  </a:cubicBezTo>
                  <a:cubicBezTo>
                    <a:pt x="413" y="639"/>
                    <a:pt x="368" y="639"/>
                    <a:pt x="323" y="639"/>
                  </a:cubicBezTo>
                  <a:cubicBezTo>
                    <a:pt x="311" y="639"/>
                    <a:pt x="307" y="643"/>
                    <a:pt x="307" y="655"/>
                  </a:cubicBezTo>
                  <a:cubicBezTo>
                    <a:pt x="307" y="668"/>
                    <a:pt x="312" y="673"/>
                    <a:pt x="325" y="672"/>
                  </a:cubicBezTo>
                  <a:cubicBezTo>
                    <a:pt x="346" y="672"/>
                    <a:pt x="368" y="672"/>
                    <a:pt x="390" y="672"/>
                  </a:cubicBezTo>
                  <a:close/>
                  <a:moveTo>
                    <a:pt x="411" y="553"/>
                  </a:moveTo>
                  <a:cubicBezTo>
                    <a:pt x="411" y="543"/>
                    <a:pt x="411" y="534"/>
                    <a:pt x="411" y="525"/>
                  </a:cubicBezTo>
                  <a:cubicBezTo>
                    <a:pt x="411" y="495"/>
                    <a:pt x="411" y="495"/>
                    <a:pt x="381" y="496"/>
                  </a:cubicBezTo>
                  <a:cubicBezTo>
                    <a:pt x="373" y="497"/>
                    <a:pt x="369" y="498"/>
                    <a:pt x="369" y="507"/>
                  </a:cubicBezTo>
                  <a:cubicBezTo>
                    <a:pt x="370" y="537"/>
                    <a:pt x="370" y="566"/>
                    <a:pt x="370" y="595"/>
                  </a:cubicBezTo>
                  <a:cubicBezTo>
                    <a:pt x="370" y="598"/>
                    <a:pt x="368" y="604"/>
                    <a:pt x="374" y="604"/>
                  </a:cubicBezTo>
                  <a:cubicBezTo>
                    <a:pt x="385" y="605"/>
                    <a:pt x="397" y="607"/>
                    <a:pt x="407" y="604"/>
                  </a:cubicBezTo>
                  <a:cubicBezTo>
                    <a:pt x="416" y="601"/>
                    <a:pt x="410" y="590"/>
                    <a:pt x="411" y="582"/>
                  </a:cubicBezTo>
                  <a:cubicBezTo>
                    <a:pt x="412" y="573"/>
                    <a:pt x="411" y="563"/>
                    <a:pt x="411" y="553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895BBBEE-FACC-657E-5EDC-F5020658D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5010150"/>
              <a:ext cx="341313" cy="77788"/>
            </a:xfrm>
            <a:custGeom>
              <a:avLst/>
              <a:gdLst>
                <a:gd name="T0" fmla="*/ 185 w 367"/>
                <a:gd name="T1" fmla="*/ 0 h 84"/>
                <a:gd name="T2" fmla="*/ 341 w 367"/>
                <a:gd name="T3" fmla="*/ 0 h 84"/>
                <a:gd name="T4" fmla="*/ 367 w 367"/>
                <a:gd name="T5" fmla="*/ 15 h 84"/>
                <a:gd name="T6" fmla="*/ 341 w 367"/>
                <a:gd name="T7" fmla="*/ 33 h 84"/>
                <a:gd name="T8" fmla="*/ 235 w 367"/>
                <a:gd name="T9" fmla="*/ 33 h 84"/>
                <a:gd name="T10" fmla="*/ 219 w 367"/>
                <a:gd name="T11" fmla="*/ 41 h 84"/>
                <a:gd name="T12" fmla="*/ 234 w 367"/>
                <a:gd name="T13" fmla="*/ 48 h 84"/>
                <a:gd name="T14" fmla="*/ 286 w 367"/>
                <a:gd name="T15" fmla="*/ 48 h 84"/>
                <a:gd name="T16" fmla="*/ 308 w 367"/>
                <a:gd name="T17" fmla="*/ 66 h 84"/>
                <a:gd name="T18" fmla="*/ 288 w 367"/>
                <a:gd name="T19" fmla="*/ 84 h 84"/>
                <a:gd name="T20" fmla="*/ 88 w 367"/>
                <a:gd name="T21" fmla="*/ 84 h 84"/>
                <a:gd name="T22" fmla="*/ 68 w 367"/>
                <a:gd name="T23" fmla="*/ 67 h 84"/>
                <a:gd name="T24" fmla="*/ 89 w 367"/>
                <a:gd name="T25" fmla="*/ 48 h 84"/>
                <a:gd name="T26" fmla="*/ 133 w 367"/>
                <a:gd name="T27" fmla="*/ 48 h 84"/>
                <a:gd name="T28" fmla="*/ 148 w 367"/>
                <a:gd name="T29" fmla="*/ 41 h 84"/>
                <a:gd name="T30" fmla="*/ 132 w 367"/>
                <a:gd name="T31" fmla="*/ 33 h 84"/>
                <a:gd name="T32" fmla="*/ 24 w 367"/>
                <a:gd name="T33" fmla="*/ 33 h 84"/>
                <a:gd name="T34" fmla="*/ 0 w 367"/>
                <a:gd name="T35" fmla="*/ 15 h 84"/>
                <a:gd name="T36" fmla="*/ 24 w 367"/>
                <a:gd name="T37" fmla="*/ 0 h 84"/>
                <a:gd name="T38" fmla="*/ 185 w 367"/>
                <a:gd name="T3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84">
                  <a:moveTo>
                    <a:pt x="185" y="0"/>
                  </a:moveTo>
                  <a:cubicBezTo>
                    <a:pt x="237" y="0"/>
                    <a:pt x="289" y="0"/>
                    <a:pt x="341" y="0"/>
                  </a:cubicBezTo>
                  <a:cubicBezTo>
                    <a:pt x="354" y="0"/>
                    <a:pt x="366" y="0"/>
                    <a:pt x="367" y="15"/>
                  </a:cubicBezTo>
                  <a:cubicBezTo>
                    <a:pt x="367" y="32"/>
                    <a:pt x="354" y="33"/>
                    <a:pt x="341" y="33"/>
                  </a:cubicBezTo>
                  <a:cubicBezTo>
                    <a:pt x="306" y="32"/>
                    <a:pt x="271" y="32"/>
                    <a:pt x="235" y="33"/>
                  </a:cubicBezTo>
                  <a:cubicBezTo>
                    <a:pt x="229" y="33"/>
                    <a:pt x="219" y="29"/>
                    <a:pt x="219" y="41"/>
                  </a:cubicBezTo>
                  <a:cubicBezTo>
                    <a:pt x="219" y="52"/>
                    <a:pt x="229" y="48"/>
                    <a:pt x="234" y="48"/>
                  </a:cubicBezTo>
                  <a:cubicBezTo>
                    <a:pt x="252" y="49"/>
                    <a:pt x="269" y="49"/>
                    <a:pt x="286" y="48"/>
                  </a:cubicBezTo>
                  <a:cubicBezTo>
                    <a:pt x="299" y="48"/>
                    <a:pt x="308" y="52"/>
                    <a:pt x="308" y="66"/>
                  </a:cubicBezTo>
                  <a:cubicBezTo>
                    <a:pt x="308" y="79"/>
                    <a:pt x="298" y="84"/>
                    <a:pt x="288" y="84"/>
                  </a:cubicBezTo>
                  <a:cubicBezTo>
                    <a:pt x="221" y="84"/>
                    <a:pt x="154" y="84"/>
                    <a:pt x="88" y="84"/>
                  </a:cubicBezTo>
                  <a:cubicBezTo>
                    <a:pt x="77" y="84"/>
                    <a:pt x="68" y="80"/>
                    <a:pt x="68" y="67"/>
                  </a:cubicBezTo>
                  <a:cubicBezTo>
                    <a:pt x="68" y="53"/>
                    <a:pt x="76" y="48"/>
                    <a:pt x="89" y="48"/>
                  </a:cubicBezTo>
                  <a:cubicBezTo>
                    <a:pt x="103" y="49"/>
                    <a:pt x="118" y="49"/>
                    <a:pt x="133" y="48"/>
                  </a:cubicBezTo>
                  <a:cubicBezTo>
                    <a:pt x="138" y="48"/>
                    <a:pt x="148" y="52"/>
                    <a:pt x="148" y="41"/>
                  </a:cubicBezTo>
                  <a:cubicBezTo>
                    <a:pt x="148" y="29"/>
                    <a:pt x="138" y="33"/>
                    <a:pt x="132" y="33"/>
                  </a:cubicBezTo>
                  <a:cubicBezTo>
                    <a:pt x="96" y="32"/>
                    <a:pt x="60" y="32"/>
                    <a:pt x="24" y="33"/>
                  </a:cubicBezTo>
                  <a:cubicBezTo>
                    <a:pt x="11" y="33"/>
                    <a:pt x="0" y="30"/>
                    <a:pt x="0" y="15"/>
                  </a:cubicBezTo>
                  <a:cubicBezTo>
                    <a:pt x="1" y="2"/>
                    <a:pt x="12" y="0"/>
                    <a:pt x="24" y="0"/>
                  </a:cubicBezTo>
                  <a:cubicBezTo>
                    <a:pt x="78" y="0"/>
                    <a:pt x="132" y="0"/>
                    <a:pt x="185" y="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175AD884-2106-3C3C-B1B4-45015E74A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1" y="4129088"/>
              <a:ext cx="119063" cy="195263"/>
            </a:xfrm>
            <a:custGeom>
              <a:avLst/>
              <a:gdLst>
                <a:gd name="T0" fmla="*/ 105 w 127"/>
                <a:gd name="T1" fmla="*/ 43 h 210"/>
                <a:gd name="T2" fmla="*/ 90 w 127"/>
                <a:gd name="T3" fmla="*/ 16 h 210"/>
                <a:gd name="T4" fmla="*/ 85 w 127"/>
                <a:gd name="T5" fmla="*/ 13 h 210"/>
                <a:gd name="T6" fmla="*/ 78 w 127"/>
                <a:gd name="T7" fmla="*/ 6 h 210"/>
                <a:gd name="T8" fmla="*/ 73 w 127"/>
                <a:gd name="T9" fmla="*/ 0 h 210"/>
                <a:gd name="T10" fmla="*/ 43 w 127"/>
                <a:gd name="T11" fmla="*/ 9 h 210"/>
                <a:gd name="T12" fmla="*/ 14 w 127"/>
                <a:gd name="T13" fmla="*/ 54 h 210"/>
                <a:gd name="T14" fmla="*/ 11 w 127"/>
                <a:gd name="T15" fmla="*/ 109 h 210"/>
                <a:gd name="T16" fmla="*/ 0 w 127"/>
                <a:gd name="T17" fmla="*/ 150 h 210"/>
                <a:gd name="T18" fmla="*/ 0 w 127"/>
                <a:gd name="T19" fmla="*/ 208 h 210"/>
                <a:gd name="T20" fmla="*/ 118 w 127"/>
                <a:gd name="T21" fmla="*/ 208 h 210"/>
                <a:gd name="T22" fmla="*/ 105 w 127"/>
                <a:gd name="T23" fmla="*/ 43 h 210"/>
                <a:gd name="T24" fmla="*/ 82 w 127"/>
                <a:gd name="T25" fmla="*/ 200 h 210"/>
                <a:gd name="T26" fmla="*/ 63 w 127"/>
                <a:gd name="T27" fmla="*/ 205 h 210"/>
                <a:gd name="T28" fmla="*/ 35 w 127"/>
                <a:gd name="T29" fmla="*/ 177 h 210"/>
                <a:gd name="T30" fmla="*/ 45 w 127"/>
                <a:gd name="T31" fmla="*/ 123 h 210"/>
                <a:gd name="T32" fmla="*/ 47 w 127"/>
                <a:gd name="T33" fmla="*/ 68 h 210"/>
                <a:gd name="T34" fmla="*/ 47 w 127"/>
                <a:gd name="T35" fmla="*/ 50 h 210"/>
                <a:gd name="T36" fmla="*/ 60 w 127"/>
                <a:gd name="T37" fmla="*/ 41 h 210"/>
                <a:gd name="T38" fmla="*/ 71 w 127"/>
                <a:gd name="T39" fmla="*/ 51 h 210"/>
                <a:gd name="T40" fmla="*/ 71 w 127"/>
                <a:gd name="T41" fmla="*/ 86 h 210"/>
                <a:gd name="T42" fmla="*/ 81 w 127"/>
                <a:gd name="T43" fmla="*/ 137 h 210"/>
                <a:gd name="T44" fmla="*/ 82 w 127"/>
                <a:gd name="T45" fmla="*/ 2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210">
                  <a:moveTo>
                    <a:pt x="105" y="43"/>
                  </a:moveTo>
                  <a:cubicBezTo>
                    <a:pt x="106" y="33"/>
                    <a:pt x="100" y="21"/>
                    <a:pt x="90" y="16"/>
                  </a:cubicBezTo>
                  <a:cubicBezTo>
                    <a:pt x="88" y="15"/>
                    <a:pt x="87" y="14"/>
                    <a:pt x="85" y="13"/>
                  </a:cubicBezTo>
                  <a:cubicBezTo>
                    <a:pt x="83" y="11"/>
                    <a:pt x="80" y="9"/>
                    <a:pt x="78" y="6"/>
                  </a:cubicBezTo>
                  <a:cubicBezTo>
                    <a:pt x="76" y="5"/>
                    <a:pt x="75" y="2"/>
                    <a:pt x="73" y="0"/>
                  </a:cubicBezTo>
                  <a:cubicBezTo>
                    <a:pt x="71" y="9"/>
                    <a:pt x="64" y="9"/>
                    <a:pt x="43" y="9"/>
                  </a:cubicBezTo>
                  <a:cubicBezTo>
                    <a:pt x="22" y="17"/>
                    <a:pt x="14" y="31"/>
                    <a:pt x="14" y="54"/>
                  </a:cubicBezTo>
                  <a:cubicBezTo>
                    <a:pt x="14" y="72"/>
                    <a:pt x="19" y="92"/>
                    <a:pt x="11" y="109"/>
                  </a:cubicBezTo>
                  <a:cubicBezTo>
                    <a:pt x="4" y="122"/>
                    <a:pt x="1" y="135"/>
                    <a:pt x="0" y="150"/>
                  </a:cubicBezTo>
                  <a:cubicBezTo>
                    <a:pt x="0" y="169"/>
                    <a:pt x="0" y="189"/>
                    <a:pt x="0" y="208"/>
                  </a:cubicBezTo>
                  <a:cubicBezTo>
                    <a:pt x="39" y="208"/>
                    <a:pt x="79" y="208"/>
                    <a:pt x="118" y="208"/>
                  </a:cubicBezTo>
                  <a:cubicBezTo>
                    <a:pt x="127" y="152"/>
                    <a:pt x="101" y="99"/>
                    <a:pt x="105" y="43"/>
                  </a:cubicBezTo>
                  <a:close/>
                  <a:moveTo>
                    <a:pt x="82" y="200"/>
                  </a:moveTo>
                  <a:cubicBezTo>
                    <a:pt x="81" y="209"/>
                    <a:pt x="70" y="205"/>
                    <a:pt x="63" y="205"/>
                  </a:cubicBezTo>
                  <a:cubicBezTo>
                    <a:pt x="30" y="205"/>
                    <a:pt x="34" y="210"/>
                    <a:pt x="35" y="177"/>
                  </a:cubicBezTo>
                  <a:cubicBezTo>
                    <a:pt x="35" y="159"/>
                    <a:pt x="32" y="142"/>
                    <a:pt x="45" y="123"/>
                  </a:cubicBezTo>
                  <a:cubicBezTo>
                    <a:pt x="53" y="110"/>
                    <a:pt x="47" y="87"/>
                    <a:pt x="47" y="68"/>
                  </a:cubicBezTo>
                  <a:cubicBezTo>
                    <a:pt x="47" y="62"/>
                    <a:pt x="47" y="56"/>
                    <a:pt x="47" y="50"/>
                  </a:cubicBezTo>
                  <a:cubicBezTo>
                    <a:pt x="48" y="43"/>
                    <a:pt x="53" y="41"/>
                    <a:pt x="60" y="41"/>
                  </a:cubicBezTo>
                  <a:cubicBezTo>
                    <a:pt x="67" y="41"/>
                    <a:pt x="71" y="43"/>
                    <a:pt x="71" y="51"/>
                  </a:cubicBezTo>
                  <a:cubicBezTo>
                    <a:pt x="71" y="62"/>
                    <a:pt x="71" y="74"/>
                    <a:pt x="71" y="86"/>
                  </a:cubicBezTo>
                  <a:cubicBezTo>
                    <a:pt x="73" y="103"/>
                    <a:pt x="70" y="119"/>
                    <a:pt x="81" y="137"/>
                  </a:cubicBezTo>
                  <a:cubicBezTo>
                    <a:pt x="90" y="154"/>
                    <a:pt x="84" y="179"/>
                    <a:pt x="82" y="20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A3A9434E-A372-3B77-438F-8CC082C5C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3987800"/>
              <a:ext cx="30163" cy="150813"/>
            </a:xfrm>
            <a:custGeom>
              <a:avLst/>
              <a:gdLst>
                <a:gd name="T0" fmla="*/ 33 w 33"/>
                <a:gd name="T1" fmla="*/ 15 h 162"/>
                <a:gd name="T2" fmla="*/ 33 w 33"/>
                <a:gd name="T3" fmla="*/ 129 h 162"/>
                <a:gd name="T4" fmla="*/ 1 w 33"/>
                <a:gd name="T5" fmla="*/ 161 h 162"/>
                <a:gd name="T6" fmla="*/ 0 w 33"/>
                <a:gd name="T7" fmla="*/ 23 h 162"/>
                <a:gd name="T8" fmla="*/ 14 w 33"/>
                <a:gd name="T9" fmla="*/ 2 h 162"/>
                <a:gd name="T10" fmla="*/ 33 w 33"/>
                <a:gd name="T11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62">
                  <a:moveTo>
                    <a:pt x="33" y="15"/>
                  </a:moveTo>
                  <a:cubicBezTo>
                    <a:pt x="33" y="53"/>
                    <a:pt x="33" y="91"/>
                    <a:pt x="33" y="129"/>
                  </a:cubicBezTo>
                  <a:cubicBezTo>
                    <a:pt x="33" y="162"/>
                    <a:pt x="33" y="162"/>
                    <a:pt x="1" y="161"/>
                  </a:cubicBezTo>
                  <a:cubicBezTo>
                    <a:pt x="1" y="115"/>
                    <a:pt x="1" y="69"/>
                    <a:pt x="0" y="23"/>
                  </a:cubicBezTo>
                  <a:cubicBezTo>
                    <a:pt x="0" y="12"/>
                    <a:pt x="4" y="4"/>
                    <a:pt x="14" y="2"/>
                  </a:cubicBezTo>
                  <a:cubicBezTo>
                    <a:pt x="24" y="0"/>
                    <a:pt x="31" y="5"/>
                    <a:pt x="33" y="1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377A75B8-5F88-B7C2-864C-F1381AB89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5010150"/>
              <a:ext cx="93663" cy="31750"/>
            </a:xfrm>
            <a:custGeom>
              <a:avLst/>
              <a:gdLst>
                <a:gd name="T0" fmla="*/ 49 w 100"/>
                <a:gd name="T1" fmla="*/ 32 h 33"/>
                <a:gd name="T2" fmla="*/ 18 w 100"/>
                <a:gd name="T3" fmla="*/ 32 h 33"/>
                <a:gd name="T4" fmla="*/ 0 w 100"/>
                <a:gd name="T5" fmla="*/ 15 h 33"/>
                <a:gd name="T6" fmla="*/ 17 w 100"/>
                <a:gd name="T7" fmla="*/ 0 h 33"/>
                <a:gd name="T8" fmla="*/ 82 w 100"/>
                <a:gd name="T9" fmla="*/ 0 h 33"/>
                <a:gd name="T10" fmla="*/ 100 w 100"/>
                <a:gd name="T11" fmla="*/ 16 h 33"/>
                <a:gd name="T12" fmla="*/ 81 w 100"/>
                <a:gd name="T13" fmla="*/ 33 h 33"/>
                <a:gd name="T14" fmla="*/ 49 w 100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3">
                  <a:moveTo>
                    <a:pt x="49" y="32"/>
                  </a:moveTo>
                  <a:cubicBezTo>
                    <a:pt x="39" y="32"/>
                    <a:pt x="28" y="33"/>
                    <a:pt x="18" y="32"/>
                  </a:cubicBezTo>
                  <a:cubicBezTo>
                    <a:pt x="6" y="32"/>
                    <a:pt x="0" y="27"/>
                    <a:pt x="0" y="15"/>
                  </a:cubicBezTo>
                  <a:cubicBezTo>
                    <a:pt x="0" y="5"/>
                    <a:pt x="6" y="0"/>
                    <a:pt x="17" y="0"/>
                  </a:cubicBezTo>
                  <a:cubicBezTo>
                    <a:pt x="39" y="0"/>
                    <a:pt x="60" y="0"/>
                    <a:pt x="82" y="0"/>
                  </a:cubicBezTo>
                  <a:cubicBezTo>
                    <a:pt x="93" y="0"/>
                    <a:pt x="100" y="4"/>
                    <a:pt x="100" y="16"/>
                  </a:cubicBezTo>
                  <a:cubicBezTo>
                    <a:pt x="99" y="28"/>
                    <a:pt x="92" y="33"/>
                    <a:pt x="81" y="33"/>
                  </a:cubicBezTo>
                  <a:cubicBezTo>
                    <a:pt x="71" y="32"/>
                    <a:pt x="60" y="33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42BE4510-3700-AA7A-10CD-E6A2C47C5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3" y="5010150"/>
              <a:ext cx="93663" cy="31750"/>
            </a:xfrm>
            <a:custGeom>
              <a:avLst/>
              <a:gdLst>
                <a:gd name="T0" fmla="*/ 49 w 101"/>
                <a:gd name="T1" fmla="*/ 32 h 33"/>
                <a:gd name="T2" fmla="*/ 17 w 101"/>
                <a:gd name="T3" fmla="*/ 32 h 33"/>
                <a:gd name="T4" fmla="*/ 0 w 101"/>
                <a:gd name="T5" fmla="*/ 15 h 33"/>
                <a:gd name="T6" fmla="*/ 17 w 101"/>
                <a:gd name="T7" fmla="*/ 0 h 33"/>
                <a:gd name="T8" fmla="*/ 83 w 101"/>
                <a:gd name="T9" fmla="*/ 0 h 33"/>
                <a:gd name="T10" fmla="*/ 100 w 101"/>
                <a:gd name="T11" fmla="*/ 17 h 33"/>
                <a:gd name="T12" fmla="*/ 83 w 101"/>
                <a:gd name="T13" fmla="*/ 32 h 33"/>
                <a:gd name="T14" fmla="*/ 49 w 101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3">
                  <a:moveTo>
                    <a:pt x="49" y="32"/>
                  </a:moveTo>
                  <a:cubicBezTo>
                    <a:pt x="39" y="32"/>
                    <a:pt x="28" y="33"/>
                    <a:pt x="17" y="32"/>
                  </a:cubicBezTo>
                  <a:cubicBezTo>
                    <a:pt x="6" y="32"/>
                    <a:pt x="0" y="26"/>
                    <a:pt x="0" y="15"/>
                  </a:cubicBezTo>
                  <a:cubicBezTo>
                    <a:pt x="0" y="4"/>
                    <a:pt x="7" y="0"/>
                    <a:pt x="17" y="0"/>
                  </a:cubicBezTo>
                  <a:cubicBezTo>
                    <a:pt x="39" y="0"/>
                    <a:pt x="61" y="0"/>
                    <a:pt x="83" y="0"/>
                  </a:cubicBezTo>
                  <a:cubicBezTo>
                    <a:pt x="94" y="0"/>
                    <a:pt x="101" y="6"/>
                    <a:pt x="100" y="17"/>
                  </a:cubicBezTo>
                  <a:cubicBezTo>
                    <a:pt x="100" y="27"/>
                    <a:pt x="93" y="32"/>
                    <a:pt x="83" y="32"/>
                  </a:cubicBezTo>
                  <a:cubicBezTo>
                    <a:pt x="72" y="33"/>
                    <a:pt x="60" y="32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42A7B3C8-EE56-EF5C-5429-91F701D4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4943475"/>
              <a:ext cx="55563" cy="34925"/>
            </a:xfrm>
            <a:custGeom>
              <a:avLst/>
              <a:gdLst>
                <a:gd name="T0" fmla="*/ 30 w 59"/>
                <a:gd name="T1" fmla="*/ 38 h 38"/>
                <a:gd name="T2" fmla="*/ 14 w 59"/>
                <a:gd name="T3" fmla="*/ 37 h 38"/>
                <a:gd name="T4" fmla="*/ 2 w 59"/>
                <a:gd name="T5" fmla="*/ 20 h 38"/>
                <a:gd name="T6" fmla="*/ 33 w 59"/>
                <a:gd name="T7" fmla="*/ 5 h 38"/>
                <a:gd name="T8" fmla="*/ 58 w 59"/>
                <a:gd name="T9" fmla="*/ 20 h 38"/>
                <a:gd name="T10" fmla="*/ 46 w 59"/>
                <a:gd name="T11" fmla="*/ 37 h 38"/>
                <a:gd name="T12" fmla="*/ 30 w 59"/>
                <a:gd name="T13" fmla="*/ 37 h 38"/>
                <a:gd name="T14" fmla="*/ 30 w 5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8">
                  <a:moveTo>
                    <a:pt x="30" y="38"/>
                  </a:moveTo>
                  <a:cubicBezTo>
                    <a:pt x="24" y="37"/>
                    <a:pt x="19" y="38"/>
                    <a:pt x="14" y="37"/>
                  </a:cubicBezTo>
                  <a:cubicBezTo>
                    <a:pt x="4" y="35"/>
                    <a:pt x="0" y="29"/>
                    <a:pt x="2" y="20"/>
                  </a:cubicBezTo>
                  <a:cubicBezTo>
                    <a:pt x="5" y="0"/>
                    <a:pt x="21" y="5"/>
                    <a:pt x="33" y="5"/>
                  </a:cubicBezTo>
                  <a:cubicBezTo>
                    <a:pt x="45" y="4"/>
                    <a:pt x="57" y="5"/>
                    <a:pt x="58" y="20"/>
                  </a:cubicBezTo>
                  <a:cubicBezTo>
                    <a:pt x="59" y="29"/>
                    <a:pt x="55" y="36"/>
                    <a:pt x="46" y="37"/>
                  </a:cubicBezTo>
                  <a:cubicBezTo>
                    <a:pt x="40" y="37"/>
                    <a:pt x="35" y="37"/>
                    <a:pt x="30" y="37"/>
                  </a:cubicBezTo>
                  <a:cubicBezTo>
                    <a:pt x="30" y="37"/>
                    <a:pt x="30" y="37"/>
                    <a:pt x="30" y="38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EB2E3FD2-BA65-6993-5A24-233A383D8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1" y="4945063"/>
              <a:ext cx="53975" cy="33338"/>
            </a:xfrm>
            <a:custGeom>
              <a:avLst/>
              <a:gdLst>
                <a:gd name="T0" fmla="*/ 29 w 58"/>
                <a:gd name="T1" fmla="*/ 35 h 36"/>
                <a:gd name="T2" fmla="*/ 14 w 58"/>
                <a:gd name="T3" fmla="*/ 35 h 36"/>
                <a:gd name="T4" fmla="*/ 1 w 58"/>
                <a:gd name="T5" fmla="*/ 24 h 36"/>
                <a:gd name="T6" fmla="*/ 5 w 58"/>
                <a:gd name="T7" fmla="*/ 8 h 36"/>
                <a:gd name="T8" fmla="*/ 52 w 58"/>
                <a:gd name="T9" fmla="*/ 7 h 36"/>
                <a:gd name="T10" fmla="*/ 57 w 58"/>
                <a:gd name="T11" fmla="*/ 23 h 36"/>
                <a:gd name="T12" fmla="*/ 45 w 58"/>
                <a:gd name="T13" fmla="*/ 35 h 36"/>
                <a:gd name="T14" fmla="*/ 29 w 58"/>
                <a:gd name="T15" fmla="*/ 36 h 36"/>
                <a:gd name="T16" fmla="*/ 29 w 58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6">
                  <a:moveTo>
                    <a:pt x="29" y="35"/>
                  </a:moveTo>
                  <a:cubicBezTo>
                    <a:pt x="24" y="35"/>
                    <a:pt x="19" y="35"/>
                    <a:pt x="14" y="35"/>
                  </a:cubicBezTo>
                  <a:cubicBezTo>
                    <a:pt x="7" y="34"/>
                    <a:pt x="2" y="31"/>
                    <a:pt x="1" y="24"/>
                  </a:cubicBezTo>
                  <a:cubicBezTo>
                    <a:pt x="0" y="18"/>
                    <a:pt x="0" y="12"/>
                    <a:pt x="5" y="8"/>
                  </a:cubicBezTo>
                  <a:cubicBezTo>
                    <a:pt x="13" y="0"/>
                    <a:pt x="44" y="0"/>
                    <a:pt x="52" y="7"/>
                  </a:cubicBezTo>
                  <a:cubicBezTo>
                    <a:pt x="58" y="12"/>
                    <a:pt x="58" y="17"/>
                    <a:pt x="57" y="23"/>
                  </a:cubicBezTo>
                  <a:cubicBezTo>
                    <a:pt x="56" y="30"/>
                    <a:pt x="52" y="34"/>
                    <a:pt x="45" y="35"/>
                  </a:cubicBezTo>
                  <a:cubicBezTo>
                    <a:pt x="40" y="35"/>
                    <a:pt x="35" y="35"/>
                    <a:pt x="29" y="36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C0B284DE-190C-1FA9-86A9-CF584E909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4946650"/>
              <a:ext cx="30163" cy="31750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3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27" y="2"/>
                    <a:pt x="33" y="8"/>
                    <a:pt x="33" y="17"/>
                  </a:cubicBezTo>
                  <a:cubicBezTo>
                    <a:pt x="33" y="27"/>
                    <a:pt x="28" y="33"/>
                    <a:pt x="17" y="33"/>
                  </a:cubicBezTo>
                  <a:cubicBezTo>
                    <a:pt x="6" y="34"/>
                    <a:pt x="0" y="27"/>
                    <a:pt x="0" y="17"/>
                  </a:cubicBezTo>
                  <a:cubicBezTo>
                    <a:pt x="0" y="7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6B551E92-B07F-70F3-F9C9-6715D517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4948238"/>
              <a:ext cx="30163" cy="30163"/>
            </a:xfrm>
            <a:custGeom>
              <a:avLst/>
              <a:gdLst>
                <a:gd name="T0" fmla="*/ 17 w 33"/>
                <a:gd name="T1" fmla="*/ 32 h 33"/>
                <a:gd name="T2" fmla="*/ 0 w 33"/>
                <a:gd name="T3" fmla="*/ 18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2"/>
                  </a:moveTo>
                  <a:cubicBezTo>
                    <a:pt x="7" y="33"/>
                    <a:pt x="1" y="27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8" y="32"/>
                    <a:pt x="17" y="32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4F086A96-F924-AFD3-9479-E3C218B0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1" y="4873625"/>
              <a:ext cx="247650" cy="44450"/>
            </a:xfrm>
            <a:custGeom>
              <a:avLst/>
              <a:gdLst>
                <a:gd name="T0" fmla="*/ 0 w 266"/>
                <a:gd name="T1" fmla="*/ 1 h 48"/>
                <a:gd name="T2" fmla="*/ 23 w 266"/>
                <a:gd name="T3" fmla="*/ 12 h 48"/>
                <a:gd name="T4" fmla="*/ 244 w 266"/>
                <a:gd name="T5" fmla="*/ 12 h 48"/>
                <a:gd name="T6" fmla="*/ 266 w 266"/>
                <a:gd name="T7" fmla="*/ 0 h 48"/>
                <a:gd name="T8" fmla="*/ 266 w 266"/>
                <a:gd name="T9" fmla="*/ 44 h 48"/>
                <a:gd name="T10" fmla="*/ 247 w 266"/>
                <a:gd name="T11" fmla="*/ 47 h 48"/>
                <a:gd name="T12" fmla="*/ 20 w 266"/>
                <a:gd name="T13" fmla="*/ 47 h 48"/>
                <a:gd name="T14" fmla="*/ 0 w 266"/>
                <a:gd name="T15" fmla="*/ 44 h 48"/>
                <a:gd name="T16" fmla="*/ 0 w 266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48">
                  <a:moveTo>
                    <a:pt x="0" y="1"/>
                  </a:moveTo>
                  <a:cubicBezTo>
                    <a:pt x="5" y="10"/>
                    <a:pt x="13" y="12"/>
                    <a:pt x="23" y="12"/>
                  </a:cubicBezTo>
                  <a:cubicBezTo>
                    <a:pt x="97" y="12"/>
                    <a:pt x="170" y="12"/>
                    <a:pt x="244" y="12"/>
                  </a:cubicBezTo>
                  <a:cubicBezTo>
                    <a:pt x="255" y="12"/>
                    <a:pt x="262" y="9"/>
                    <a:pt x="266" y="0"/>
                  </a:cubicBezTo>
                  <a:cubicBezTo>
                    <a:pt x="266" y="15"/>
                    <a:pt x="266" y="30"/>
                    <a:pt x="266" y="44"/>
                  </a:cubicBezTo>
                  <a:cubicBezTo>
                    <a:pt x="260" y="45"/>
                    <a:pt x="253" y="47"/>
                    <a:pt x="247" y="47"/>
                  </a:cubicBezTo>
                  <a:cubicBezTo>
                    <a:pt x="171" y="48"/>
                    <a:pt x="95" y="48"/>
                    <a:pt x="20" y="47"/>
                  </a:cubicBezTo>
                  <a:cubicBezTo>
                    <a:pt x="13" y="47"/>
                    <a:pt x="7" y="45"/>
                    <a:pt x="0" y="44"/>
                  </a:cubicBezTo>
                  <a:cubicBezTo>
                    <a:pt x="0" y="30"/>
                    <a:pt x="0" y="15"/>
                    <a:pt x="0" y="1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cxnSp>
          <p:nvCxnSpPr>
            <p:cNvPr id="59" name="Conector recto 35">
              <a:extLst>
                <a:ext uri="{FF2B5EF4-FFF2-40B4-BE49-F238E27FC236}">
                  <a16:creationId xmlns:a16="http://schemas.microsoft.com/office/drawing/2014/main" id="{A17A17E0-976B-5F4E-D11E-B3B0BB7880C7}"/>
                </a:ext>
              </a:extLst>
            </p:cNvPr>
            <p:cNvCxnSpPr/>
            <p:nvPr/>
          </p:nvCxnSpPr>
          <p:spPr>
            <a:xfrm>
              <a:off x="1631092" y="4960937"/>
              <a:ext cx="7117492" cy="0"/>
            </a:xfrm>
            <a:prstGeom prst="line">
              <a:avLst/>
            </a:prstGeom>
            <a:ln w="38100">
              <a:solidFill>
                <a:srgbClr val="0E4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1848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3"/>
          <p:cNvSpPr txBox="1"/>
          <p:nvPr/>
        </p:nvSpPr>
        <p:spPr>
          <a:xfrm>
            <a:off x="3239138" y="2435475"/>
            <a:ext cx="12030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rgbClr val="595959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20 - 80 شرکت کننده</a:t>
            </a:r>
            <a:endParaRPr dirty="0">
              <a:solidFill>
                <a:srgbClr val="595959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1543" name="Google Shape;1543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فاز 1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1544" name="Google Shape;1544;p43"/>
          <p:cNvGraphicFramePr/>
          <p:nvPr>
            <p:extLst>
              <p:ext uri="{D42A27DB-BD31-4B8C-83A1-F6EECF244321}">
                <p14:modId xmlns:p14="http://schemas.microsoft.com/office/powerpoint/2010/main" val="315330285"/>
              </p:ext>
            </p:extLst>
          </p:nvPr>
        </p:nvGraphicFramePr>
        <p:xfrm>
          <a:off x="1363188" y="3332925"/>
          <a:ext cx="6417600" cy="1280100"/>
        </p:xfrm>
        <a:graphic>
          <a:graphicData uri="http://schemas.openxmlformats.org/drawingml/2006/table">
            <a:tbl>
              <a:tblPr>
                <a:noFill/>
                <a:tableStyleId>{9DBD3DF0-4677-4363-9C46-1A2FD94B404C}</a:tableStyleId>
              </a:tblPr>
              <a:tblGrid>
                <a:gridCol w="21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accent1"/>
                          </a:solidFill>
                          <a:latin typeface="Mukta"/>
                          <a:ea typeface="Mukta"/>
                          <a:cs typeface="B Nazanin" panose="00000400000000000000" pitchFamily="2" charset="-78"/>
                          <a:sym typeface="Mukta"/>
                        </a:rPr>
                        <a:t>نتایج</a:t>
                      </a:r>
                      <a:endParaRPr sz="1800" b="1" dirty="0">
                        <a:solidFill>
                          <a:schemeClr val="accent1"/>
                        </a:solidFill>
                        <a:latin typeface="Mukta"/>
                        <a:ea typeface="Mukta"/>
                        <a:cs typeface="B Nazanin" panose="00000400000000000000" pitchFamily="2" charset="-78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accent1"/>
                          </a:solidFill>
                          <a:latin typeface="Mukta"/>
                          <a:ea typeface="Mukta"/>
                          <a:cs typeface="B Nazanin" panose="00000400000000000000" pitchFamily="2" charset="-78"/>
                          <a:sym typeface="Mukta"/>
                        </a:rPr>
                        <a:t>هدف</a:t>
                      </a:r>
                      <a:endParaRPr sz="1800" b="1" dirty="0">
                        <a:solidFill>
                          <a:schemeClr val="accent1"/>
                        </a:solidFill>
                        <a:latin typeface="Mukta"/>
                        <a:ea typeface="Mukta"/>
                        <a:cs typeface="B Nazanin" panose="00000400000000000000" pitchFamily="2" charset="-78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accent1"/>
                          </a:solidFill>
                          <a:latin typeface="Mukta"/>
                          <a:ea typeface="Mukta"/>
                          <a:cs typeface="B Nazanin" panose="00000400000000000000" pitchFamily="2" charset="-78"/>
                          <a:sym typeface="Mukta"/>
                        </a:rPr>
                        <a:t>6 </a:t>
                      </a:r>
                      <a:r>
                        <a:rPr lang="fa-IR" sz="1800" b="1" dirty="0">
                          <a:solidFill>
                            <a:schemeClr val="accent1"/>
                          </a:solidFill>
                          <a:latin typeface="Mukta"/>
                          <a:ea typeface="Mukta"/>
                          <a:cs typeface="B Nazanin" panose="00000400000000000000" pitchFamily="2" charset="-78"/>
                          <a:sym typeface="Mukta"/>
                        </a:rPr>
                        <a:t>ماه ها</a:t>
                      </a:r>
                      <a:endParaRPr sz="1800" b="1" dirty="0">
                        <a:solidFill>
                          <a:schemeClr val="accent1"/>
                        </a:solidFill>
                        <a:latin typeface="Mukta"/>
                        <a:ea typeface="Mukta"/>
                        <a:cs typeface="B Nazanin" panose="00000400000000000000" pitchFamily="2" charset="-78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>
                          <a:solidFill>
                            <a:schemeClr val="accent1"/>
                          </a:solidFill>
                          <a:latin typeface="Mukta"/>
                          <a:ea typeface="Mukta"/>
                          <a:cs typeface="B Nazanin" panose="00000400000000000000" pitchFamily="2" charset="-78"/>
                          <a:sym typeface="Mukta"/>
                        </a:rPr>
                        <a:t>قالب پاورپوینت واکسن و واکسیناسیون قابل ویرایش می باشد</a:t>
                      </a:r>
                      <a:endParaRPr dirty="0">
                        <a:solidFill>
                          <a:schemeClr val="accent1"/>
                        </a:solidFill>
                        <a:latin typeface="Mukta"/>
                        <a:ea typeface="Mukta"/>
                        <a:cs typeface="B Nazanin" panose="00000400000000000000" pitchFamily="2" charset="-78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DBEE">
                        <a:alpha val="57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Mukta"/>
                          <a:ea typeface="Mukta"/>
                          <a:cs typeface="B Nazanin" panose="00000400000000000000" pitchFamily="2" charset="-78"/>
                          <a:sym typeface="Mukta"/>
                        </a:rPr>
                        <a:t>قالب پاورپوینت واکسن و واکسیناسیون قابل ویرایش می باشد</a:t>
                      </a:r>
                      <a:endParaRPr dirty="0">
                        <a:solidFill>
                          <a:schemeClr val="accent1"/>
                        </a:solidFill>
                        <a:latin typeface="Mukta"/>
                        <a:ea typeface="Mukta"/>
                        <a:cs typeface="B Nazanin" panose="00000400000000000000" pitchFamily="2" charset="-78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DBEE">
                        <a:alpha val="57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Mukta"/>
                          <a:ea typeface="Mukta"/>
                          <a:cs typeface="B Nazanin" panose="00000400000000000000" pitchFamily="2" charset="-78"/>
                          <a:sym typeface="Mukta"/>
                        </a:rPr>
                        <a:t>قالب پاورپوینت واکسن و واکسیناسیون قابل ویرایش می باشد</a:t>
                      </a:r>
                      <a:endParaRPr dirty="0">
                        <a:solidFill>
                          <a:schemeClr val="accent1"/>
                        </a:solidFill>
                        <a:latin typeface="Mukta"/>
                        <a:ea typeface="Mukta"/>
                        <a:cs typeface="B Nazanin" panose="00000400000000000000" pitchFamily="2" charset="-78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DBEE">
                        <a:alpha val="571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45" name="Google Shape;1545;p43"/>
          <p:cNvGrpSpPr/>
          <p:nvPr/>
        </p:nvGrpSpPr>
        <p:grpSpPr>
          <a:xfrm>
            <a:off x="2253523" y="836124"/>
            <a:ext cx="449351" cy="134550"/>
            <a:chOff x="826998" y="3699099"/>
            <a:chExt cx="449351" cy="134550"/>
          </a:xfrm>
        </p:grpSpPr>
        <p:sp>
          <p:nvSpPr>
            <p:cNvPr id="1546" name="Google Shape;1546;p43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47" name="Google Shape;1547;p43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48" name="Google Shape;1548;p43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549" name="Google Shape;1549;p43"/>
          <p:cNvSpPr txBox="1"/>
          <p:nvPr/>
        </p:nvSpPr>
        <p:spPr>
          <a:xfrm>
            <a:off x="5116600" y="2453100"/>
            <a:ext cx="21162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fa-IR" dirty="0">
                <a:solidFill>
                  <a:schemeClr val="dk2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قالب پاورپوینت واکسن و واکسیناسیون قابل ویرایش می باشد</a:t>
            </a:r>
            <a:endParaRPr dirty="0">
              <a:solidFill>
                <a:schemeClr val="dk2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grpSp>
        <p:nvGrpSpPr>
          <p:cNvPr id="1550" name="Google Shape;1550;p43"/>
          <p:cNvGrpSpPr/>
          <p:nvPr/>
        </p:nvGrpSpPr>
        <p:grpSpPr>
          <a:xfrm>
            <a:off x="2307163" y="1754539"/>
            <a:ext cx="420025" cy="475595"/>
            <a:chOff x="-35118325" y="3338325"/>
            <a:chExt cx="137075" cy="155200"/>
          </a:xfrm>
        </p:grpSpPr>
        <p:sp>
          <p:nvSpPr>
            <p:cNvPr id="1551" name="Google Shape;1551;p43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52" name="Google Shape;1552;p43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53" name="Google Shape;1553;p43"/>
          <p:cNvGrpSpPr/>
          <p:nvPr/>
        </p:nvGrpSpPr>
        <p:grpSpPr>
          <a:xfrm>
            <a:off x="3630618" y="1754539"/>
            <a:ext cx="420025" cy="475595"/>
            <a:chOff x="-35118325" y="3338325"/>
            <a:chExt cx="137075" cy="155200"/>
          </a:xfrm>
        </p:grpSpPr>
        <p:sp>
          <p:nvSpPr>
            <p:cNvPr id="1554" name="Google Shape;1554;p43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556" name="Google Shape;1556;p43"/>
          <p:cNvSpPr txBox="1"/>
          <p:nvPr/>
        </p:nvSpPr>
        <p:spPr>
          <a:xfrm>
            <a:off x="5486920" y="1772587"/>
            <a:ext cx="1375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E4776"/>
                </a:solidFill>
                <a:latin typeface="Mukta"/>
                <a:ea typeface="Mukta"/>
                <a:cs typeface="B Nazanin" panose="00000400000000000000" pitchFamily="2" charset="-78"/>
                <a:sym typeface="Mukta"/>
              </a:rPr>
              <a:t>80%</a:t>
            </a:r>
            <a:endParaRPr sz="3600" b="1" dirty="0">
              <a:solidFill>
                <a:srgbClr val="0E4776"/>
              </a:solidFill>
              <a:latin typeface="Mukta"/>
              <a:ea typeface="Mukta"/>
              <a:cs typeface="B Nazanin" panose="00000400000000000000" pitchFamily="2" charset="-78"/>
              <a:sym typeface="Mukta"/>
            </a:endParaRPr>
          </a:p>
        </p:txBody>
      </p:sp>
      <p:sp>
        <p:nvSpPr>
          <p:cNvPr id="1557" name="Google Shape;1557;p43"/>
          <p:cNvSpPr txBox="1"/>
          <p:nvPr/>
        </p:nvSpPr>
        <p:spPr>
          <a:xfrm>
            <a:off x="5427925" y="2272849"/>
            <a:ext cx="14937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b="1" dirty="0">
                <a:solidFill>
                  <a:schemeClr val="accent1"/>
                </a:solidFill>
                <a:latin typeface="Mukta"/>
                <a:ea typeface="Mukta"/>
                <a:cs typeface="B Nazanin" panose="00000400000000000000" pitchFamily="2" charset="-78"/>
                <a:sym typeface="Mukta"/>
              </a:rPr>
              <a:t>میزان موفقیت</a:t>
            </a:r>
            <a:endParaRPr b="1" dirty="0">
              <a:solidFill>
                <a:schemeClr val="accent1"/>
              </a:solidFill>
              <a:latin typeface="Mukta"/>
              <a:ea typeface="Mukta"/>
              <a:cs typeface="B Nazanin" panose="00000400000000000000" pitchFamily="2" charset="-78"/>
              <a:sym typeface="Mukta"/>
            </a:endParaRPr>
          </a:p>
        </p:txBody>
      </p:sp>
      <p:sp>
        <p:nvSpPr>
          <p:cNvPr id="1558" name="Google Shape;1558;p43"/>
          <p:cNvSpPr txBox="1"/>
          <p:nvPr/>
        </p:nvSpPr>
        <p:spPr>
          <a:xfrm>
            <a:off x="1938935" y="1328363"/>
            <a:ext cx="2503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800" b="1" dirty="0">
                <a:solidFill>
                  <a:srgbClr val="0E4776"/>
                </a:solidFill>
                <a:latin typeface="Mukta"/>
                <a:ea typeface="Mukta"/>
                <a:cs typeface="B Nazanin" panose="00000400000000000000" pitchFamily="2" charset="-78"/>
                <a:sym typeface="Mukta"/>
              </a:rPr>
              <a:t>نمونه</a:t>
            </a:r>
            <a:endParaRPr sz="1800" b="1" dirty="0">
              <a:solidFill>
                <a:srgbClr val="0E4776"/>
              </a:solidFill>
              <a:latin typeface="Mukta"/>
              <a:ea typeface="Mukta"/>
              <a:cs typeface="B Nazanin" panose="00000400000000000000" pitchFamily="2" charset="-78"/>
              <a:sym typeface="Mukta"/>
            </a:endParaRPr>
          </a:p>
        </p:txBody>
      </p:sp>
      <p:sp>
        <p:nvSpPr>
          <p:cNvPr id="1559" name="Google Shape;1559;p43"/>
          <p:cNvSpPr txBox="1"/>
          <p:nvPr/>
        </p:nvSpPr>
        <p:spPr>
          <a:xfrm>
            <a:off x="1797788" y="2435475"/>
            <a:ext cx="1438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rgbClr val="595959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جوانان سالم</a:t>
            </a:r>
            <a:endParaRPr dirty="0">
              <a:solidFill>
                <a:srgbClr val="595959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1560" name="Google Shape;1560;p43"/>
          <p:cNvSpPr txBox="1"/>
          <p:nvPr/>
        </p:nvSpPr>
        <p:spPr>
          <a:xfrm>
            <a:off x="5002913" y="1328363"/>
            <a:ext cx="23433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a-IR" sz="1800" b="1" dirty="0">
                <a:solidFill>
                  <a:schemeClr val="accent1"/>
                </a:solidFill>
                <a:latin typeface="Mukta"/>
                <a:ea typeface="Mukta"/>
                <a:cs typeface="B Nazanin" panose="00000400000000000000" pitchFamily="2" charset="-78"/>
                <a:sym typeface="Mukta"/>
              </a:rPr>
              <a:t>اثرات ثانویه</a:t>
            </a:r>
            <a:endParaRPr sz="1800" b="1" dirty="0">
              <a:solidFill>
                <a:schemeClr val="accent1"/>
              </a:solidFill>
              <a:latin typeface="Mukta"/>
              <a:ea typeface="Mukta"/>
              <a:cs typeface="B Nazanin" panose="00000400000000000000" pitchFamily="2" charset="-78"/>
              <a:sym typeface="Mukta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E032377D-630B-49FA-AED8-9B095ED3401B}"/>
              </a:ext>
            </a:extLst>
          </p:cNvPr>
          <p:cNvSpPr/>
          <p:nvPr/>
        </p:nvSpPr>
        <p:spPr>
          <a:xfrm>
            <a:off x="-22302" y="-11151"/>
            <a:ext cx="5642517" cy="780585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rgbClr val="ED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E01A5A2-A367-4C90-930A-168AD9356282}"/>
              </a:ext>
            </a:extLst>
          </p:cNvPr>
          <p:cNvGrpSpPr/>
          <p:nvPr/>
        </p:nvGrpSpPr>
        <p:grpSpPr>
          <a:xfrm>
            <a:off x="212726" y="3987800"/>
            <a:ext cx="8931272" cy="1155345"/>
            <a:chOff x="212726" y="3987800"/>
            <a:chExt cx="8931272" cy="1155345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E67DEB7-3997-484E-A7E9-1AA29FE2AE38}"/>
                </a:ext>
              </a:extLst>
            </p:cNvPr>
            <p:cNvSpPr/>
            <p:nvPr/>
          </p:nvSpPr>
          <p:spPr>
            <a:xfrm rot="10800000">
              <a:off x="8453435" y="4547830"/>
              <a:ext cx="690563" cy="595315"/>
            </a:xfrm>
            <a:custGeom>
              <a:avLst/>
              <a:gdLst>
                <a:gd name="connsiteX0" fmla="*/ 11151 w 5642517"/>
                <a:gd name="connsiteY0" fmla="*/ 780585 h 780585"/>
                <a:gd name="connsiteX1" fmla="*/ 2141034 w 5642517"/>
                <a:gd name="connsiteY1" fmla="*/ 245327 h 780585"/>
                <a:gd name="connsiteX2" fmla="*/ 5642517 w 5642517"/>
                <a:gd name="connsiteY2" fmla="*/ 11151 h 780585"/>
                <a:gd name="connsiteX3" fmla="*/ 0 w 5642517"/>
                <a:gd name="connsiteY3" fmla="*/ 0 h 780585"/>
                <a:gd name="connsiteX4" fmla="*/ 11151 w 5642517"/>
                <a:gd name="connsiteY4" fmla="*/ 780585 h 78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2517" h="780585">
                  <a:moveTo>
                    <a:pt x="11151" y="780585"/>
                  </a:moveTo>
                  <a:lnTo>
                    <a:pt x="2141034" y="245327"/>
                  </a:lnTo>
                  <a:lnTo>
                    <a:pt x="5642517" y="11151"/>
                  </a:lnTo>
                  <a:lnTo>
                    <a:pt x="0" y="0"/>
                  </a:lnTo>
                  <a:lnTo>
                    <a:pt x="11151" y="780585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B499A44-AECE-443E-95E9-33C24254E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3" y="4322763"/>
              <a:ext cx="1063625" cy="655638"/>
            </a:xfrm>
            <a:custGeom>
              <a:avLst/>
              <a:gdLst>
                <a:gd name="T0" fmla="*/ 490 w 1146"/>
                <a:gd name="T1" fmla="*/ 53 h 706"/>
                <a:gd name="T2" fmla="*/ 503 w 1146"/>
                <a:gd name="T3" fmla="*/ 403 h 706"/>
                <a:gd name="T4" fmla="*/ 481 w 1146"/>
                <a:gd name="T5" fmla="*/ 497 h 706"/>
                <a:gd name="T6" fmla="*/ 445 w 1146"/>
                <a:gd name="T7" fmla="*/ 593 h 706"/>
                <a:gd name="T8" fmla="*/ 506 w 1146"/>
                <a:gd name="T9" fmla="*/ 657 h 706"/>
                <a:gd name="T10" fmla="*/ 564 w 1146"/>
                <a:gd name="T11" fmla="*/ 673 h 706"/>
                <a:gd name="T12" fmla="*/ 557 w 1146"/>
                <a:gd name="T13" fmla="*/ 295 h 706"/>
                <a:gd name="T14" fmla="*/ 608 w 1146"/>
                <a:gd name="T15" fmla="*/ 177 h 706"/>
                <a:gd name="T16" fmla="*/ 585 w 1146"/>
                <a:gd name="T17" fmla="*/ 73 h 706"/>
                <a:gd name="T18" fmla="*/ 807 w 1146"/>
                <a:gd name="T19" fmla="*/ 41 h 706"/>
                <a:gd name="T20" fmla="*/ 845 w 1146"/>
                <a:gd name="T21" fmla="*/ 146 h 706"/>
                <a:gd name="T22" fmla="*/ 863 w 1146"/>
                <a:gd name="T23" fmla="*/ 222 h 706"/>
                <a:gd name="T24" fmla="*/ 890 w 1146"/>
                <a:gd name="T25" fmla="*/ 624 h 706"/>
                <a:gd name="T26" fmla="*/ 1040 w 1146"/>
                <a:gd name="T27" fmla="*/ 673 h 706"/>
                <a:gd name="T28" fmla="*/ 1146 w 1146"/>
                <a:gd name="T29" fmla="*/ 691 h 706"/>
                <a:gd name="T30" fmla="*/ 25 w 1146"/>
                <a:gd name="T31" fmla="*/ 706 h 706"/>
                <a:gd name="T32" fmla="*/ 26 w 1146"/>
                <a:gd name="T33" fmla="*/ 672 h 706"/>
                <a:gd name="T34" fmla="*/ 274 w 1146"/>
                <a:gd name="T35" fmla="*/ 656 h 706"/>
                <a:gd name="T36" fmla="*/ 337 w 1146"/>
                <a:gd name="T37" fmla="*/ 593 h 706"/>
                <a:gd name="T38" fmla="*/ 325 w 1146"/>
                <a:gd name="T39" fmla="*/ 497 h 706"/>
                <a:gd name="T40" fmla="*/ 258 w 1146"/>
                <a:gd name="T41" fmla="*/ 432 h 706"/>
                <a:gd name="T42" fmla="*/ 290 w 1146"/>
                <a:gd name="T43" fmla="*/ 381 h 706"/>
                <a:gd name="T44" fmla="*/ 331 w 1146"/>
                <a:gd name="T45" fmla="*/ 0 h 706"/>
                <a:gd name="T46" fmla="*/ 856 w 1146"/>
                <a:gd name="T47" fmla="*/ 637 h 706"/>
                <a:gd name="T48" fmla="*/ 857 w 1146"/>
                <a:gd name="T49" fmla="*/ 289 h 706"/>
                <a:gd name="T50" fmla="*/ 804 w 1146"/>
                <a:gd name="T51" fmla="*/ 172 h 706"/>
                <a:gd name="T52" fmla="*/ 661 w 1146"/>
                <a:gd name="T53" fmla="*/ 156 h 706"/>
                <a:gd name="T54" fmla="*/ 606 w 1146"/>
                <a:gd name="T55" fmla="*/ 246 h 706"/>
                <a:gd name="T56" fmla="*/ 590 w 1146"/>
                <a:gd name="T57" fmla="*/ 594 h 706"/>
                <a:gd name="T58" fmla="*/ 628 w 1146"/>
                <a:gd name="T59" fmla="*/ 672 h 706"/>
                <a:gd name="T60" fmla="*/ 856 w 1146"/>
                <a:gd name="T61" fmla="*/ 637 h 706"/>
                <a:gd name="T62" fmla="*/ 324 w 1146"/>
                <a:gd name="T63" fmla="*/ 383 h 706"/>
                <a:gd name="T64" fmla="*/ 446 w 1146"/>
                <a:gd name="T65" fmla="*/ 397 h 706"/>
                <a:gd name="T66" fmla="*/ 458 w 1146"/>
                <a:gd name="T67" fmla="*/ 54 h 706"/>
                <a:gd name="T68" fmla="*/ 349 w 1146"/>
                <a:gd name="T69" fmla="*/ 32 h 706"/>
                <a:gd name="T70" fmla="*/ 324 w 1146"/>
                <a:gd name="T71" fmla="*/ 217 h 706"/>
                <a:gd name="T72" fmla="*/ 807 w 1146"/>
                <a:gd name="T73" fmla="*/ 124 h 706"/>
                <a:gd name="T74" fmla="*/ 807 w 1146"/>
                <a:gd name="T75" fmla="*/ 73 h 706"/>
                <a:gd name="T76" fmla="*/ 614 w 1146"/>
                <a:gd name="T77" fmla="*/ 98 h 706"/>
                <a:gd name="T78" fmla="*/ 723 w 1146"/>
                <a:gd name="T79" fmla="*/ 124 h 706"/>
                <a:gd name="T80" fmla="*/ 473 w 1146"/>
                <a:gd name="T81" fmla="*/ 465 h 706"/>
                <a:gd name="T82" fmla="*/ 475 w 1146"/>
                <a:gd name="T83" fmla="*/ 431 h 706"/>
                <a:gd name="T84" fmla="*/ 290 w 1146"/>
                <a:gd name="T85" fmla="*/ 448 h 706"/>
                <a:gd name="T86" fmla="*/ 390 w 1146"/>
                <a:gd name="T87" fmla="*/ 464 h 706"/>
                <a:gd name="T88" fmla="*/ 458 w 1146"/>
                <a:gd name="T89" fmla="*/ 672 h 706"/>
                <a:gd name="T90" fmla="*/ 459 w 1146"/>
                <a:gd name="T91" fmla="*/ 639 h 706"/>
                <a:gd name="T92" fmla="*/ 307 w 1146"/>
                <a:gd name="T93" fmla="*/ 655 h 706"/>
                <a:gd name="T94" fmla="*/ 390 w 1146"/>
                <a:gd name="T95" fmla="*/ 672 h 706"/>
                <a:gd name="T96" fmla="*/ 411 w 1146"/>
                <a:gd name="T97" fmla="*/ 525 h 706"/>
                <a:gd name="T98" fmla="*/ 369 w 1146"/>
                <a:gd name="T99" fmla="*/ 507 h 706"/>
                <a:gd name="T100" fmla="*/ 374 w 1146"/>
                <a:gd name="T101" fmla="*/ 604 h 706"/>
                <a:gd name="T102" fmla="*/ 411 w 1146"/>
                <a:gd name="T103" fmla="*/ 58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6" h="706">
                  <a:moveTo>
                    <a:pt x="449" y="0"/>
                  </a:moveTo>
                  <a:cubicBezTo>
                    <a:pt x="479" y="9"/>
                    <a:pt x="490" y="23"/>
                    <a:pt x="490" y="53"/>
                  </a:cubicBezTo>
                  <a:cubicBezTo>
                    <a:pt x="490" y="162"/>
                    <a:pt x="490" y="271"/>
                    <a:pt x="490" y="381"/>
                  </a:cubicBezTo>
                  <a:cubicBezTo>
                    <a:pt x="490" y="391"/>
                    <a:pt x="491" y="398"/>
                    <a:pt x="503" y="403"/>
                  </a:cubicBezTo>
                  <a:cubicBezTo>
                    <a:pt x="522" y="412"/>
                    <a:pt x="529" y="438"/>
                    <a:pt x="522" y="467"/>
                  </a:cubicBezTo>
                  <a:cubicBezTo>
                    <a:pt x="517" y="487"/>
                    <a:pt x="504" y="496"/>
                    <a:pt x="481" y="497"/>
                  </a:cubicBezTo>
                  <a:cubicBezTo>
                    <a:pt x="445" y="497"/>
                    <a:pt x="445" y="497"/>
                    <a:pt x="445" y="533"/>
                  </a:cubicBezTo>
                  <a:cubicBezTo>
                    <a:pt x="445" y="553"/>
                    <a:pt x="446" y="573"/>
                    <a:pt x="445" y="593"/>
                  </a:cubicBezTo>
                  <a:cubicBezTo>
                    <a:pt x="444" y="603"/>
                    <a:pt x="448" y="605"/>
                    <a:pt x="457" y="605"/>
                  </a:cubicBezTo>
                  <a:cubicBezTo>
                    <a:pt x="494" y="607"/>
                    <a:pt x="507" y="620"/>
                    <a:pt x="506" y="657"/>
                  </a:cubicBezTo>
                  <a:cubicBezTo>
                    <a:pt x="506" y="669"/>
                    <a:pt x="508" y="674"/>
                    <a:pt x="521" y="673"/>
                  </a:cubicBezTo>
                  <a:cubicBezTo>
                    <a:pt x="534" y="671"/>
                    <a:pt x="549" y="673"/>
                    <a:pt x="564" y="673"/>
                  </a:cubicBezTo>
                  <a:cubicBezTo>
                    <a:pt x="555" y="652"/>
                    <a:pt x="557" y="631"/>
                    <a:pt x="557" y="610"/>
                  </a:cubicBezTo>
                  <a:cubicBezTo>
                    <a:pt x="557" y="505"/>
                    <a:pt x="558" y="400"/>
                    <a:pt x="557" y="295"/>
                  </a:cubicBezTo>
                  <a:cubicBezTo>
                    <a:pt x="557" y="266"/>
                    <a:pt x="565" y="241"/>
                    <a:pt x="585" y="220"/>
                  </a:cubicBezTo>
                  <a:cubicBezTo>
                    <a:pt x="596" y="208"/>
                    <a:pt x="603" y="193"/>
                    <a:pt x="608" y="177"/>
                  </a:cubicBezTo>
                  <a:cubicBezTo>
                    <a:pt x="611" y="164"/>
                    <a:pt x="612" y="153"/>
                    <a:pt x="598" y="143"/>
                  </a:cubicBezTo>
                  <a:cubicBezTo>
                    <a:pt x="580" y="129"/>
                    <a:pt x="576" y="97"/>
                    <a:pt x="585" y="73"/>
                  </a:cubicBezTo>
                  <a:cubicBezTo>
                    <a:pt x="593" y="52"/>
                    <a:pt x="611" y="41"/>
                    <a:pt x="637" y="41"/>
                  </a:cubicBezTo>
                  <a:cubicBezTo>
                    <a:pt x="694" y="41"/>
                    <a:pt x="750" y="41"/>
                    <a:pt x="807" y="41"/>
                  </a:cubicBezTo>
                  <a:cubicBezTo>
                    <a:pt x="835" y="41"/>
                    <a:pt x="853" y="51"/>
                    <a:pt x="861" y="73"/>
                  </a:cubicBezTo>
                  <a:cubicBezTo>
                    <a:pt x="871" y="99"/>
                    <a:pt x="865" y="131"/>
                    <a:pt x="845" y="146"/>
                  </a:cubicBezTo>
                  <a:cubicBezTo>
                    <a:pt x="836" y="153"/>
                    <a:pt x="835" y="159"/>
                    <a:pt x="837" y="169"/>
                  </a:cubicBezTo>
                  <a:cubicBezTo>
                    <a:pt x="841" y="189"/>
                    <a:pt x="849" y="207"/>
                    <a:pt x="863" y="222"/>
                  </a:cubicBezTo>
                  <a:cubicBezTo>
                    <a:pt x="882" y="242"/>
                    <a:pt x="890" y="266"/>
                    <a:pt x="890" y="294"/>
                  </a:cubicBezTo>
                  <a:cubicBezTo>
                    <a:pt x="889" y="404"/>
                    <a:pt x="889" y="514"/>
                    <a:pt x="890" y="624"/>
                  </a:cubicBezTo>
                  <a:cubicBezTo>
                    <a:pt x="890" y="640"/>
                    <a:pt x="890" y="656"/>
                    <a:pt x="881" y="673"/>
                  </a:cubicBezTo>
                  <a:cubicBezTo>
                    <a:pt x="935" y="673"/>
                    <a:pt x="988" y="673"/>
                    <a:pt x="1040" y="673"/>
                  </a:cubicBezTo>
                  <a:cubicBezTo>
                    <a:pt x="1067" y="673"/>
                    <a:pt x="1094" y="673"/>
                    <a:pt x="1122" y="672"/>
                  </a:cubicBezTo>
                  <a:cubicBezTo>
                    <a:pt x="1135" y="672"/>
                    <a:pt x="1146" y="677"/>
                    <a:pt x="1146" y="691"/>
                  </a:cubicBezTo>
                  <a:cubicBezTo>
                    <a:pt x="1146" y="706"/>
                    <a:pt x="1133" y="706"/>
                    <a:pt x="1122" y="706"/>
                  </a:cubicBezTo>
                  <a:cubicBezTo>
                    <a:pt x="757" y="706"/>
                    <a:pt x="391" y="706"/>
                    <a:pt x="25" y="706"/>
                  </a:cubicBezTo>
                  <a:cubicBezTo>
                    <a:pt x="13" y="706"/>
                    <a:pt x="0" y="705"/>
                    <a:pt x="1" y="690"/>
                  </a:cubicBezTo>
                  <a:cubicBezTo>
                    <a:pt x="1" y="674"/>
                    <a:pt x="13" y="672"/>
                    <a:pt x="26" y="672"/>
                  </a:cubicBezTo>
                  <a:cubicBezTo>
                    <a:pt x="103" y="673"/>
                    <a:pt x="180" y="672"/>
                    <a:pt x="256" y="673"/>
                  </a:cubicBezTo>
                  <a:cubicBezTo>
                    <a:pt x="269" y="673"/>
                    <a:pt x="275" y="672"/>
                    <a:pt x="274" y="656"/>
                  </a:cubicBezTo>
                  <a:cubicBezTo>
                    <a:pt x="273" y="621"/>
                    <a:pt x="288" y="607"/>
                    <a:pt x="325" y="605"/>
                  </a:cubicBezTo>
                  <a:cubicBezTo>
                    <a:pt x="334" y="605"/>
                    <a:pt x="338" y="603"/>
                    <a:pt x="337" y="593"/>
                  </a:cubicBezTo>
                  <a:cubicBezTo>
                    <a:pt x="337" y="565"/>
                    <a:pt x="337" y="537"/>
                    <a:pt x="337" y="509"/>
                  </a:cubicBezTo>
                  <a:cubicBezTo>
                    <a:pt x="337" y="500"/>
                    <a:pt x="335" y="495"/>
                    <a:pt x="325" y="497"/>
                  </a:cubicBezTo>
                  <a:cubicBezTo>
                    <a:pt x="322" y="497"/>
                    <a:pt x="318" y="497"/>
                    <a:pt x="315" y="497"/>
                  </a:cubicBezTo>
                  <a:cubicBezTo>
                    <a:pt x="257" y="500"/>
                    <a:pt x="256" y="471"/>
                    <a:pt x="258" y="432"/>
                  </a:cubicBezTo>
                  <a:cubicBezTo>
                    <a:pt x="259" y="419"/>
                    <a:pt x="266" y="408"/>
                    <a:pt x="277" y="404"/>
                  </a:cubicBezTo>
                  <a:cubicBezTo>
                    <a:pt x="290" y="399"/>
                    <a:pt x="290" y="392"/>
                    <a:pt x="290" y="381"/>
                  </a:cubicBezTo>
                  <a:cubicBezTo>
                    <a:pt x="290" y="273"/>
                    <a:pt x="290" y="164"/>
                    <a:pt x="290" y="55"/>
                  </a:cubicBezTo>
                  <a:cubicBezTo>
                    <a:pt x="290" y="24"/>
                    <a:pt x="301" y="10"/>
                    <a:pt x="331" y="0"/>
                  </a:cubicBezTo>
                  <a:cubicBezTo>
                    <a:pt x="370" y="0"/>
                    <a:pt x="410" y="0"/>
                    <a:pt x="449" y="0"/>
                  </a:cubicBezTo>
                  <a:close/>
                  <a:moveTo>
                    <a:pt x="856" y="637"/>
                  </a:moveTo>
                  <a:cubicBezTo>
                    <a:pt x="856" y="623"/>
                    <a:pt x="856" y="608"/>
                    <a:pt x="856" y="593"/>
                  </a:cubicBezTo>
                  <a:cubicBezTo>
                    <a:pt x="857" y="492"/>
                    <a:pt x="857" y="390"/>
                    <a:pt x="857" y="289"/>
                  </a:cubicBezTo>
                  <a:cubicBezTo>
                    <a:pt x="857" y="273"/>
                    <a:pt x="852" y="259"/>
                    <a:pt x="841" y="247"/>
                  </a:cubicBezTo>
                  <a:cubicBezTo>
                    <a:pt x="821" y="226"/>
                    <a:pt x="808" y="201"/>
                    <a:pt x="804" y="172"/>
                  </a:cubicBezTo>
                  <a:cubicBezTo>
                    <a:pt x="803" y="159"/>
                    <a:pt x="796" y="156"/>
                    <a:pt x="785" y="157"/>
                  </a:cubicBezTo>
                  <a:cubicBezTo>
                    <a:pt x="744" y="157"/>
                    <a:pt x="702" y="157"/>
                    <a:pt x="661" y="156"/>
                  </a:cubicBezTo>
                  <a:cubicBezTo>
                    <a:pt x="648" y="156"/>
                    <a:pt x="644" y="161"/>
                    <a:pt x="642" y="172"/>
                  </a:cubicBezTo>
                  <a:cubicBezTo>
                    <a:pt x="638" y="201"/>
                    <a:pt x="626" y="225"/>
                    <a:pt x="606" y="246"/>
                  </a:cubicBezTo>
                  <a:cubicBezTo>
                    <a:pt x="595" y="258"/>
                    <a:pt x="590" y="272"/>
                    <a:pt x="590" y="288"/>
                  </a:cubicBezTo>
                  <a:cubicBezTo>
                    <a:pt x="590" y="390"/>
                    <a:pt x="590" y="492"/>
                    <a:pt x="590" y="594"/>
                  </a:cubicBezTo>
                  <a:cubicBezTo>
                    <a:pt x="590" y="608"/>
                    <a:pt x="590" y="623"/>
                    <a:pt x="590" y="637"/>
                  </a:cubicBezTo>
                  <a:cubicBezTo>
                    <a:pt x="593" y="663"/>
                    <a:pt x="604" y="672"/>
                    <a:pt x="628" y="672"/>
                  </a:cubicBezTo>
                  <a:cubicBezTo>
                    <a:pt x="692" y="673"/>
                    <a:pt x="755" y="673"/>
                    <a:pt x="818" y="672"/>
                  </a:cubicBezTo>
                  <a:cubicBezTo>
                    <a:pt x="843" y="672"/>
                    <a:pt x="852" y="663"/>
                    <a:pt x="856" y="637"/>
                  </a:cubicBezTo>
                  <a:close/>
                  <a:moveTo>
                    <a:pt x="324" y="217"/>
                  </a:moveTo>
                  <a:cubicBezTo>
                    <a:pt x="324" y="272"/>
                    <a:pt x="324" y="327"/>
                    <a:pt x="324" y="383"/>
                  </a:cubicBezTo>
                  <a:cubicBezTo>
                    <a:pt x="324" y="391"/>
                    <a:pt x="323" y="398"/>
                    <a:pt x="336" y="397"/>
                  </a:cubicBezTo>
                  <a:cubicBezTo>
                    <a:pt x="373" y="396"/>
                    <a:pt x="409" y="397"/>
                    <a:pt x="446" y="397"/>
                  </a:cubicBezTo>
                  <a:cubicBezTo>
                    <a:pt x="457" y="397"/>
                    <a:pt x="458" y="393"/>
                    <a:pt x="458" y="384"/>
                  </a:cubicBezTo>
                  <a:cubicBezTo>
                    <a:pt x="457" y="274"/>
                    <a:pt x="457" y="164"/>
                    <a:pt x="458" y="54"/>
                  </a:cubicBezTo>
                  <a:cubicBezTo>
                    <a:pt x="458" y="38"/>
                    <a:pt x="450" y="32"/>
                    <a:pt x="434" y="32"/>
                  </a:cubicBezTo>
                  <a:cubicBezTo>
                    <a:pt x="406" y="33"/>
                    <a:pt x="377" y="33"/>
                    <a:pt x="349" y="32"/>
                  </a:cubicBezTo>
                  <a:cubicBezTo>
                    <a:pt x="330" y="32"/>
                    <a:pt x="324" y="39"/>
                    <a:pt x="324" y="57"/>
                  </a:cubicBezTo>
                  <a:cubicBezTo>
                    <a:pt x="325" y="110"/>
                    <a:pt x="324" y="163"/>
                    <a:pt x="324" y="217"/>
                  </a:cubicBezTo>
                  <a:close/>
                  <a:moveTo>
                    <a:pt x="723" y="124"/>
                  </a:moveTo>
                  <a:cubicBezTo>
                    <a:pt x="751" y="124"/>
                    <a:pt x="779" y="124"/>
                    <a:pt x="807" y="124"/>
                  </a:cubicBezTo>
                  <a:cubicBezTo>
                    <a:pt x="825" y="125"/>
                    <a:pt x="832" y="116"/>
                    <a:pt x="832" y="99"/>
                  </a:cubicBezTo>
                  <a:cubicBezTo>
                    <a:pt x="832" y="82"/>
                    <a:pt x="826" y="73"/>
                    <a:pt x="807" y="73"/>
                  </a:cubicBezTo>
                  <a:cubicBezTo>
                    <a:pt x="751" y="73"/>
                    <a:pt x="695" y="73"/>
                    <a:pt x="640" y="73"/>
                  </a:cubicBezTo>
                  <a:cubicBezTo>
                    <a:pt x="622" y="73"/>
                    <a:pt x="614" y="81"/>
                    <a:pt x="614" y="98"/>
                  </a:cubicBezTo>
                  <a:cubicBezTo>
                    <a:pt x="614" y="115"/>
                    <a:pt x="621" y="125"/>
                    <a:pt x="639" y="124"/>
                  </a:cubicBezTo>
                  <a:cubicBezTo>
                    <a:pt x="667" y="124"/>
                    <a:pt x="695" y="124"/>
                    <a:pt x="723" y="124"/>
                  </a:cubicBezTo>
                  <a:close/>
                  <a:moveTo>
                    <a:pt x="390" y="464"/>
                  </a:moveTo>
                  <a:cubicBezTo>
                    <a:pt x="418" y="464"/>
                    <a:pt x="446" y="464"/>
                    <a:pt x="473" y="465"/>
                  </a:cubicBezTo>
                  <a:cubicBezTo>
                    <a:pt x="487" y="465"/>
                    <a:pt x="490" y="460"/>
                    <a:pt x="490" y="447"/>
                  </a:cubicBezTo>
                  <a:cubicBezTo>
                    <a:pt x="490" y="435"/>
                    <a:pt x="487" y="431"/>
                    <a:pt x="475" y="431"/>
                  </a:cubicBezTo>
                  <a:cubicBezTo>
                    <a:pt x="418" y="431"/>
                    <a:pt x="362" y="431"/>
                    <a:pt x="305" y="431"/>
                  </a:cubicBezTo>
                  <a:cubicBezTo>
                    <a:pt x="292" y="431"/>
                    <a:pt x="290" y="437"/>
                    <a:pt x="290" y="448"/>
                  </a:cubicBezTo>
                  <a:cubicBezTo>
                    <a:pt x="290" y="460"/>
                    <a:pt x="293" y="465"/>
                    <a:pt x="306" y="465"/>
                  </a:cubicBezTo>
                  <a:cubicBezTo>
                    <a:pt x="334" y="464"/>
                    <a:pt x="362" y="464"/>
                    <a:pt x="390" y="464"/>
                  </a:cubicBezTo>
                  <a:close/>
                  <a:moveTo>
                    <a:pt x="390" y="672"/>
                  </a:moveTo>
                  <a:cubicBezTo>
                    <a:pt x="413" y="672"/>
                    <a:pt x="435" y="672"/>
                    <a:pt x="458" y="672"/>
                  </a:cubicBezTo>
                  <a:cubicBezTo>
                    <a:pt x="471" y="673"/>
                    <a:pt x="474" y="667"/>
                    <a:pt x="474" y="656"/>
                  </a:cubicBezTo>
                  <a:cubicBezTo>
                    <a:pt x="474" y="644"/>
                    <a:pt x="471" y="639"/>
                    <a:pt x="459" y="639"/>
                  </a:cubicBezTo>
                  <a:cubicBezTo>
                    <a:pt x="413" y="639"/>
                    <a:pt x="368" y="639"/>
                    <a:pt x="323" y="639"/>
                  </a:cubicBezTo>
                  <a:cubicBezTo>
                    <a:pt x="311" y="639"/>
                    <a:pt x="307" y="643"/>
                    <a:pt x="307" y="655"/>
                  </a:cubicBezTo>
                  <a:cubicBezTo>
                    <a:pt x="307" y="668"/>
                    <a:pt x="312" y="673"/>
                    <a:pt x="325" y="672"/>
                  </a:cubicBezTo>
                  <a:cubicBezTo>
                    <a:pt x="346" y="672"/>
                    <a:pt x="368" y="672"/>
                    <a:pt x="390" y="672"/>
                  </a:cubicBezTo>
                  <a:close/>
                  <a:moveTo>
                    <a:pt x="411" y="553"/>
                  </a:moveTo>
                  <a:cubicBezTo>
                    <a:pt x="411" y="543"/>
                    <a:pt x="411" y="534"/>
                    <a:pt x="411" y="525"/>
                  </a:cubicBezTo>
                  <a:cubicBezTo>
                    <a:pt x="411" y="495"/>
                    <a:pt x="411" y="495"/>
                    <a:pt x="381" y="496"/>
                  </a:cubicBezTo>
                  <a:cubicBezTo>
                    <a:pt x="373" y="497"/>
                    <a:pt x="369" y="498"/>
                    <a:pt x="369" y="507"/>
                  </a:cubicBezTo>
                  <a:cubicBezTo>
                    <a:pt x="370" y="537"/>
                    <a:pt x="370" y="566"/>
                    <a:pt x="370" y="595"/>
                  </a:cubicBezTo>
                  <a:cubicBezTo>
                    <a:pt x="370" y="598"/>
                    <a:pt x="368" y="604"/>
                    <a:pt x="374" y="604"/>
                  </a:cubicBezTo>
                  <a:cubicBezTo>
                    <a:pt x="385" y="605"/>
                    <a:pt x="397" y="607"/>
                    <a:pt x="407" y="604"/>
                  </a:cubicBezTo>
                  <a:cubicBezTo>
                    <a:pt x="416" y="601"/>
                    <a:pt x="410" y="590"/>
                    <a:pt x="411" y="582"/>
                  </a:cubicBezTo>
                  <a:cubicBezTo>
                    <a:pt x="412" y="573"/>
                    <a:pt x="411" y="563"/>
                    <a:pt x="411" y="553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B68D100-9CB0-4E91-B501-D0AF08DF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5010150"/>
              <a:ext cx="341313" cy="77788"/>
            </a:xfrm>
            <a:custGeom>
              <a:avLst/>
              <a:gdLst>
                <a:gd name="T0" fmla="*/ 185 w 367"/>
                <a:gd name="T1" fmla="*/ 0 h 84"/>
                <a:gd name="T2" fmla="*/ 341 w 367"/>
                <a:gd name="T3" fmla="*/ 0 h 84"/>
                <a:gd name="T4" fmla="*/ 367 w 367"/>
                <a:gd name="T5" fmla="*/ 15 h 84"/>
                <a:gd name="T6" fmla="*/ 341 w 367"/>
                <a:gd name="T7" fmla="*/ 33 h 84"/>
                <a:gd name="T8" fmla="*/ 235 w 367"/>
                <a:gd name="T9" fmla="*/ 33 h 84"/>
                <a:gd name="T10" fmla="*/ 219 w 367"/>
                <a:gd name="T11" fmla="*/ 41 h 84"/>
                <a:gd name="T12" fmla="*/ 234 w 367"/>
                <a:gd name="T13" fmla="*/ 48 h 84"/>
                <a:gd name="T14" fmla="*/ 286 w 367"/>
                <a:gd name="T15" fmla="*/ 48 h 84"/>
                <a:gd name="T16" fmla="*/ 308 w 367"/>
                <a:gd name="T17" fmla="*/ 66 h 84"/>
                <a:gd name="T18" fmla="*/ 288 w 367"/>
                <a:gd name="T19" fmla="*/ 84 h 84"/>
                <a:gd name="T20" fmla="*/ 88 w 367"/>
                <a:gd name="T21" fmla="*/ 84 h 84"/>
                <a:gd name="T22" fmla="*/ 68 w 367"/>
                <a:gd name="T23" fmla="*/ 67 h 84"/>
                <a:gd name="T24" fmla="*/ 89 w 367"/>
                <a:gd name="T25" fmla="*/ 48 h 84"/>
                <a:gd name="T26" fmla="*/ 133 w 367"/>
                <a:gd name="T27" fmla="*/ 48 h 84"/>
                <a:gd name="T28" fmla="*/ 148 w 367"/>
                <a:gd name="T29" fmla="*/ 41 h 84"/>
                <a:gd name="T30" fmla="*/ 132 w 367"/>
                <a:gd name="T31" fmla="*/ 33 h 84"/>
                <a:gd name="T32" fmla="*/ 24 w 367"/>
                <a:gd name="T33" fmla="*/ 33 h 84"/>
                <a:gd name="T34" fmla="*/ 0 w 367"/>
                <a:gd name="T35" fmla="*/ 15 h 84"/>
                <a:gd name="T36" fmla="*/ 24 w 367"/>
                <a:gd name="T37" fmla="*/ 0 h 84"/>
                <a:gd name="T38" fmla="*/ 185 w 367"/>
                <a:gd name="T3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84">
                  <a:moveTo>
                    <a:pt x="185" y="0"/>
                  </a:moveTo>
                  <a:cubicBezTo>
                    <a:pt x="237" y="0"/>
                    <a:pt x="289" y="0"/>
                    <a:pt x="341" y="0"/>
                  </a:cubicBezTo>
                  <a:cubicBezTo>
                    <a:pt x="354" y="0"/>
                    <a:pt x="366" y="0"/>
                    <a:pt x="367" y="15"/>
                  </a:cubicBezTo>
                  <a:cubicBezTo>
                    <a:pt x="367" y="32"/>
                    <a:pt x="354" y="33"/>
                    <a:pt x="341" y="33"/>
                  </a:cubicBezTo>
                  <a:cubicBezTo>
                    <a:pt x="306" y="32"/>
                    <a:pt x="271" y="32"/>
                    <a:pt x="235" y="33"/>
                  </a:cubicBezTo>
                  <a:cubicBezTo>
                    <a:pt x="229" y="33"/>
                    <a:pt x="219" y="29"/>
                    <a:pt x="219" y="41"/>
                  </a:cubicBezTo>
                  <a:cubicBezTo>
                    <a:pt x="219" y="52"/>
                    <a:pt x="229" y="48"/>
                    <a:pt x="234" y="48"/>
                  </a:cubicBezTo>
                  <a:cubicBezTo>
                    <a:pt x="252" y="49"/>
                    <a:pt x="269" y="49"/>
                    <a:pt x="286" y="48"/>
                  </a:cubicBezTo>
                  <a:cubicBezTo>
                    <a:pt x="299" y="48"/>
                    <a:pt x="308" y="52"/>
                    <a:pt x="308" y="66"/>
                  </a:cubicBezTo>
                  <a:cubicBezTo>
                    <a:pt x="308" y="79"/>
                    <a:pt x="298" y="84"/>
                    <a:pt x="288" y="84"/>
                  </a:cubicBezTo>
                  <a:cubicBezTo>
                    <a:pt x="221" y="84"/>
                    <a:pt x="154" y="84"/>
                    <a:pt x="88" y="84"/>
                  </a:cubicBezTo>
                  <a:cubicBezTo>
                    <a:pt x="77" y="84"/>
                    <a:pt x="68" y="80"/>
                    <a:pt x="68" y="67"/>
                  </a:cubicBezTo>
                  <a:cubicBezTo>
                    <a:pt x="68" y="53"/>
                    <a:pt x="76" y="48"/>
                    <a:pt x="89" y="48"/>
                  </a:cubicBezTo>
                  <a:cubicBezTo>
                    <a:pt x="103" y="49"/>
                    <a:pt x="118" y="49"/>
                    <a:pt x="133" y="48"/>
                  </a:cubicBezTo>
                  <a:cubicBezTo>
                    <a:pt x="138" y="48"/>
                    <a:pt x="148" y="52"/>
                    <a:pt x="148" y="41"/>
                  </a:cubicBezTo>
                  <a:cubicBezTo>
                    <a:pt x="148" y="29"/>
                    <a:pt x="138" y="33"/>
                    <a:pt x="132" y="33"/>
                  </a:cubicBezTo>
                  <a:cubicBezTo>
                    <a:pt x="96" y="32"/>
                    <a:pt x="60" y="32"/>
                    <a:pt x="24" y="33"/>
                  </a:cubicBezTo>
                  <a:cubicBezTo>
                    <a:pt x="11" y="33"/>
                    <a:pt x="0" y="30"/>
                    <a:pt x="0" y="15"/>
                  </a:cubicBezTo>
                  <a:cubicBezTo>
                    <a:pt x="1" y="2"/>
                    <a:pt x="12" y="0"/>
                    <a:pt x="24" y="0"/>
                  </a:cubicBezTo>
                  <a:cubicBezTo>
                    <a:pt x="78" y="0"/>
                    <a:pt x="132" y="0"/>
                    <a:pt x="185" y="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7D79F04-7043-4146-B977-0982FDD6B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1" y="4129088"/>
              <a:ext cx="119063" cy="195263"/>
            </a:xfrm>
            <a:custGeom>
              <a:avLst/>
              <a:gdLst>
                <a:gd name="T0" fmla="*/ 105 w 127"/>
                <a:gd name="T1" fmla="*/ 43 h 210"/>
                <a:gd name="T2" fmla="*/ 90 w 127"/>
                <a:gd name="T3" fmla="*/ 16 h 210"/>
                <a:gd name="T4" fmla="*/ 85 w 127"/>
                <a:gd name="T5" fmla="*/ 13 h 210"/>
                <a:gd name="T6" fmla="*/ 78 w 127"/>
                <a:gd name="T7" fmla="*/ 6 h 210"/>
                <a:gd name="T8" fmla="*/ 73 w 127"/>
                <a:gd name="T9" fmla="*/ 0 h 210"/>
                <a:gd name="T10" fmla="*/ 43 w 127"/>
                <a:gd name="T11" fmla="*/ 9 h 210"/>
                <a:gd name="T12" fmla="*/ 14 w 127"/>
                <a:gd name="T13" fmla="*/ 54 h 210"/>
                <a:gd name="T14" fmla="*/ 11 w 127"/>
                <a:gd name="T15" fmla="*/ 109 h 210"/>
                <a:gd name="T16" fmla="*/ 0 w 127"/>
                <a:gd name="T17" fmla="*/ 150 h 210"/>
                <a:gd name="T18" fmla="*/ 0 w 127"/>
                <a:gd name="T19" fmla="*/ 208 h 210"/>
                <a:gd name="T20" fmla="*/ 118 w 127"/>
                <a:gd name="T21" fmla="*/ 208 h 210"/>
                <a:gd name="T22" fmla="*/ 105 w 127"/>
                <a:gd name="T23" fmla="*/ 43 h 210"/>
                <a:gd name="T24" fmla="*/ 82 w 127"/>
                <a:gd name="T25" fmla="*/ 200 h 210"/>
                <a:gd name="T26" fmla="*/ 63 w 127"/>
                <a:gd name="T27" fmla="*/ 205 h 210"/>
                <a:gd name="T28" fmla="*/ 35 w 127"/>
                <a:gd name="T29" fmla="*/ 177 h 210"/>
                <a:gd name="T30" fmla="*/ 45 w 127"/>
                <a:gd name="T31" fmla="*/ 123 h 210"/>
                <a:gd name="T32" fmla="*/ 47 w 127"/>
                <a:gd name="T33" fmla="*/ 68 h 210"/>
                <a:gd name="T34" fmla="*/ 47 w 127"/>
                <a:gd name="T35" fmla="*/ 50 h 210"/>
                <a:gd name="T36" fmla="*/ 60 w 127"/>
                <a:gd name="T37" fmla="*/ 41 h 210"/>
                <a:gd name="T38" fmla="*/ 71 w 127"/>
                <a:gd name="T39" fmla="*/ 51 h 210"/>
                <a:gd name="T40" fmla="*/ 71 w 127"/>
                <a:gd name="T41" fmla="*/ 86 h 210"/>
                <a:gd name="T42" fmla="*/ 81 w 127"/>
                <a:gd name="T43" fmla="*/ 137 h 210"/>
                <a:gd name="T44" fmla="*/ 82 w 127"/>
                <a:gd name="T45" fmla="*/ 2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210">
                  <a:moveTo>
                    <a:pt x="105" y="43"/>
                  </a:moveTo>
                  <a:cubicBezTo>
                    <a:pt x="106" y="33"/>
                    <a:pt x="100" y="21"/>
                    <a:pt x="90" y="16"/>
                  </a:cubicBezTo>
                  <a:cubicBezTo>
                    <a:pt x="88" y="15"/>
                    <a:pt x="87" y="14"/>
                    <a:pt x="85" y="13"/>
                  </a:cubicBezTo>
                  <a:cubicBezTo>
                    <a:pt x="83" y="11"/>
                    <a:pt x="80" y="9"/>
                    <a:pt x="78" y="6"/>
                  </a:cubicBezTo>
                  <a:cubicBezTo>
                    <a:pt x="76" y="5"/>
                    <a:pt x="75" y="2"/>
                    <a:pt x="73" y="0"/>
                  </a:cubicBezTo>
                  <a:cubicBezTo>
                    <a:pt x="71" y="9"/>
                    <a:pt x="64" y="9"/>
                    <a:pt x="43" y="9"/>
                  </a:cubicBezTo>
                  <a:cubicBezTo>
                    <a:pt x="22" y="17"/>
                    <a:pt x="14" y="31"/>
                    <a:pt x="14" y="54"/>
                  </a:cubicBezTo>
                  <a:cubicBezTo>
                    <a:pt x="14" y="72"/>
                    <a:pt x="19" y="92"/>
                    <a:pt x="11" y="109"/>
                  </a:cubicBezTo>
                  <a:cubicBezTo>
                    <a:pt x="4" y="122"/>
                    <a:pt x="1" y="135"/>
                    <a:pt x="0" y="150"/>
                  </a:cubicBezTo>
                  <a:cubicBezTo>
                    <a:pt x="0" y="169"/>
                    <a:pt x="0" y="189"/>
                    <a:pt x="0" y="208"/>
                  </a:cubicBezTo>
                  <a:cubicBezTo>
                    <a:pt x="39" y="208"/>
                    <a:pt x="79" y="208"/>
                    <a:pt x="118" y="208"/>
                  </a:cubicBezTo>
                  <a:cubicBezTo>
                    <a:pt x="127" y="152"/>
                    <a:pt x="101" y="99"/>
                    <a:pt x="105" y="43"/>
                  </a:cubicBezTo>
                  <a:close/>
                  <a:moveTo>
                    <a:pt x="82" y="200"/>
                  </a:moveTo>
                  <a:cubicBezTo>
                    <a:pt x="81" y="209"/>
                    <a:pt x="70" y="205"/>
                    <a:pt x="63" y="205"/>
                  </a:cubicBezTo>
                  <a:cubicBezTo>
                    <a:pt x="30" y="205"/>
                    <a:pt x="34" y="210"/>
                    <a:pt x="35" y="177"/>
                  </a:cubicBezTo>
                  <a:cubicBezTo>
                    <a:pt x="35" y="159"/>
                    <a:pt x="32" y="142"/>
                    <a:pt x="45" y="123"/>
                  </a:cubicBezTo>
                  <a:cubicBezTo>
                    <a:pt x="53" y="110"/>
                    <a:pt x="47" y="87"/>
                    <a:pt x="47" y="68"/>
                  </a:cubicBezTo>
                  <a:cubicBezTo>
                    <a:pt x="47" y="62"/>
                    <a:pt x="47" y="56"/>
                    <a:pt x="47" y="50"/>
                  </a:cubicBezTo>
                  <a:cubicBezTo>
                    <a:pt x="48" y="43"/>
                    <a:pt x="53" y="41"/>
                    <a:pt x="60" y="41"/>
                  </a:cubicBezTo>
                  <a:cubicBezTo>
                    <a:pt x="67" y="41"/>
                    <a:pt x="71" y="43"/>
                    <a:pt x="71" y="51"/>
                  </a:cubicBezTo>
                  <a:cubicBezTo>
                    <a:pt x="71" y="62"/>
                    <a:pt x="71" y="74"/>
                    <a:pt x="71" y="86"/>
                  </a:cubicBezTo>
                  <a:cubicBezTo>
                    <a:pt x="73" y="103"/>
                    <a:pt x="70" y="119"/>
                    <a:pt x="81" y="137"/>
                  </a:cubicBezTo>
                  <a:cubicBezTo>
                    <a:pt x="90" y="154"/>
                    <a:pt x="84" y="179"/>
                    <a:pt x="82" y="20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47389BEC-C3CB-40EE-81EA-0376BFE5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3987800"/>
              <a:ext cx="30163" cy="150813"/>
            </a:xfrm>
            <a:custGeom>
              <a:avLst/>
              <a:gdLst>
                <a:gd name="T0" fmla="*/ 33 w 33"/>
                <a:gd name="T1" fmla="*/ 15 h 162"/>
                <a:gd name="T2" fmla="*/ 33 w 33"/>
                <a:gd name="T3" fmla="*/ 129 h 162"/>
                <a:gd name="T4" fmla="*/ 1 w 33"/>
                <a:gd name="T5" fmla="*/ 161 h 162"/>
                <a:gd name="T6" fmla="*/ 0 w 33"/>
                <a:gd name="T7" fmla="*/ 23 h 162"/>
                <a:gd name="T8" fmla="*/ 14 w 33"/>
                <a:gd name="T9" fmla="*/ 2 h 162"/>
                <a:gd name="T10" fmla="*/ 33 w 33"/>
                <a:gd name="T11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62">
                  <a:moveTo>
                    <a:pt x="33" y="15"/>
                  </a:moveTo>
                  <a:cubicBezTo>
                    <a:pt x="33" y="53"/>
                    <a:pt x="33" y="91"/>
                    <a:pt x="33" y="129"/>
                  </a:cubicBezTo>
                  <a:cubicBezTo>
                    <a:pt x="33" y="162"/>
                    <a:pt x="33" y="162"/>
                    <a:pt x="1" y="161"/>
                  </a:cubicBezTo>
                  <a:cubicBezTo>
                    <a:pt x="1" y="115"/>
                    <a:pt x="1" y="69"/>
                    <a:pt x="0" y="23"/>
                  </a:cubicBezTo>
                  <a:cubicBezTo>
                    <a:pt x="0" y="12"/>
                    <a:pt x="4" y="4"/>
                    <a:pt x="14" y="2"/>
                  </a:cubicBezTo>
                  <a:cubicBezTo>
                    <a:pt x="24" y="0"/>
                    <a:pt x="31" y="5"/>
                    <a:pt x="33" y="1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F8A6983-762C-49A8-A12D-45E8964DF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5010150"/>
              <a:ext cx="93663" cy="31750"/>
            </a:xfrm>
            <a:custGeom>
              <a:avLst/>
              <a:gdLst>
                <a:gd name="T0" fmla="*/ 49 w 100"/>
                <a:gd name="T1" fmla="*/ 32 h 33"/>
                <a:gd name="T2" fmla="*/ 18 w 100"/>
                <a:gd name="T3" fmla="*/ 32 h 33"/>
                <a:gd name="T4" fmla="*/ 0 w 100"/>
                <a:gd name="T5" fmla="*/ 15 h 33"/>
                <a:gd name="T6" fmla="*/ 17 w 100"/>
                <a:gd name="T7" fmla="*/ 0 h 33"/>
                <a:gd name="T8" fmla="*/ 82 w 100"/>
                <a:gd name="T9" fmla="*/ 0 h 33"/>
                <a:gd name="T10" fmla="*/ 100 w 100"/>
                <a:gd name="T11" fmla="*/ 16 h 33"/>
                <a:gd name="T12" fmla="*/ 81 w 100"/>
                <a:gd name="T13" fmla="*/ 33 h 33"/>
                <a:gd name="T14" fmla="*/ 49 w 100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3">
                  <a:moveTo>
                    <a:pt x="49" y="32"/>
                  </a:moveTo>
                  <a:cubicBezTo>
                    <a:pt x="39" y="32"/>
                    <a:pt x="28" y="33"/>
                    <a:pt x="18" y="32"/>
                  </a:cubicBezTo>
                  <a:cubicBezTo>
                    <a:pt x="6" y="32"/>
                    <a:pt x="0" y="27"/>
                    <a:pt x="0" y="15"/>
                  </a:cubicBezTo>
                  <a:cubicBezTo>
                    <a:pt x="0" y="5"/>
                    <a:pt x="6" y="0"/>
                    <a:pt x="17" y="0"/>
                  </a:cubicBezTo>
                  <a:cubicBezTo>
                    <a:pt x="39" y="0"/>
                    <a:pt x="60" y="0"/>
                    <a:pt x="82" y="0"/>
                  </a:cubicBezTo>
                  <a:cubicBezTo>
                    <a:pt x="93" y="0"/>
                    <a:pt x="100" y="4"/>
                    <a:pt x="100" y="16"/>
                  </a:cubicBezTo>
                  <a:cubicBezTo>
                    <a:pt x="99" y="28"/>
                    <a:pt x="92" y="33"/>
                    <a:pt x="81" y="33"/>
                  </a:cubicBezTo>
                  <a:cubicBezTo>
                    <a:pt x="71" y="32"/>
                    <a:pt x="60" y="33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5D18352-377D-4AAE-8327-35E3DB28E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3" y="5010150"/>
              <a:ext cx="93663" cy="31750"/>
            </a:xfrm>
            <a:custGeom>
              <a:avLst/>
              <a:gdLst>
                <a:gd name="T0" fmla="*/ 49 w 101"/>
                <a:gd name="T1" fmla="*/ 32 h 33"/>
                <a:gd name="T2" fmla="*/ 17 w 101"/>
                <a:gd name="T3" fmla="*/ 32 h 33"/>
                <a:gd name="T4" fmla="*/ 0 w 101"/>
                <a:gd name="T5" fmla="*/ 15 h 33"/>
                <a:gd name="T6" fmla="*/ 17 w 101"/>
                <a:gd name="T7" fmla="*/ 0 h 33"/>
                <a:gd name="T8" fmla="*/ 83 w 101"/>
                <a:gd name="T9" fmla="*/ 0 h 33"/>
                <a:gd name="T10" fmla="*/ 100 w 101"/>
                <a:gd name="T11" fmla="*/ 17 h 33"/>
                <a:gd name="T12" fmla="*/ 83 w 101"/>
                <a:gd name="T13" fmla="*/ 32 h 33"/>
                <a:gd name="T14" fmla="*/ 49 w 101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3">
                  <a:moveTo>
                    <a:pt x="49" y="32"/>
                  </a:moveTo>
                  <a:cubicBezTo>
                    <a:pt x="39" y="32"/>
                    <a:pt x="28" y="33"/>
                    <a:pt x="17" y="32"/>
                  </a:cubicBezTo>
                  <a:cubicBezTo>
                    <a:pt x="6" y="32"/>
                    <a:pt x="0" y="26"/>
                    <a:pt x="0" y="15"/>
                  </a:cubicBezTo>
                  <a:cubicBezTo>
                    <a:pt x="0" y="4"/>
                    <a:pt x="7" y="0"/>
                    <a:pt x="17" y="0"/>
                  </a:cubicBezTo>
                  <a:cubicBezTo>
                    <a:pt x="39" y="0"/>
                    <a:pt x="61" y="0"/>
                    <a:pt x="83" y="0"/>
                  </a:cubicBezTo>
                  <a:cubicBezTo>
                    <a:pt x="94" y="0"/>
                    <a:pt x="101" y="6"/>
                    <a:pt x="100" y="17"/>
                  </a:cubicBezTo>
                  <a:cubicBezTo>
                    <a:pt x="100" y="27"/>
                    <a:pt x="93" y="32"/>
                    <a:pt x="83" y="32"/>
                  </a:cubicBezTo>
                  <a:cubicBezTo>
                    <a:pt x="72" y="33"/>
                    <a:pt x="60" y="32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0C1D388-C87D-41DB-B2F6-C39AC9868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4943475"/>
              <a:ext cx="55563" cy="34925"/>
            </a:xfrm>
            <a:custGeom>
              <a:avLst/>
              <a:gdLst>
                <a:gd name="T0" fmla="*/ 30 w 59"/>
                <a:gd name="T1" fmla="*/ 38 h 38"/>
                <a:gd name="T2" fmla="*/ 14 w 59"/>
                <a:gd name="T3" fmla="*/ 37 h 38"/>
                <a:gd name="T4" fmla="*/ 2 w 59"/>
                <a:gd name="T5" fmla="*/ 20 h 38"/>
                <a:gd name="T6" fmla="*/ 33 w 59"/>
                <a:gd name="T7" fmla="*/ 5 h 38"/>
                <a:gd name="T8" fmla="*/ 58 w 59"/>
                <a:gd name="T9" fmla="*/ 20 h 38"/>
                <a:gd name="T10" fmla="*/ 46 w 59"/>
                <a:gd name="T11" fmla="*/ 37 h 38"/>
                <a:gd name="T12" fmla="*/ 30 w 59"/>
                <a:gd name="T13" fmla="*/ 37 h 38"/>
                <a:gd name="T14" fmla="*/ 30 w 5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8">
                  <a:moveTo>
                    <a:pt x="30" y="38"/>
                  </a:moveTo>
                  <a:cubicBezTo>
                    <a:pt x="24" y="37"/>
                    <a:pt x="19" y="38"/>
                    <a:pt x="14" y="37"/>
                  </a:cubicBezTo>
                  <a:cubicBezTo>
                    <a:pt x="4" y="35"/>
                    <a:pt x="0" y="29"/>
                    <a:pt x="2" y="20"/>
                  </a:cubicBezTo>
                  <a:cubicBezTo>
                    <a:pt x="5" y="0"/>
                    <a:pt x="21" y="5"/>
                    <a:pt x="33" y="5"/>
                  </a:cubicBezTo>
                  <a:cubicBezTo>
                    <a:pt x="45" y="4"/>
                    <a:pt x="57" y="5"/>
                    <a:pt x="58" y="20"/>
                  </a:cubicBezTo>
                  <a:cubicBezTo>
                    <a:pt x="59" y="29"/>
                    <a:pt x="55" y="36"/>
                    <a:pt x="46" y="37"/>
                  </a:cubicBezTo>
                  <a:cubicBezTo>
                    <a:pt x="40" y="37"/>
                    <a:pt x="35" y="37"/>
                    <a:pt x="30" y="37"/>
                  </a:cubicBezTo>
                  <a:cubicBezTo>
                    <a:pt x="30" y="37"/>
                    <a:pt x="30" y="37"/>
                    <a:pt x="30" y="38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B12886E7-2F37-404D-9F47-4B8DDBEA9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1" y="4945063"/>
              <a:ext cx="53975" cy="33338"/>
            </a:xfrm>
            <a:custGeom>
              <a:avLst/>
              <a:gdLst>
                <a:gd name="T0" fmla="*/ 29 w 58"/>
                <a:gd name="T1" fmla="*/ 35 h 36"/>
                <a:gd name="T2" fmla="*/ 14 w 58"/>
                <a:gd name="T3" fmla="*/ 35 h 36"/>
                <a:gd name="T4" fmla="*/ 1 w 58"/>
                <a:gd name="T5" fmla="*/ 24 h 36"/>
                <a:gd name="T6" fmla="*/ 5 w 58"/>
                <a:gd name="T7" fmla="*/ 8 h 36"/>
                <a:gd name="T8" fmla="*/ 52 w 58"/>
                <a:gd name="T9" fmla="*/ 7 h 36"/>
                <a:gd name="T10" fmla="*/ 57 w 58"/>
                <a:gd name="T11" fmla="*/ 23 h 36"/>
                <a:gd name="T12" fmla="*/ 45 w 58"/>
                <a:gd name="T13" fmla="*/ 35 h 36"/>
                <a:gd name="T14" fmla="*/ 29 w 58"/>
                <a:gd name="T15" fmla="*/ 36 h 36"/>
                <a:gd name="T16" fmla="*/ 29 w 58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6">
                  <a:moveTo>
                    <a:pt x="29" y="35"/>
                  </a:moveTo>
                  <a:cubicBezTo>
                    <a:pt x="24" y="35"/>
                    <a:pt x="19" y="35"/>
                    <a:pt x="14" y="35"/>
                  </a:cubicBezTo>
                  <a:cubicBezTo>
                    <a:pt x="7" y="34"/>
                    <a:pt x="2" y="31"/>
                    <a:pt x="1" y="24"/>
                  </a:cubicBezTo>
                  <a:cubicBezTo>
                    <a:pt x="0" y="18"/>
                    <a:pt x="0" y="12"/>
                    <a:pt x="5" y="8"/>
                  </a:cubicBezTo>
                  <a:cubicBezTo>
                    <a:pt x="13" y="0"/>
                    <a:pt x="44" y="0"/>
                    <a:pt x="52" y="7"/>
                  </a:cubicBezTo>
                  <a:cubicBezTo>
                    <a:pt x="58" y="12"/>
                    <a:pt x="58" y="17"/>
                    <a:pt x="57" y="23"/>
                  </a:cubicBezTo>
                  <a:cubicBezTo>
                    <a:pt x="56" y="30"/>
                    <a:pt x="52" y="34"/>
                    <a:pt x="45" y="35"/>
                  </a:cubicBezTo>
                  <a:cubicBezTo>
                    <a:pt x="40" y="35"/>
                    <a:pt x="35" y="35"/>
                    <a:pt x="29" y="36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70F7974-B3BB-43BB-AC1A-C068F4B46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4946650"/>
              <a:ext cx="30163" cy="31750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3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27" y="2"/>
                    <a:pt x="33" y="8"/>
                    <a:pt x="33" y="17"/>
                  </a:cubicBezTo>
                  <a:cubicBezTo>
                    <a:pt x="33" y="27"/>
                    <a:pt x="28" y="33"/>
                    <a:pt x="17" y="33"/>
                  </a:cubicBezTo>
                  <a:cubicBezTo>
                    <a:pt x="6" y="34"/>
                    <a:pt x="0" y="27"/>
                    <a:pt x="0" y="17"/>
                  </a:cubicBezTo>
                  <a:cubicBezTo>
                    <a:pt x="0" y="7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5B9AB58C-AF5D-4229-BAE4-BABAD9720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4948238"/>
              <a:ext cx="30163" cy="30163"/>
            </a:xfrm>
            <a:custGeom>
              <a:avLst/>
              <a:gdLst>
                <a:gd name="T0" fmla="*/ 17 w 33"/>
                <a:gd name="T1" fmla="*/ 32 h 33"/>
                <a:gd name="T2" fmla="*/ 0 w 33"/>
                <a:gd name="T3" fmla="*/ 18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2"/>
                  </a:moveTo>
                  <a:cubicBezTo>
                    <a:pt x="7" y="33"/>
                    <a:pt x="1" y="27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8" y="32"/>
                    <a:pt x="17" y="32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AF3482A-6B51-4003-8B47-75C0E02E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1" y="4873625"/>
              <a:ext cx="247650" cy="44450"/>
            </a:xfrm>
            <a:custGeom>
              <a:avLst/>
              <a:gdLst>
                <a:gd name="T0" fmla="*/ 0 w 266"/>
                <a:gd name="T1" fmla="*/ 1 h 48"/>
                <a:gd name="T2" fmla="*/ 23 w 266"/>
                <a:gd name="T3" fmla="*/ 12 h 48"/>
                <a:gd name="T4" fmla="*/ 244 w 266"/>
                <a:gd name="T5" fmla="*/ 12 h 48"/>
                <a:gd name="T6" fmla="*/ 266 w 266"/>
                <a:gd name="T7" fmla="*/ 0 h 48"/>
                <a:gd name="T8" fmla="*/ 266 w 266"/>
                <a:gd name="T9" fmla="*/ 44 h 48"/>
                <a:gd name="T10" fmla="*/ 247 w 266"/>
                <a:gd name="T11" fmla="*/ 47 h 48"/>
                <a:gd name="T12" fmla="*/ 20 w 266"/>
                <a:gd name="T13" fmla="*/ 47 h 48"/>
                <a:gd name="T14" fmla="*/ 0 w 266"/>
                <a:gd name="T15" fmla="*/ 44 h 48"/>
                <a:gd name="T16" fmla="*/ 0 w 266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48">
                  <a:moveTo>
                    <a:pt x="0" y="1"/>
                  </a:moveTo>
                  <a:cubicBezTo>
                    <a:pt x="5" y="10"/>
                    <a:pt x="13" y="12"/>
                    <a:pt x="23" y="12"/>
                  </a:cubicBezTo>
                  <a:cubicBezTo>
                    <a:pt x="97" y="12"/>
                    <a:pt x="170" y="12"/>
                    <a:pt x="244" y="12"/>
                  </a:cubicBezTo>
                  <a:cubicBezTo>
                    <a:pt x="255" y="12"/>
                    <a:pt x="262" y="9"/>
                    <a:pt x="266" y="0"/>
                  </a:cubicBezTo>
                  <a:cubicBezTo>
                    <a:pt x="266" y="15"/>
                    <a:pt x="266" y="30"/>
                    <a:pt x="266" y="44"/>
                  </a:cubicBezTo>
                  <a:cubicBezTo>
                    <a:pt x="260" y="45"/>
                    <a:pt x="253" y="47"/>
                    <a:pt x="247" y="47"/>
                  </a:cubicBezTo>
                  <a:cubicBezTo>
                    <a:pt x="171" y="48"/>
                    <a:pt x="95" y="48"/>
                    <a:pt x="20" y="47"/>
                  </a:cubicBezTo>
                  <a:cubicBezTo>
                    <a:pt x="13" y="47"/>
                    <a:pt x="7" y="45"/>
                    <a:pt x="0" y="44"/>
                  </a:cubicBezTo>
                  <a:cubicBezTo>
                    <a:pt x="0" y="30"/>
                    <a:pt x="0" y="15"/>
                    <a:pt x="0" y="1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358B15E1-8DFC-4809-8B91-7257093A1278}"/>
                </a:ext>
              </a:extLst>
            </p:cNvPr>
            <p:cNvCxnSpPr/>
            <p:nvPr/>
          </p:nvCxnSpPr>
          <p:spPr>
            <a:xfrm>
              <a:off x="1631092" y="4960937"/>
              <a:ext cx="7117492" cy="0"/>
            </a:xfrm>
            <a:prstGeom prst="line">
              <a:avLst/>
            </a:prstGeom>
            <a:ln w="38100">
              <a:solidFill>
                <a:srgbClr val="0E4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47"/>
          <p:cNvSpPr txBox="1">
            <a:spLocks noGrp="1"/>
          </p:cNvSpPr>
          <p:nvPr>
            <p:ph type="title"/>
          </p:nvPr>
        </p:nvSpPr>
        <p:spPr>
          <a:xfrm>
            <a:off x="720000" y="382775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cs typeface="B Nazanin" panose="00000400000000000000" pitchFamily="2" charset="-78"/>
              </a:rPr>
              <a:t>خرس عروسکی خود را بیاورید</a:t>
            </a:r>
            <a:endParaRPr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079" name="Google Shape;2079;p47"/>
          <p:cNvSpPr/>
          <p:nvPr/>
        </p:nvSpPr>
        <p:spPr>
          <a:xfrm>
            <a:off x="1465882" y="3321327"/>
            <a:ext cx="2276138" cy="379084"/>
          </a:xfrm>
          <a:custGeom>
            <a:avLst/>
            <a:gdLst/>
            <a:ahLst/>
            <a:cxnLst/>
            <a:rect l="l" t="t" r="r" b="b"/>
            <a:pathLst>
              <a:path w="33480" h="5576" extrusionOk="0">
                <a:moveTo>
                  <a:pt x="28906" y="0"/>
                </a:moveTo>
                <a:cubicBezTo>
                  <a:pt x="24649" y="0"/>
                  <a:pt x="18672" y="60"/>
                  <a:pt x="16760" y="76"/>
                </a:cubicBezTo>
                <a:cubicBezTo>
                  <a:pt x="16562" y="77"/>
                  <a:pt x="16313" y="78"/>
                  <a:pt x="16021" y="78"/>
                </a:cubicBezTo>
                <a:cubicBezTo>
                  <a:pt x="14584" y="78"/>
                  <a:pt x="12105" y="64"/>
                  <a:pt x="9571" y="64"/>
                </a:cubicBezTo>
                <a:cubicBezTo>
                  <a:pt x="6228" y="64"/>
                  <a:pt x="2789" y="88"/>
                  <a:pt x="1518" y="203"/>
                </a:cubicBezTo>
                <a:cubicBezTo>
                  <a:pt x="1172" y="186"/>
                  <a:pt x="821" y="164"/>
                  <a:pt x="474" y="164"/>
                </a:cubicBezTo>
                <a:cubicBezTo>
                  <a:pt x="185" y="164"/>
                  <a:pt x="1" y="493"/>
                  <a:pt x="146" y="734"/>
                </a:cubicBezTo>
                <a:cubicBezTo>
                  <a:pt x="422" y="1172"/>
                  <a:pt x="694" y="1589"/>
                  <a:pt x="1005" y="1993"/>
                </a:cubicBezTo>
                <a:cubicBezTo>
                  <a:pt x="1150" y="2177"/>
                  <a:pt x="1299" y="2357"/>
                  <a:pt x="1461" y="2541"/>
                </a:cubicBezTo>
                <a:cubicBezTo>
                  <a:pt x="1589" y="2686"/>
                  <a:pt x="1773" y="2835"/>
                  <a:pt x="1900" y="2997"/>
                </a:cubicBezTo>
                <a:cubicBezTo>
                  <a:pt x="1808" y="3124"/>
                  <a:pt x="1663" y="3273"/>
                  <a:pt x="1571" y="3383"/>
                </a:cubicBezTo>
                <a:cubicBezTo>
                  <a:pt x="1444" y="3563"/>
                  <a:pt x="1317" y="3747"/>
                  <a:pt x="1189" y="3931"/>
                </a:cubicBezTo>
                <a:cubicBezTo>
                  <a:pt x="988" y="4278"/>
                  <a:pt x="786" y="4642"/>
                  <a:pt x="641" y="5028"/>
                </a:cubicBezTo>
                <a:cubicBezTo>
                  <a:pt x="624" y="5045"/>
                  <a:pt x="624" y="5080"/>
                  <a:pt x="624" y="5120"/>
                </a:cubicBezTo>
                <a:cubicBezTo>
                  <a:pt x="567" y="5229"/>
                  <a:pt x="641" y="5357"/>
                  <a:pt x="733" y="5409"/>
                </a:cubicBezTo>
                <a:cubicBezTo>
                  <a:pt x="763" y="5432"/>
                  <a:pt x="801" y="5442"/>
                  <a:pt x="834" y="5442"/>
                </a:cubicBezTo>
                <a:cubicBezTo>
                  <a:pt x="858" y="5442"/>
                  <a:pt x="881" y="5436"/>
                  <a:pt x="896" y="5427"/>
                </a:cubicBezTo>
                <a:cubicBezTo>
                  <a:pt x="1801" y="5511"/>
                  <a:pt x="3670" y="5539"/>
                  <a:pt x="5830" y="5539"/>
                </a:cubicBezTo>
                <a:cubicBezTo>
                  <a:pt x="9862" y="5539"/>
                  <a:pt x="14911" y="5441"/>
                  <a:pt x="16611" y="5427"/>
                </a:cubicBezTo>
                <a:cubicBezTo>
                  <a:pt x="19242" y="5427"/>
                  <a:pt x="29861" y="5484"/>
                  <a:pt x="32493" y="5576"/>
                </a:cubicBezTo>
                <a:lnTo>
                  <a:pt x="32602" y="5576"/>
                </a:lnTo>
                <a:cubicBezTo>
                  <a:pt x="32729" y="5576"/>
                  <a:pt x="32861" y="5576"/>
                  <a:pt x="32971" y="5501"/>
                </a:cubicBezTo>
                <a:cubicBezTo>
                  <a:pt x="33243" y="5357"/>
                  <a:pt x="33133" y="5063"/>
                  <a:pt x="33041" y="4826"/>
                </a:cubicBezTo>
                <a:cubicBezTo>
                  <a:pt x="32769" y="4168"/>
                  <a:pt x="32348" y="3585"/>
                  <a:pt x="31874" y="3014"/>
                </a:cubicBezTo>
                <a:cubicBezTo>
                  <a:pt x="32365" y="2212"/>
                  <a:pt x="32878" y="1444"/>
                  <a:pt x="33335" y="624"/>
                </a:cubicBezTo>
                <a:cubicBezTo>
                  <a:pt x="33479" y="348"/>
                  <a:pt x="33278" y="111"/>
                  <a:pt x="33041" y="93"/>
                </a:cubicBezTo>
                <a:cubicBezTo>
                  <a:pt x="32988" y="54"/>
                  <a:pt x="32914" y="36"/>
                  <a:pt x="32839" y="36"/>
                </a:cubicBezTo>
                <a:cubicBezTo>
                  <a:pt x="32062" y="10"/>
                  <a:pt x="30624" y="0"/>
                  <a:pt x="28906" y="0"/>
                </a:cubicBezTo>
                <a:close/>
              </a:path>
            </a:pathLst>
          </a:custGeom>
          <a:solidFill>
            <a:srgbClr val="FF9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80" name="Google Shape;2080;p47"/>
          <p:cNvSpPr/>
          <p:nvPr/>
        </p:nvSpPr>
        <p:spPr>
          <a:xfrm>
            <a:off x="5372282" y="3321327"/>
            <a:ext cx="2276138" cy="379084"/>
          </a:xfrm>
          <a:custGeom>
            <a:avLst/>
            <a:gdLst/>
            <a:ahLst/>
            <a:cxnLst/>
            <a:rect l="l" t="t" r="r" b="b"/>
            <a:pathLst>
              <a:path w="33480" h="5576" extrusionOk="0">
                <a:moveTo>
                  <a:pt x="28906" y="0"/>
                </a:moveTo>
                <a:cubicBezTo>
                  <a:pt x="24649" y="0"/>
                  <a:pt x="18672" y="60"/>
                  <a:pt x="16760" y="76"/>
                </a:cubicBezTo>
                <a:cubicBezTo>
                  <a:pt x="16562" y="77"/>
                  <a:pt x="16313" y="78"/>
                  <a:pt x="16021" y="78"/>
                </a:cubicBezTo>
                <a:cubicBezTo>
                  <a:pt x="14584" y="78"/>
                  <a:pt x="12105" y="64"/>
                  <a:pt x="9571" y="64"/>
                </a:cubicBezTo>
                <a:cubicBezTo>
                  <a:pt x="6228" y="64"/>
                  <a:pt x="2789" y="88"/>
                  <a:pt x="1518" y="203"/>
                </a:cubicBezTo>
                <a:cubicBezTo>
                  <a:pt x="1172" y="186"/>
                  <a:pt x="821" y="164"/>
                  <a:pt x="474" y="164"/>
                </a:cubicBezTo>
                <a:cubicBezTo>
                  <a:pt x="185" y="164"/>
                  <a:pt x="1" y="493"/>
                  <a:pt x="146" y="734"/>
                </a:cubicBezTo>
                <a:cubicBezTo>
                  <a:pt x="422" y="1172"/>
                  <a:pt x="694" y="1589"/>
                  <a:pt x="1005" y="1993"/>
                </a:cubicBezTo>
                <a:cubicBezTo>
                  <a:pt x="1150" y="2177"/>
                  <a:pt x="1299" y="2357"/>
                  <a:pt x="1461" y="2541"/>
                </a:cubicBezTo>
                <a:cubicBezTo>
                  <a:pt x="1589" y="2686"/>
                  <a:pt x="1773" y="2835"/>
                  <a:pt x="1900" y="2997"/>
                </a:cubicBezTo>
                <a:cubicBezTo>
                  <a:pt x="1808" y="3124"/>
                  <a:pt x="1663" y="3273"/>
                  <a:pt x="1571" y="3383"/>
                </a:cubicBezTo>
                <a:cubicBezTo>
                  <a:pt x="1444" y="3563"/>
                  <a:pt x="1317" y="3747"/>
                  <a:pt x="1189" y="3931"/>
                </a:cubicBezTo>
                <a:cubicBezTo>
                  <a:pt x="988" y="4278"/>
                  <a:pt x="786" y="4642"/>
                  <a:pt x="641" y="5028"/>
                </a:cubicBezTo>
                <a:cubicBezTo>
                  <a:pt x="624" y="5045"/>
                  <a:pt x="624" y="5080"/>
                  <a:pt x="624" y="5120"/>
                </a:cubicBezTo>
                <a:cubicBezTo>
                  <a:pt x="567" y="5229"/>
                  <a:pt x="641" y="5357"/>
                  <a:pt x="733" y="5409"/>
                </a:cubicBezTo>
                <a:cubicBezTo>
                  <a:pt x="763" y="5432"/>
                  <a:pt x="801" y="5442"/>
                  <a:pt x="834" y="5442"/>
                </a:cubicBezTo>
                <a:cubicBezTo>
                  <a:pt x="858" y="5442"/>
                  <a:pt x="881" y="5436"/>
                  <a:pt x="896" y="5427"/>
                </a:cubicBezTo>
                <a:cubicBezTo>
                  <a:pt x="1801" y="5511"/>
                  <a:pt x="3670" y="5539"/>
                  <a:pt x="5830" y="5539"/>
                </a:cubicBezTo>
                <a:cubicBezTo>
                  <a:pt x="9862" y="5539"/>
                  <a:pt x="14911" y="5441"/>
                  <a:pt x="16611" y="5427"/>
                </a:cubicBezTo>
                <a:cubicBezTo>
                  <a:pt x="19242" y="5427"/>
                  <a:pt x="29861" y="5484"/>
                  <a:pt x="32493" y="5576"/>
                </a:cubicBezTo>
                <a:lnTo>
                  <a:pt x="32602" y="5576"/>
                </a:lnTo>
                <a:cubicBezTo>
                  <a:pt x="32729" y="5576"/>
                  <a:pt x="32861" y="5576"/>
                  <a:pt x="32971" y="5501"/>
                </a:cubicBezTo>
                <a:cubicBezTo>
                  <a:pt x="33243" y="5357"/>
                  <a:pt x="33133" y="5063"/>
                  <a:pt x="33041" y="4826"/>
                </a:cubicBezTo>
                <a:cubicBezTo>
                  <a:pt x="32769" y="4168"/>
                  <a:pt x="32348" y="3585"/>
                  <a:pt x="31874" y="3014"/>
                </a:cubicBezTo>
                <a:cubicBezTo>
                  <a:pt x="32365" y="2212"/>
                  <a:pt x="32878" y="1444"/>
                  <a:pt x="33335" y="624"/>
                </a:cubicBezTo>
                <a:cubicBezTo>
                  <a:pt x="33479" y="348"/>
                  <a:pt x="33278" y="111"/>
                  <a:pt x="33041" y="93"/>
                </a:cubicBezTo>
                <a:cubicBezTo>
                  <a:pt x="32988" y="54"/>
                  <a:pt x="32914" y="36"/>
                  <a:pt x="32839" y="36"/>
                </a:cubicBezTo>
                <a:cubicBezTo>
                  <a:pt x="32062" y="10"/>
                  <a:pt x="30624" y="0"/>
                  <a:pt x="28906" y="0"/>
                </a:cubicBezTo>
                <a:close/>
              </a:path>
            </a:pathLst>
          </a:custGeom>
          <a:solidFill>
            <a:srgbClr val="FF9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81" name="Google Shape;2081;p47"/>
          <p:cNvSpPr txBox="1">
            <a:spLocks noGrp="1"/>
          </p:cNvSpPr>
          <p:nvPr>
            <p:ph type="title" idx="2"/>
          </p:nvPr>
        </p:nvSpPr>
        <p:spPr>
          <a:xfrm>
            <a:off x="1380507" y="3202226"/>
            <a:ext cx="25557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2082" name="Google Shape;2082;p47"/>
          <p:cNvSpPr txBox="1">
            <a:spLocks noGrp="1"/>
          </p:cNvSpPr>
          <p:nvPr>
            <p:ph type="title" idx="4"/>
          </p:nvPr>
        </p:nvSpPr>
        <p:spPr>
          <a:xfrm>
            <a:off x="5232507" y="3202226"/>
            <a:ext cx="25557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12" name="Google Shape;2112;p47"/>
          <p:cNvSpPr txBox="1">
            <a:spLocks noGrp="1"/>
          </p:cNvSpPr>
          <p:nvPr>
            <p:ph type="subTitle" idx="1"/>
          </p:nvPr>
        </p:nvSpPr>
        <p:spPr>
          <a:xfrm>
            <a:off x="1380509" y="3701683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13" name="Google Shape;2113;p47"/>
          <p:cNvSpPr txBox="1">
            <a:spLocks noGrp="1"/>
          </p:cNvSpPr>
          <p:nvPr>
            <p:ph type="subTitle" idx="3"/>
          </p:nvPr>
        </p:nvSpPr>
        <p:spPr>
          <a:xfrm>
            <a:off x="5232509" y="3701683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12" name="Google Shape;2312;p47"/>
          <p:cNvSpPr/>
          <p:nvPr/>
        </p:nvSpPr>
        <p:spPr>
          <a:xfrm>
            <a:off x="2029318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13" name="Google Shape;2313;p47"/>
          <p:cNvSpPr/>
          <p:nvPr/>
        </p:nvSpPr>
        <p:spPr>
          <a:xfrm rot="10800000">
            <a:off x="6756893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046DA87-68C4-4562-A247-1D033C87D661}"/>
              </a:ext>
            </a:extLst>
          </p:cNvPr>
          <p:cNvGrpSpPr/>
          <p:nvPr/>
        </p:nvGrpSpPr>
        <p:grpSpPr>
          <a:xfrm rot="11894384" flipH="1" flipV="1">
            <a:off x="-24165" y="1155506"/>
            <a:ext cx="1488331" cy="3780973"/>
            <a:chOff x="7877175" y="88900"/>
            <a:chExt cx="1001713" cy="2544763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D86AE498-9EBE-44DA-880F-091C6E3C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425" y="449263"/>
              <a:ext cx="906463" cy="2184400"/>
            </a:xfrm>
            <a:custGeom>
              <a:avLst/>
              <a:gdLst>
                <a:gd name="T0" fmla="*/ 203 w 238"/>
                <a:gd name="T1" fmla="*/ 473 h 578"/>
                <a:gd name="T2" fmla="*/ 235 w 238"/>
                <a:gd name="T3" fmla="*/ 465 h 578"/>
                <a:gd name="T4" fmla="*/ 238 w 238"/>
                <a:gd name="T5" fmla="*/ 472 h 578"/>
                <a:gd name="T6" fmla="*/ 187 w 238"/>
                <a:gd name="T7" fmla="*/ 492 h 578"/>
                <a:gd name="T8" fmla="*/ 209 w 238"/>
                <a:gd name="T9" fmla="*/ 554 h 578"/>
                <a:gd name="T10" fmla="*/ 234 w 238"/>
                <a:gd name="T11" fmla="*/ 549 h 578"/>
                <a:gd name="T12" fmla="*/ 238 w 238"/>
                <a:gd name="T13" fmla="*/ 553 h 578"/>
                <a:gd name="T14" fmla="*/ 226 w 238"/>
                <a:gd name="T15" fmla="*/ 565 h 578"/>
                <a:gd name="T16" fmla="*/ 188 w 238"/>
                <a:gd name="T17" fmla="*/ 577 h 578"/>
                <a:gd name="T18" fmla="*/ 173 w 238"/>
                <a:gd name="T19" fmla="*/ 575 h 578"/>
                <a:gd name="T20" fmla="*/ 184 w 238"/>
                <a:gd name="T21" fmla="*/ 565 h 578"/>
                <a:gd name="T22" fmla="*/ 198 w 238"/>
                <a:gd name="T23" fmla="*/ 558 h 578"/>
                <a:gd name="T24" fmla="*/ 177 w 238"/>
                <a:gd name="T25" fmla="*/ 496 h 578"/>
                <a:gd name="T26" fmla="*/ 126 w 238"/>
                <a:gd name="T27" fmla="*/ 510 h 578"/>
                <a:gd name="T28" fmla="*/ 124 w 238"/>
                <a:gd name="T29" fmla="*/ 504 h 578"/>
                <a:gd name="T30" fmla="*/ 151 w 238"/>
                <a:gd name="T31" fmla="*/ 490 h 578"/>
                <a:gd name="T32" fmla="*/ 120 w 238"/>
                <a:gd name="T33" fmla="*/ 399 h 578"/>
                <a:gd name="T34" fmla="*/ 139 w 238"/>
                <a:gd name="T35" fmla="*/ 386 h 578"/>
                <a:gd name="T36" fmla="*/ 137 w 238"/>
                <a:gd name="T37" fmla="*/ 381 h 578"/>
                <a:gd name="T38" fmla="*/ 115 w 238"/>
                <a:gd name="T39" fmla="*/ 384 h 578"/>
                <a:gd name="T40" fmla="*/ 108 w 238"/>
                <a:gd name="T41" fmla="*/ 364 h 578"/>
                <a:gd name="T42" fmla="*/ 126 w 238"/>
                <a:gd name="T43" fmla="*/ 352 h 578"/>
                <a:gd name="T44" fmla="*/ 125 w 238"/>
                <a:gd name="T45" fmla="*/ 347 h 578"/>
                <a:gd name="T46" fmla="*/ 103 w 238"/>
                <a:gd name="T47" fmla="*/ 348 h 578"/>
                <a:gd name="T48" fmla="*/ 96 w 238"/>
                <a:gd name="T49" fmla="*/ 329 h 578"/>
                <a:gd name="T50" fmla="*/ 114 w 238"/>
                <a:gd name="T51" fmla="*/ 317 h 578"/>
                <a:gd name="T52" fmla="*/ 113 w 238"/>
                <a:gd name="T53" fmla="*/ 312 h 578"/>
                <a:gd name="T54" fmla="*/ 92 w 238"/>
                <a:gd name="T55" fmla="*/ 313 h 578"/>
                <a:gd name="T56" fmla="*/ 84 w 238"/>
                <a:gd name="T57" fmla="*/ 294 h 578"/>
                <a:gd name="T58" fmla="*/ 102 w 238"/>
                <a:gd name="T59" fmla="*/ 281 h 578"/>
                <a:gd name="T60" fmla="*/ 100 w 238"/>
                <a:gd name="T61" fmla="*/ 276 h 578"/>
                <a:gd name="T62" fmla="*/ 79 w 238"/>
                <a:gd name="T63" fmla="*/ 279 h 578"/>
                <a:gd name="T64" fmla="*/ 72 w 238"/>
                <a:gd name="T65" fmla="*/ 259 h 578"/>
                <a:gd name="T66" fmla="*/ 90 w 238"/>
                <a:gd name="T67" fmla="*/ 247 h 578"/>
                <a:gd name="T68" fmla="*/ 89 w 238"/>
                <a:gd name="T69" fmla="*/ 242 h 578"/>
                <a:gd name="T70" fmla="*/ 67 w 238"/>
                <a:gd name="T71" fmla="*/ 244 h 578"/>
                <a:gd name="T72" fmla="*/ 60 w 238"/>
                <a:gd name="T73" fmla="*/ 225 h 578"/>
                <a:gd name="T74" fmla="*/ 78 w 238"/>
                <a:gd name="T75" fmla="*/ 210 h 578"/>
                <a:gd name="T76" fmla="*/ 76 w 238"/>
                <a:gd name="T77" fmla="*/ 206 h 578"/>
                <a:gd name="T78" fmla="*/ 55 w 238"/>
                <a:gd name="T79" fmla="*/ 209 h 578"/>
                <a:gd name="T80" fmla="*/ 47 w 238"/>
                <a:gd name="T81" fmla="*/ 189 h 578"/>
                <a:gd name="T82" fmla="*/ 66 w 238"/>
                <a:gd name="T83" fmla="*/ 177 h 578"/>
                <a:gd name="T84" fmla="*/ 65 w 238"/>
                <a:gd name="T85" fmla="*/ 172 h 578"/>
                <a:gd name="T86" fmla="*/ 44 w 238"/>
                <a:gd name="T87" fmla="*/ 174 h 578"/>
                <a:gd name="T88" fmla="*/ 35 w 238"/>
                <a:gd name="T89" fmla="*/ 155 h 578"/>
                <a:gd name="T90" fmla="*/ 54 w 238"/>
                <a:gd name="T91" fmla="*/ 142 h 578"/>
                <a:gd name="T92" fmla="*/ 52 w 238"/>
                <a:gd name="T93" fmla="*/ 137 h 578"/>
                <a:gd name="T94" fmla="*/ 31 w 238"/>
                <a:gd name="T95" fmla="*/ 139 h 578"/>
                <a:gd name="T96" fmla="*/ 23 w 238"/>
                <a:gd name="T97" fmla="*/ 119 h 578"/>
                <a:gd name="T98" fmla="*/ 42 w 238"/>
                <a:gd name="T99" fmla="*/ 107 h 578"/>
                <a:gd name="T100" fmla="*/ 40 w 238"/>
                <a:gd name="T101" fmla="*/ 101 h 578"/>
                <a:gd name="T102" fmla="*/ 20 w 238"/>
                <a:gd name="T103" fmla="*/ 104 h 578"/>
                <a:gd name="T104" fmla="*/ 12 w 238"/>
                <a:gd name="T105" fmla="*/ 59 h 578"/>
                <a:gd name="T106" fmla="*/ 0 w 238"/>
                <a:gd name="T107" fmla="*/ 10 h 578"/>
                <a:gd name="T108" fmla="*/ 26 w 238"/>
                <a:gd name="T109" fmla="*/ 0 h 578"/>
                <a:gd name="T110" fmla="*/ 36 w 238"/>
                <a:gd name="T111" fmla="*/ 27 h 578"/>
                <a:gd name="T112" fmla="*/ 55 w 238"/>
                <a:gd name="T113" fmla="*/ 52 h 578"/>
                <a:gd name="T114" fmla="*/ 64 w 238"/>
                <a:gd name="T115" fmla="*/ 69 h 578"/>
                <a:gd name="T116" fmla="*/ 197 w 238"/>
                <a:gd name="T117" fmla="*/ 456 h 578"/>
                <a:gd name="T118" fmla="*/ 203 w 238"/>
                <a:gd name="T119" fmla="*/ 47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8" h="578">
                  <a:moveTo>
                    <a:pt x="203" y="473"/>
                  </a:moveTo>
                  <a:cubicBezTo>
                    <a:pt x="215" y="470"/>
                    <a:pt x="225" y="468"/>
                    <a:pt x="235" y="465"/>
                  </a:cubicBezTo>
                  <a:cubicBezTo>
                    <a:pt x="236" y="468"/>
                    <a:pt x="237" y="470"/>
                    <a:pt x="238" y="472"/>
                  </a:cubicBezTo>
                  <a:cubicBezTo>
                    <a:pt x="221" y="479"/>
                    <a:pt x="205" y="485"/>
                    <a:pt x="187" y="492"/>
                  </a:cubicBezTo>
                  <a:cubicBezTo>
                    <a:pt x="195" y="513"/>
                    <a:pt x="201" y="533"/>
                    <a:pt x="209" y="554"/>
                  </a:cubicBezTo>
                  <a:cubicBezTo>
                    <a:pt x="218" y="552"/>
                    <a:pt x="226" y="550"/>
                    <a:pt x="234" y="549"/>
                  </a:cubicBezTo>
                  <a:cubicBezTo>
                    <a:pt x="235" y="550"/>
                    <a:pt x="237" y="552"/>
                    <a:pt x="238" y="553"/>
                  </a:cubicBezTo>
                  <a:cubicBezTo>
                    <a:pt x="234" y="557"/>
                    <a:pt x="231" y="563"/>
                    <a:pt x="226" y="565"/>
                  </a:cubicBezTo>
                  <a:cubicBezTo>
                    <a:pt x="214" y="570"/>
                    <a:pt x="201" y="574"/>
                    <a:pt x="188" y="577"/>
                  </a:cubicBezTo>
                  <a:cubicBezTo>
                    <a:pt x="184" y="578"/>
                    <a:pt x="178" y="576"/>
                    <a:pt x="173" y="575"/>
                  </a:cubicBezTo>
                  <a:cubicBezTo>
                    <a:pt x="177" y="571"/>
                    <a:pt x="180" y="567"/>
                    <a:pt x="184" y="565"/>
                  </a:cubicBezTo>
                  <a:cubicBezTo>
                    <a:pt x="187" y="562"/>
                    <a:pt x="192" y="561"/>
                    <a:pt x="198" y="558"/>
                  </a:cubicBezTo>
                  <a:cubicBezTo>
                    <a:pt x="191" y="538"/>
                    <a:pt x="184" y="517"/>
                    <a:pt x="177" y="496"/>
                  </a:cubicBezTo>
                  <a:cubicBezTo>
                    <a:pt x="159" y="501"/>
                    <a:pt x="142" y="506"/>
                    <a:pt x="126" y="510"/>
                  </a:cubicBezTo>
                  <a:cubicBezTo>
                    <a:pt x="125" y="508"/>
                    <a:pt x="124" y="506"/>
                    <a:pt x="124" y="504"/>
                  </a:cubicBezTo>
                  <a:cubicBezTo>
                    <a:pt x="132" y="500"/>
                    <a:pt x="141" y="495"/>
                    <a:pt x="151" y="490"/>
                  </a:cubicBezTo>
                  <a:cubicBezTo>
                    <a:pt x="141" y="460"/>
                    <a:pt x="130" y="429"/>
                    <a:pt x="120" y="399"/>
                  </a:cubicBezTo>
                  <a:cubicBezTo>
                    <a:pt x="127" y="394"/>
                    <a:pt x="133" y="390"/>
                    <a:pt x="139" y="386"/>
                  </a:cubicBezTo>
                  <a:cubicBezTo>
                    <a:pt x="138" y="384"/>
                    <a:pt x="137" y="383"/>
                    <a:pt x="137" y="381"/>
                  </a:cubicBezTo>
                  <a:cubicBezTo>
                    <a:pt x="130" y="382"/>
                    <a:pt x="123" y="383"/>
                    <a:pt x="115" y="384"/>
                  </a:cubicBezTo>
                  <a:cubicBezTo>
                    <a:pt x="113" y="378"/>
                    <a:pt x="110" y="371"/>
                    <a:pt x="108" y="364"/>
                  </a:cubicBezTo>
                  <a:cubicBezTo>
                    <a:pt x="114" y="359"/>
                    <a:pt x="120" y="356"/>
                    <a:pt x="126" y="352"/>
                  </a:cubicBezTo>
                  <a:cubicBezTo>
                    <a:pt x="126" y="350"/>
                    <a:pt x="126" y="349"/>
                    <a:pt x="125" y="347"/>
                  </a:cubicBezTo>
                  <a:cubicBezTo>
                    <a:pt x="119" y="348"/>
                    <a:pt x="112" y="348"/>
                    <a:pt x="103" y="348"/>
                  </a:cubicBezTo>
                  <a:cubicBezTo>
                    <a:pt x="101" y="343"/>
                    <a:pt x="98" y="336"/>
                    <a:pt x="96" y="329"/>
                  </a:cubicBezTo>
                  <a:cubicBezTo>
                    <a:pt x="102" y="325"/>
                    <a:pt x="108" y="321"/>
                    <a:pt x="114" y="317"/>
                  </a:cubicBezTo>
                  <a:cubicBezTo>
                    <a:pt x="114" y="315"/>
                    <a:pt x="113" y="314"/>
                    <a:pt x="113" y="312"/>
                  </a:cubicBezTo>
                  <a:cubicBezTo>
                    <a:pt x="106" y="312"/>
                    <a:pt x="100" y="313"/>
                    <a:pt x="92" y="313"/>
                  </a:cubicBezTo>
                  <a:cubicBezTo>
                    <a:pt x="89" y="308"/>
                    <a:pt x="86" y="301"/>
                    <a:pt x="84" y="294"/>
                  </a:cubicBezTo>
                  <a:cubicBezTo>
                    <a:pt x="91" y="290"/>
                    <a:pt x="96" y="285"/>
                    <a:pt x="102" y="281"/>
                  </a:cubicBezTo>
                  <a:cubicBezTo>
                    <a:pt x="102" y="280"/>
                    <a:pt x="101" y="278"/>
                    <a:pt x="100" y="276"/>
                  </a:cubicBezTo>
                  <a:cubicBezTo>
                    <a:pt x="94" y="277"/>
                    <a:pt x="87" y="278"/>
                    <a:pt x="79" y="279"/>
                  </a:cubicBezTo>
                  <a:cubicBezTo>
                    <a:pt x="77" y="273"/>
                    <a:pt x="74" y="266"/>
                    <a:pt x="72" y="259"/>
                  </a:cubicBezTo>
                  <a:cubicBezTo>
                    <a:pt x="78" y="254"/>
                    <a:pt x="84" y="251"/>
                    <a:pt x="90" y="247"/>
                  </a:cubicBezTo>
                  <a:cubicBezTo>
                    <a:pt x="89" y="245"/>
                    <a:pt x="89" y="244"/>
                    <a:pt x="89" y="242"/>
                  </a:cubicBezTo>
                  <a:cubicBezTo>
                    <a:pt x="82" y="243"/>
                    <a:pt x="75" y="243"/>
                    <a:pt x="67" y="244"/>
                  </a:cubicBezTo>
                  <a:cubicBezTo>
                    <a:pt x="65" y="238"/>
                    <a:pt x="62" y="231"/>
                    <a:pt x="60" y="225"/>
                  </a:cubicBezTo>
                  <a:cubicBezTo>
                    <a:pt x="66" y="219"/>
                    <a:pt x="72" y="215"/>
                    <a:pt x="78" y="210"/>
                  </a:cubicBezTo>
                  <a:cubicBezTo>
                    <a:pt x="77" y="209"/>
                    <a:pt x="77" y="207"/>
                    <a:pt x="76" y="206"/>
                  </a:cubicBezTo>
                  <a:cubicBezTo>
                    <a:pt x="70" y="207"/>
                    <a:pt x="63" y="208"/>
                    <a:pt x="55" y="209"/>
                  </a:cubicBezTo>
                  <a:cubicBezTo>
                    <a:pt x="53" y="203"/>
                    <a:pt x="50" y="197"/>
                    <a:pt x="47" y="189"/>
                  </a:cubicBezTo>
                  <a:cubicBezTo>
                    <a:pt x="54" y="185"/>
                    <a:pt x="60" y="181"/>
                    <a:pt x="66" y="177"/>
                  </a:cubicBezTo>
                  <a:cubicBezTo>
                    <a:pt x="66" y="175"/>
                    <a:pt x="65" y="173"/>
                    <a:pt x="65" y="172"/>
                  </a:cubicBezTo>
                  <a:cubicBezTo>
                    <a:pt x="58" y="172"/>
                    <a:pt x="52" y="173"/>
                    <a:pt x="44" y="174"/>
                  </a:cubicBezTo>
                  <a:cubicBezTo>
                    <a:pt x="41" y="168"/>
                    <a:pt x="38" y="162"/>
                    <a:pt x="35" y="155"/>
                  </a:cubicBezTo>
                  <a:cubicBezTo>
                    <a:pt x="42" y="150"/>
                    <a:pt x="48" y="146"/>
                    <a:pt x="54" y="142"/>
                  </a:cubicBezTo>
                  <a:cubicBezTo>
                    <a:pt x="53" y="140"/>
                    <a:pt x="53" y="138"/>
                    <a:pt x="52" y="137"/>
                  </a:cubicBezTo>
                  <a:cubicBezTo>
                    <a:pt x="46" y="137"/>
                    <a:pt x="39" y="138"/>
                    <a:pt x="31" y="139"/>
                  </a:cubicBezTo>
                  <a:cubicBezTo>
                    <a:pt x="29" y="133"/>
                    <a:pt x="26" y="127"/>
                    <a:pt x="23" y="119"/>
                  </a:cubicBezTo>
                  <a:cubicBezTo>
                    <a:pt x="30" y="115"/>
                    <a:pt x="36" y="111"/>
                    <a:pt x="42" y="107"/>
                  </a:cubicBezTo>
                  <a:cubicBezTo>
                    <a:pt x="42" y="105"/>
                    <a:pt x="41" y="103"/>
                    <a:pt x="40" y="101"/>
                  </a:cubicBezTo>
                  <a:cubicBezTo>
                    <a:pt x="34" y="102"/>
                    <a:pt x="28" y="103"/>
                    <a:pt x="20" y="104"/>
                  </a:cubicBezTo>
                  <a:cubicBezTo>
                    <a:pt x="16" y="90"/>
                    <a:pt x="6" y="78"/>
                    <a:pt x="12" y="59"/>
                  </a:cubicBezTo>
                  <a:cubicBezTo>
                    <a:pt x="16" y="45"/>
                    <a:pt x="5" y="28"/>
                    <a:pt x="0" y="10"/>
                  </a:cubicBezTo>
                  <a:cubicBezTo>
                    <a:pt x="8" y="6"/>
                    <a:pt x="17" y="3"/>
                    <a:pt x="26" y="0"/>
                  </a:cubicBezTo>
                  <a:cubicBezTo>
                    <a:pt x="30" y="10"/>
                    <a:pt x="33" y="18"/>
                    <a:pt x="36" y="27"/>
                  </a:cubicBezTo>
                  <a:cubicBezTo>
                    <a:pt x="40" y="37"/>
                    <a:pt x="40" y="49"/>
                    <a:pt x="55" y="52"/>
                  </a:cubicBezTo>
                  <a:cubicBezTo>
                    <a:pt x="59" y="53"/>
                    <a:pt x="61" y="63"/>
                    <a:pt x="64" y="69"/>
                  </a:cubicBezTo>
                  <a:cubicBezTo>
                    <a:pt x="108" y="198"/>
                    <a:pt x="152" y="327"/>
                    <a:pt x="197" y="456"/>
                  </a:cubicBezTo>
                  <a:cubicBezTo>
                    <a:pt x="199" y="462"/>
                    <a:pt x="201" y="467"/>
                    <a:pt x="203" y="473"/>
                  </a:cubicBezTo>
                  <a:close/>
                </a:path>
              </a:pathLst>
            </a:custGeom>
            <a:solidFill>
              <a:srgbClr val="ED89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6BD6B1E-D157-48B2-A19D-F9FC998A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5" y="88900"/>
              <a:ext cx="147638" cy="336550"/>
            </a:xfrm>
            <a:custGeom>
              <a:avLst/>
              <a:gdLst>
                <a:gd name="T0" fmla="*/ 31 w 39"/>
                <a:gd name="T1" fmla="*/ 89 h 89"/>
                <a:gd name="T2" fmla="*/ 0 w 39"/>
                <a:gd name="T3" fmla="*/ 4 h 89"/>
                <a:gd name="T4" fmla="*/ 8 w 39"/>
                <a:gd name="T5" fmla="*/ 0 h 89"/>
                <a:gd name="T6" fmla="*/ 39 w 39"/>
                <a:gd name="T7" fmla="*/ 85 h 89"/>
                <a:gd name="T8" fmla="*/ 31 w 39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9">
                  <a:moveTo>
                    <a:pt x="31" y="89"/>
                  </a:moveTo>
                  <a:cubicBezTo>
                    <a:pt x="17" y="62"/>
                    <a:pt x="9" y="33"/>
                    <a:pt x="0" y="4"/>
                  </a:cubicBezTo>
                  <a:cubicBezTo>
                    <a:pt x="3" y="3"/>
                    <a:pt x="6" y="2"/>
                    <a:pt x="8" y="0"/>
                  </a:cubicBezTo>
                  <a:cubicBezTo>
                    <a:pt x="18" y="29"/>
                    <a:pt x="29" y="57"/>
                    <a:pt x="39" y="85"/>
                  </a:cubicBezTo>
                  <a:cubicBezTo>
                    <a:pt x="36" y="87"/>
                    <a:pt x="34" y="88"/>
                    <a:pt x="31" y="89"/>
                  </a:cubicBezTo>
                  <a:close/>
                </a:path>
              </a:pathLst>
            </a:custGeom>
            <a:solidFill>
              <a:srgbClr val="ED89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B3D5DD61-65D1-46C5-A06E-9B7500556932}"/>
              </a:ext>
            </a:extLst>
          </p:cNvPr>
          <p:cNvGrpSpPr/>
          <p:nvPr/>
        </p:nvGrpSpPr>
        <p:grpSpPr>
          <a:xfrm rot="9595952" flipV="1">
            <a:off x="7705147" y="1224195"/>
            <a:ext cx="1456154" cy="3699232"/>
            <a:chOff x="7877175" y="88900"/>
            <a:chExt cx="1001713" cy="2544763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80E7411F-3268-4F5C-9080-D843EE460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425" y="449263"/>
              <a:ext cx="906463" cy="2184400"/>
            </a:xfrm>
            <a:custGeom>
              <a:avLst/>
              <a:gdLst>
                <a:gd name="T0" fmla="*/ 203 w 238"/>
                <a:gd name="T1" fmla="*/ 473 h 578"/>
                <a:gd name="T2" fmla="*/ 235 w 238"/>
                <a:gd name="T3" fmla="*/ 465 h 578"/>
                <a:gd name="T4" fmla="*/ 238 w 238"/>
                <a:gd name="T5" fmla="*/ 472 h 578"/>
                <a:gd name="T6" fmla="*/ 187 w 238"/>
                <a:gd name="T7" fmla="*/ 492 h 578"/>
                <a:gd name="T8" fmla="*/ 209 w 238"/>
                <a:gd name="T9" fmla="*/ 554 h 578"/>
                <a:gd name="T10" fmla="*/ 234 w 238"/>
                <a:gd name="T11" fmla="*/ 549 h 578"/>
                <a:gd name="T12" fmla="*/ 238 w 238"/>
                <a:gd name="T13" fmla="*/ 553 h 578"/>
                <a:gd name="T14" fmla="*/ 226 w 238"/>
                <a:gd name="T15" fmla="*/ 565 h 578"/>
                <a:gd name="T16" fmla="*/ 188 w 238"/>
                <a:gd name="T17" fmla="*/ 577 h 578"/>
                <a:gd name="T18" fmla="*/ 173 w 238"/>
                <a:gd name="T19" fmla="*/ 575 h 578"/>
                <a:gd name="T20" fmla="*/ 184 w 238"/>
                <a:gd name="T21" fmla="*/ 565 h 578"/>
                <a:gd name="T22" fmla="*/ 198 w 238"/>
                <a:gd name="T23" fmla="*/ 558 h 578"/>
                <a:gd name="T24" fmla="*/ 177 w 238"/>
                <a:gd name="T25" fmla="*/ 496 h 578"/>
                <a:gd name="T26" fmla="*/ 126 w 238"/>
                <a:gd name="T27" fmla="*/ 510 h 578"/>
                <a:gd name="T28" fmla="*/ 124 w 238"/>
                <a:gd name="T29" fmla="*/ 504 h 578"/>
                <a:gd name="T30" fmla="*/ 151 w 238"/>
                <a:gd name="T31" fmla="*/ 490 h 578"/>
                <a:gd name="T32" fmla="*/ 120 w 238"/>
                <a:gd name="T33" fmla="*/ 399 h 578"/>
                <a:gd name="T34" fmla="*/ 139 w 238"/>
                <a:gd name="T35" fmla="*/ 386 h 578"/>
                <a:gd name="T36" fmla="*/ 137 w 238"/>
                <a:gd name="T37" fmla="*/ 381 h 578"/>
                <a:gd name="T38" fmla="*/ 115 w 238"/>
                <a:gd name="T39" fmla="*/ 384 h 578"/>
                <a:gd name="T40" fmla="*/ 108 w 238"/>
                <a:gd name="T41" fmla="*/ 364 h 578"/>
                <a:gd name="T42" fmla="*/ 126 w 238"/>
                <a:gd name="T43" fmla="*/ 352 h 578"/>
                <a:gd name="T44" fmla="*/ 125 w 238"/>
                <a:gd name="T45" fmla="*/ 347 h 578"/>
                <a:gd name="T46" fmla="*/ 103 w 238"/>
                <a:gd name="T47" fmla="*/ 348 h 578"/>
                <a:gd name="T48" fmla="*/ 96 w 238"/>
                <a:gd name="T49" fmla="*/ 329 h 578"/>
                <a:gd name="T50" fmla="*/ 114 w 238"/>
                <a:gd name="T51" fmla="*/ 317 h 578"/>
                <a:gd name="T52" fmla="*/ 113 w 238"/>
                <a:gd name="T53" fmla="*/ 312 h 578"/>
                <a:gd name="T54" fmla="*/ 92 w 238"/>
                <a:gd name="T55" fmla="*/ 313 h 578"/>
                <a:gd name="T56" fmla="*/ 84 w 238"/>
                <a:gd name="T57" fmla="*/ 294 h 578"/>
                <a:gd name="T58" fmla="*/ 102 w 238"/>
                <a:gd name="T59" fmla="*/ 281 h 578"/>
                <a:gd name="T60" fmla="*/ 100 w 238"/>
                <a:gd name="T61" fmla="*/ 276 h 578"/>
                <a:gd name="T62" fmla="*/ 79 w 238"/>
                <a:gd name="T63" fmla="*/ 279 h 578"/>
                <a:gd name="T64" fmla="*/ 72 w 238"/>
                <a:gd name="T65" fmla="*/ 259 h 578"/>
                <a:gd name="T66" fmla="*/ 90 w 238"/>
                <a:gd name="T67" fmla="*/ 247 h 578"/>
                <a:gd name="T68" fmla="*/ 89 w 238"/>
                <a:gd name="T69" fmla="*/ 242 h 578"/>
                <a:gd name="T70" fmla="*/ 67 w 238"/>
                <a:gd name="T71" fmla="*/ 244 h 578"/>
                <a:gd name="T72" fmla="*/ 60 w 238"/>
                <a:gd name="T73" fmla="*/ 225 h 578"/>
                <a:gd name="T74" fmla="*/ 78 w 238"/>
                <a:gd name="T75" fmla="*/ 210 h 578"/>
                <a:gd name="T76" fmla="*/ 76 w 238"/>
                <a:gd name="T77" fmla="*/ 206 h 578"/>
                <a:gd name="T78" fmla="*/ 55 w 238"/>
                <a:gd name="T79" fmla="*/ 209 h 578"/>
                <a:gd name="T80" fmla="*/ 47 w 238"/>
                <a:gd name="T81" fmla="*/ 189 h 578"/>
                <a:gd name="T82" fmla="*/ 66 w 238"/>
                <a:gd name="T83" fmla="*/ 177 h 578"/>
                <a:gd name="T84" fmla="*/ 65 w 238"/>
                <a:gd name="T85" fmla="*/ 172 h 578"/>
                <a:gd name="T86" fmla="*/ 44 w 238"/>
                <a:gd name="T87" fmla="*/ 174 h 578"/>
                <a:gd name="T88" fmla="*/ 35 w 238"/>
                <a:gd name="T89" fmla="*/ 155 h 578"/>
                <a:gd name="T90" fmla="*/ 54 w 238"/>
                <a:gd name="T91" fmla="*/ 142 h 578"/>
                <a:gd name="T92" fmla="*/ 52 w 238"/>
                <a:gd name="T93" fmla="*/ 137 h 578"/>
                <a:gd name="T94" fmla="*/ 31 w 238"/>
                <a:gd name="T95" fmla="*/ 139 h 578"/>
                <a:gd name="T96" fmla="*/ 23 w 238"/>
                <a:gd name="T97" fmla="*/ 119 h 578"/>
                <a:gd name="T98" fmla="*/ 42 w 238"/>
                <a:gd name="T99" fmla="*/ 107 h 578"/>
                <a:gd name="T100" fmla="*/ 40 w 238"/>
                <a:gd name="T101" fmla="*/ 101 h 578"/>
                <a:gd name="T102" fmla="*/ 20 w 238"/>
                <a:gd name="T103" fmla="*/ 104 h 578"/>
                <a:gd name="T104" fmla="*/ 12 w 238"/>
                <a:gd name="T105" fmla="*/ 59 h 578"/>
                <a:gd name="T106" fmla="*/ 0 w 238"/>
                <a:gd name="T107" fmla="*/ 10 h 578"/>
                <a:gd name="T108" fmla="*/ 26 w 238"/>
                <a:gd name="T109" fmla="*/ 0 h 578"/>
                <a:gd name="T110" fmla="*/ 36 w 238"/>
                <a:gd name="T111" fmla="*/ 27 h 578"/>
                <a:gd name="T112" fmla="*/ 55 w 238"/>
                <a:gd name="T113" fmla="*/ 52 h 578"/>
                <a:gd name="T114" fmla="*/ 64 w 238"/>
                <a:gd name="T115" fmla="*/ 69 h 578"/>
                <a:gd name="T116" fmla="*/ 197 w 238"/>
                <a:gd name="T117" fmla="*/ 456 h 578"/>
                <a:gd name="T118" fmla="*/ 203 w 238"/>
                <a:gd name="T119" fmla="*/ 47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8" h="578">
                  <a:moveTo>
                    <a:pt x="203" y="473"/>
                  </a:moveTo>
                  <a:cubicBezTo>
                    <a:pt x="215" y="470"/>
                    <a:pt x="225" y="468"/>
                    <a:pt x="235" y="465"/>
                  </a:cubicBezTo>
                  <a:cubicBezTo>
                    <a:pt x="236" y="468"/>
                    <a:pt x="237" y="470"/>
                    <a:pt x="238" y="472"/>
                  </a:cubicBezTo>
                  <a:cubicBezTo>
                    <a:pt x="221" y="479"/>
                    <a:pt x="205" y="485"/>
                    <a:pt x="187" y="492"/>
                  </a:cubicBezTo>
                  <a:cubicBezTo>
                    <a:pt x="195" y="513"/>
                    <a:pt x="201" y="533"/>
                    <a:pt x="209" y="554"/>
                  </a:cubicBezTo>
                  <a:cubicBezTo>
                    <a:pt x="218" y="552"/>
                    <a:pt x="226" y="550"/>
                    <a:pt x="234" y="549"/>
                  </a:cubicBezTo>
                  <a:cubicBezTo>
                    <a:pt x="235" y="550"/>
                    <a:pt x="237" y="552"/>
                    <a:pt x="238" y="553"/>
                  </a:cubicBezTo>
                  <a:cubicBezTo>
                    <a:pt x="234" y="557"/>
                    <a:pt x="231" y="563"/>
                    <a:pt x="226" y="565"/>
                  </a:cubicBezTo>
                  <a:cubicBezTo>
                    <a:pt x="214" y="570"/>
                    <a:pt x="201" y="574"/>
                    <a:pt x="188" y="577"/>
                  </a:cubicBezTo>
                  <a:cubicBezTo>
                    <a:pt x="184" y="578"/>
                    <a:pt x="178" y="576"/>
                    <a:pt x="173" y="575"/>
                  </a:cubicBezTo>
                  <a:cubicBezTo>
                    <a:pt x="177" y="571"/>
                    <a:pt x="180" y="567"/>
                    <a:pt x="184" y="565"/>
                  </a:cubicBezTo>
                  <a:cubicBezTo>
                    <a:pt x="187" y="562"/>
                    <a:pt x="192" y="561"/>
                    <a:pt x="198" y="558"/>
                  </a:cubicBezTo>
                  <a:cubicBezTo>
                    <a:pt x="191" y="538"/>
                    <a:pt x="184" y="517"/>
                    <a:pt x="177" y="496"/>
                  </a:cubicBezTo>
                  <a:cubicBezTo>
                    <a:pt x="159" y="501"/>
                    <a:pt x="142" y="506"/>
                    <a:pt x="126" y="510"/>
                  </a:cubicBezTo>
                  <a:cubicBezTo>
                    <a:pt x="125" y="508"/>
                    <a:pt x="124" y="506"/>
                    <a:pt x="124" y="504"/>
                  </a:cubicBezTo>
                  <a:cubicBezTo>
                    <a:pt x="132" y="500"/>
                    <a:pt x="141" y="495"/>
                    <a:pt x="151" y="490"/>
                  </a:cubicBezTo>
                  <a:cubicBezTo>
                    <a:pt x="141" y="460"/>
                    <a:pt x="130" y="429"/>
                    <a:pt x="120" y="399"/>
                  </a:cubicBezTo>
                  <a:cubicBezTo>
                    <a:pt x="127" y="394"/>
                    <a:pt x="133" y="390"/>
                    <a:pt x="139" y="386"/>
                  </a:cubicBezTo>
                  <a:cubicBezTo>
                    <a:pt x="138" y="384"/>
                    <a:pt x="137" y="383"/>
                    <a:pt x="137" y="381"/>
                  </a:cubicBezTo>
                  <a:cubicBezTo>
                    <a:pt x="130" y="382"/>
                    <a:pt x="123" y="383"/>
                    <a:pt x="115" y="384"/>
                  </a:cubicBezTo>
                  <a:cubicBezTo>
                    <a:pt x="113" y="378"/>
                    <a:pt x="110" y="371"/>
                    <a:pt x="108" y="364"/>
                  </a:cubicBezTo>
                  <a:cubicBezTo>
                    <a:pt x="114" y="359"/>
                    <a:pt x="120" y="356"/>
                    <a:pt x="126" y="352"/>
                  </a:cubicBezTo>
                  <a:cubicBezTo>
                    <a:pt x="126" y="350"/>
                    <a:pt x="126" y="349"/>
                    <a:pt x="125" y="347"/>
                  </a:cubicBezTo>
                  <a:cubicBezTo>
                    <a:pt x="119" y="348"/>
                    <a:pt x="112" y="348"/>
                    <a:pt x="103" y="348"/>
                  </a:cubicBezTo>
                  <a:cubicBezTo>
                    <a:pt x="101" y="343"/>
                    <a:pt x="98" y="336"/>
                    <a:pt x="96" y="329"/>
                  </a:cubicBezTo>
                  <a:cubicBezTo>
                    <a:pt x="102" y="325"/>
                    <a:pt x="108" y="321"/>
                    <a:pt x="114" y="317"/>
                  </a:cubicBezTo>
                  <a:cubicBezTo>
                    <a:pt x="114" y="315"/>
                    <a:pt x="113" y="314"/>
                    <a:pt x="113" y="312"/>
                  </a:cubicBezTo>
                  <a:cubicBezTo>
                    <a:pt x="106" y="312"/>
                    <a:pt x="100" y="313"/>
                    <a:pt x="92" y="313"/>
                  </a:cubicBezTo>
                  <a:cubicBezTo>
                    <a:pt x="89" y="308"/>
                    <a:pt x="86" y="301"/>
                    <a:pt x="84" y="294"/>
                  </a:cubicBezTo>
                  <a:cubicBezTo>
                    <a:pt x="91" y="290"/>
                    <a:pt x="96" y="285"/>
                    <a:pt x="102" y="281"/>
                  </a:cubicBezTo>
                  <a:cubicBezTo>
                    <a:pt x="102" y="280"/>
                    <a:pt x="101" y="278"/>
                    <a:pt x="100" y="276"/>
                  </a:cubicBezTo>
                  <a:cubicBezTo>
                    <a:pt x="94" y="277"/>
                    <a:pt x="87" y="278"/>
                    <a:pt x="79" y="279"/>
                  </a:cubicBezTo>
                  <a:cubicBezTo>
                    <a:pt x="77" y="273"/>
                    <a:pt x="74" y="266"/>
                    <a:pt x="72" y="259"/>
                  </a:cubicBezTo>
                  <a:cubicBezTo>
                    <a:pt x="78" y="254"/>
                    <a:pt x="84" y="251"/>
                    <a:pt x="90" y="247"/>
                  </a:cubicBezTo>
                  <a:cubicBezTo>
                    <a:pt x="89" y="245"/>
                    <a:pt x="89" y="244"/>
                    <a:pt x="89" y="242"/>
                  </a:cubicBezTo>
                  <a:cubicBezTo>
                    <a:pt x="82" y="243"/>
                    <a:pt x="75" y="243"/>
                    <a:pt x="67" y="244"/>
                  </a:cubicBezTo>
                  <a:cubicBezTo>
                    <a:pt x="65" y="238"/>
                    <a:pt x="62" y="231"/>
                    <a:pt x="60" y="225"/>
                  </a:cubicBezTo>
                  <a:cubicBezTo>
                    <a:pt x="66" y="219"/>
                    <a:pt x="72" y="215"/>
                    <a:pt x="78" y="210"/>
                  </a:cubicBezTo>
                  <a:cubicBezTo>
                    <a:pt x="77" y="209"/>
                    <a:pt x="77" y="207"/>
                    <a:pt x="76" y="206"/>
                  </a:cubicBezTo>
                  <a:cubicBezTo>
                    <a:pt x="70" y="207"/>
                    <a:pt x="63" y="208"/>
                    <a:pt x="55" y="209"/>
                  </a:cubicBezTo>
                  <a:cubicBezTo>
                    <a:pt x="53" y="203"/>
                    <a:pt x="50" y="197"/>
                    <a:pt x="47" y="189"/>
                  </a:cubicBezTo>
                  <a:cubicBezTo>
                    <a:pt x="54" y="185"/>
                    <a:pt x="60" y="181"/>
                    <a:pt x="66" y="177"/>
                  </a:cubicBezTo>
                  <a:cubicBezTo>
                    <a:pt x="66" y="175"/>
                    <a:pt x="65" y="173"/>
                    <a:pt x="65" y="172"/>
                  </a:cubicBezTo>
                  <a:cubicBezTo>
                    <a:pt x="58" y="172"/>
                    <a:pt x="52" y="173"/>
                    <a:pt x="44" y="174"/>
                  </a:cubicBezTo>
                  <a:cubicBezTo>
                    <a:pt x="41" y="168"/>
                    <a:pt x="38" y="162"/>
                    <a:pt x="35" y="155"/>
                  </a:cubicBezTo>
                  <a:cubicBezTo>
                    <a:pt x="42" y="150"/>
                    <a:pt x="48" y="146"/>
                    <a:pt x="54" y="142"/>
                  </a:cubicBezTo>
                  <a:cubicBezTo>
                    <a:pt x="53" y="140"/>
                    <a:pt x="53" y="138"/>
                    <a:pt x="52" y="137"/>
                  </a:cubicBezTo>
                  <a:cubicBezTo>
                    <a:pt x="46" y="137"/>
                    <a:pt x="39" y="138"/>
                    <a:pt x="31" y="139"/>
                  </a:cubicBezTo>
                  <a:cubicBezTo>
                    <a:pt x="29" y="133"/>
                    <a:pt x="26" y="127"/>
                    <a:pt x="23" y="119"/>
                  </a:cubicBezTo>
                  <a:cubicBezTo>
                    <a:pt x="30" y="115"/>
                    <a:pt x="36" y="111"/>
                    <a:pt x="42" y="107"/>
                  </a:cubicBezTo>
                  <a:cubicBezTo>
                    <a:pt x="42" y="105"/>
                    <a:pt x="41" y="103"/>
                    <a:pt x="40" y="101"/>
                  </a:cubicBezTo>
                  <a:cubicBezTo>
                    <a:pt x="34" y="102"/>
                    <a:pt x="28" y="103"/>
                    <a:pt x="20" y="104"/>
                  </a:cubicBezTo>
                  <a:cubicBezTo>
                    <a:pt x="16" y="90"/>
                    <a:pt x="6" y="78"/>
                    <a:pt x="12" y="59"/>
                  </a:cubicBezTo>
                  <a:cubicBezTo>
                    <a:pt x="16" y="45"/>
                    <a:pt x="5" y="28"/>
                    <a:pt x="0" y="10"/>
                  </a:cubicBezTo>
                  <a:cubicBezTo>
                    <a:pt x="8" y="6"/>
                    <a:pt x="17" y="3"/>
                    <a:pt x="26" y="0"/>
                  </a:cubicBezTo>
                  <a:cubicBezTo>
                    <a:pt x="30" y="10"/>
                    <a:pt x="33" y="18"/>
                    <a:pt x="36" y="27"/>
                  </a:cubicBezTo>
                  <a:cubicBezTo>
                    <a:pt x="40" y="37"/>
                    <a:pt x="40" y="49"/>
                    <a:pt x="55" y="52"/>
                  </a:cubicBezTo>
                  <a:cubicBezTo>
                    <a:pt x="59" y="53"/>
                    <a:pt x="61" y="63"/>
                    <a:pt x="64" y="69"/>
                  </a:cubicBezTo>
                  <a:cubicBezTo>
                    <a:pt x="108" y="198"/>
                    <a:pt x="152" y="327"/>
                    <a:pt x="197" y="456"/>
                  </a:cubicBezTo>
                  <a:cubicBezTo>
                    <a:pt x="199" y="462"/>
                    <a:pt x="201" y="467"/>
                    <a:pt x="203" y="473"/>
                  </a:cubicBezTo>
                  <a:close/>
                </a:path>
              </a:pathLst>
            </a:custGeom>
            <a:solidFill>
              <a:srgbClr val="ED89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37922608-B5C8-4F51-A6FB-4FA04FDB6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5" y="88900"/>
              <a:ext cx="147638" cy="336550"/>
            </a:xfrm>
            <a:custGeom>
              <a:avLst/>
              <a:gdLst>
                <a:gd name="T0" fmla="*/ 31 w 39"/>
                <a:gd name="T1" fmla="*/ 89 h 89"/>
                <a:gd name="T2" fmla="*/ 0 w 39"/>
                <a:gd name="T3" fmla="*/ 4 h 89"/>
                <a:gd name="T4" fmla="*/ 8 w 39"/>
                <a:gd name="T5" fmla="*/ 0 h 89"/>
                <a:gd name="T6" fmla="*/ 39 w 39"/>
                <a:gd name="T7" fmla="*/ 85 h 89"/>
                <a:gd name="T8" fmla="*/ 31 w 39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9">
                  <a:moveTo>
                    <a:pt x="31" y="89"/>
                  </a:moveTo>
                  <a:cubicBezTo>
                    <a:pt x="17" y="62"/>
                    <a:pt x="9" y="33"/>
                    <a:pt x="0" y="4"/>
                  </a:cubicBezTo>
                  <a:cubicBezTo>
                    <a:pt x="3" y="3"/>
                    <a:pt x="6" y="2"/>
                    <a:pt x="8" y="0"/>
                  </a:cubicBezTo>
                  <a:cubicBezTo>
                    <a:pt x="18" y="29"/>
                    <a:pt x="29" y="57"/>
                    <a:pt x="39" y="85"/>
                  </a:cubicBezTo>
                  <a:cubicBezTo>
                    <a:pt x="36" y="87"/>
                    <a:pt x="34" y="88"/>
                    <a:pt x="31" y="89"/>
                  </a:cubicBezTo>
                  <a:close/>
                </a:path>
              </a:pathLst>
            </a:custGeom>
            <a:solidFill>
              <a:srgbClr val="ED89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43E6263-07D4-4E03-B4E3-2D01B2D22A46}"/>
              </a:ext>
            </a:extLst>
          </p:cNvPr>
          <p:cNvGrpSpPr/>
          <p:nvPr/>
        </p:nvGrpSpPr>
        <p:grpSpPr>
          <a:xfrm>
            <a:off x="5858367" y="1163574"/>
            <a:ext cx="1397000" cy="2001838"/>
            <a:chOff x="5813426" y="1198563"/>
            <a:chExt cx="1397000" cy="20018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D2A09A7-558B-4F7B-8CAF-5FEBC009D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0276" y="1198563"/>
              <a:ext cx="1200150" cy="1809750"/>
            </a:xfrm>
            <a:custGeom>
              <a:avLst/>
              <a:gdLst>
                <a:gd name="T0" fmla="*/ 297 w 526"/>
                <a:gd name="T1" fmla="*/ 725 h 794"/>
                <a:gd name="T2" fmla="*/ 470 w 526"/>
                <a:gd name="T3" fmla="*/ 621 h 794"/>
                <a:gd name="T4" fmla="*/ 347 w 526"/>
                <a:gd name="T5" fmla="*/ 627 h 794"/>
                <a:gd name="T6" fmla="*/ 244 w 526"/>
                <a:gd name="T7" fmla="*/ 610 h 794"/>
                <a:gd name="T8" fmla="*/ 350 w 526"/>
                <a:gd name="T9" fmla="*/ 440 h 794"/>
                <a:gd name="T10" fmla="*/ 499 w 526"/>
                <a:gd name="T11" fmla="*/ 378 h 794"/>
                <a:gd name="T12" fmla="*/ 331 w 526"/>
                <a:gd name="T13" fmla="*/ 386 h 794"/>
                <a:gd name="T14" fmla="*/ 168 w 526"/>
                <a:gd name="T15" fmla="*/ 496 h 794"/>
                <a:gd name="T16" fmla="*/ 15 w 526"/>
                <a:gd name="T17" fmla="*/ 669 h 794"/>
                <a:gd name="T18" fmla="*/ 165 w 526"/>
                <a:gd name="T19" fmla="*/ 468 h 794"/>
                <a:gd name="T20" fmla="*/ 389 w 526"/>
                <a:gd name="T21" fmla="*/ 328 h 794"/>
                <a:gd name="T22" fmla="*/ 396 w 526"/>
                <a:gd name="T23" fmla="*/ 153 h 794"/>
                <a:gd name="T24" fmla="*/ 440 w 526"/>
                <a:gd name="T25" fmla="*/ 122 h 794"/>
                <a:gd name="T26" fmla="*/ 449 w 526"/>
                <a:gd name="T27" fmla="*/ 39 h 794"/>
                <a:gd name="T28" fmla="*/ 456 w 526"/>
                <a:gd name="T29" fmla="*/ 6 h 794"/>
                <a:gd name="T30" fmla="*/ 462 w 526"/>
                <a:gd name="T31" fmla="*/ 112 h 794"/>
                <a:gd name="T32" fmla="*/ 502 w 526"/>
                <a:gd name="T33" fmla="*/ 138 h 794"/>
                <a:gd name="T34" fmla="*/ 510 w 526"/>
                <a:gd name="T35" fmla="*/ 221 h 794"/>
                <a:gd name="T36" fmla="*/ 512 w 526"/>
                <a:gd name="T37" fmla="*/ 415 h 794"/>
                <a:gd name="T38" fmla="*/ 525 w 526"/>
                <a:gd name="T39" fmla="*/ 449 h 794"/>
                <a:gd name="T40" fmla="*/ 479 w 526"/>
                <a:gd name="T41" fmla="*/ 472 h 794"/>
                <a:gd name="T42" fmla="*/ 501 w 526"/>
                <a:gd name="T43" fmla="*/ 555 h 794"/>
                <a:gd name="T44" fmla="*/ 498 w 526"/>
                <a:gd name="T45" fmla="*/ 586 h 794"/>
                <a:gd name="T46" fmla="*/ 492 w 526"/>
                <a:gd name="T47" fmla="*/ 625 h 794"/>
                <a:gd name="T48" fmla="*/ 292 w 526"/>
                <a:gd name="T49" fmla="*/ 750 h 794"/>
                <a:gd name="T50" fmla="*/ 139 w 526"/>
                <a:gd name="T51" fmla="*/ 792 h 794"/>
                <a:gd name="T52" fmla="*/ 416 w 526"/>
                <a:gd name="T53" fmla="*/ 357 h 794"/>
                <a:gd name="T54" fmla="*/ 490 w 526"/>
                <a:gd name="T55" fmla="*/ 346 h 794"/>
                <a:gd name="T56" fmla="*/ 490 w 526"/>
                <a:gd name="T57" fmla="*/ 168 h 794"/>
                <a:gd name="T58" fmla="*/ 307 w 526"/>
                <a:gd name="T59" fmla="*/ 515 h 794"/>
                <a:gd name="T60" fmla="*/ 339 w 526"/>
                <a:gd name="T61" fmla="*/ 567 h 794"/>
                <a:gd name="T62" fmla="*/ 377 w 526"/>
                <a:gd name="T63" fmla="*/ 590 h 794"/>
                <a:gd name="T64" fmla="*/ 343 w 526"/>
                <a:gd name="T65" fmla="*/ 481 h 794"/>
                <a:gd name="T66" fmla="*/ 379 w 526"/>
                <a:gd name="T67" fmla="*/ 455 h 794"/>
                <a:gd name="T68" fmla="*/ 361 w 526"/>
                <a:gd name="T69" fmla="*/ 467 h 794"/>
                <a:gd name="T70" fmla="*/ 398 w 526"/>
                <a:gd name="T71" fmla="*/ 578 h 794"/>
                <a:gd name="T72" fmla="*/ 400 w 526"/>
                <a:gd name="T73" fmla="*/ 575 h 794"/>
                <a:gd name="T74" fmla="*/ 422 w 526"/>
                <a:gd name="T75" fmla="*/ 551 h 794"/>
                <a:gd name="T76" fmla="*/ 422 w 526"/>
                <a:gd name="T77" fmla="*/ 467 h 794"/>
                <a:gd name="T78" fmla="*/ 270 w 526"/>
                <a:gd name="T79" fmla="*/ 614 h 794"/>
                <a:gd name="T80" fmla="*/ 284 w 526"/>
                <a:gd name="T81" fmla="*/ 541 h 794"/>
                <a:gd name="T82" fmla="*/ 317 w 526"/>
                <a:gd name="T83" fmla="*/ 550 h 794"/>
                <a:gd name="T84" fmla="*/ 322 w 526"/>
                <a:gd name="T85" fmla="*/ 613 h 794"/>
                <a:gd name="T86" fmla="*/ 458 w 526"/>
                <a:gd name="T87" fmla="*/ 540 h 794"/>
                <a:gd name="T88" fmla="*/ 448 w 526"/>
                <a:gd name="T89" fmla="*/ 468 h 794"/>
                <a:gd name="T90" fmla="*/ 372 w 526"/>
                <a:gd name="T91" fmla="*/ 361 h 794"/>
                <a:gd name="T92" fmla="*/ 371 w 526"/>
                <a:gd name="T93" fmla="*/ 360 h 794"/>
                <a:gd name="T94" fmla="*/ 317 w 526"/>
                <a:gd name="T95" fmla="*/ 54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6" h="794">
                  <a:moveTo>
                    <a:pt x="121" y="775"/>
                  </a:moveTo>
                  <a:cubicBezTo>
                    <a:pt x="134" y="773"/>
                    <a:pt x="147" y="771"/>
                    <a:pt x="159" y="770"/>
                  </a:cubicBezTo>
                  <a:cubicBezTo>
                    <a:pt x="208" y="764"/>
                    <a:pt x="253" y="749"/>
                    <a:pt x="297" y="725"/>
                  </a:cubicBezTo>
                  <a:cubicBezTo>
                    <a:pt x="349" y="696"/>
                    <a:pt x="403" y="668"/>
                    <a:pt x="456" y="640"/>
                  </a:cubicBezTo>
                  <a:cubicBezTo>
                    <a:pt x="459" y="638"/>
                    <a:pt x="463" y="637"/>
                    <a:pt x="466" y="635"/>
                  </a:cubicBezTo>
                  <a:cubicBezTo>
                    <a:pt x="472" y="631"/>
                    <a:pt x="474" y="627"/>
                    <a:pt x="470" y="621"/>
                  </a:cubicBezTo>
                  <a:cubicBezTo>
                    <a:pt x="463" y="608"/>
                    <a:pt x="451" y="602"/>
                    <a:pt x="437" y="601"/>
                  </a:cubicBezTo>
                  <a:cubicBezTo>
                    <a:pt x="421" y="600"/>
                    <a:pt x="407" y="605"/>
                    <a:pt x="393" y="610"/>
                  </a:cubicBezTo>
                  <a:cubicBezTo>
                    <a:pt x="377" y="616"/>
                    <a:pt x="362" y="622"/>
                    <a:pt x="347" y="627"/>
                  </a:cubicBezTo>
                  <a:cubicBezTo>
                    <a:pt x="323" y="635"/>
                    <a:pt x="299" y="640"/>
                    <a:pt x="274" y="636"/>
                  </a:cubicBezTo>
                  <a:cubicBezTo>
                    <a:pt x="269" y="636"/>
                    <a:pt x="264" y="634"/>
                    <a:pt x="259" y="632"/>
                  </a:cubicBezTo>
                  <a:cubicBezTo>
                    <a:pt x="250" y="627"/>
                    <a:pt x="244" y="620"/>
                    <a:pt x="244" y="610"/>
                  </a:cubicBezTo>
                  <a:cubicBezTo>
                    <a:pt x="243" y="594"/>
                    <a:pt x="244" y="578"/>
                    <a:pt x="245" y="562"/>
                  </a:cubicBezTo>
                  <a:cubicBezTo>
                    <a:pt x="246" y="551"/>
                    <a:pt x="252" y="542"/>
                    <a:pt x="260" y="534"/>
                  </a:cubicBezTo>
                  <a:cubicBezTo>
                    <a:pt x="290" y="503"/>
                    <a:pt x="320" y="472"/>
                    <a:pt x="350" y="440"/>
                  </a:cubicBezTo>
                  <a:cubicBezTo>
                    <a:pt x="352" y="438"/>
                    <a:pt x="356" y="436"/>
                    <a:pt x="359" y="435"/>
                  </a:cubicBezTo>
                  <a:cubicBezTo>
                    <a:pt x="398" y="429"/>
                    <a:pt x="437" y="422"/>
                    <a:pt x="476" y="416"/>
                  </a:cubicBezTo>
                  <a:cubicBezTo>
                    <a:pt x="494" y="413"/>
                    <a:pt x="506" y="393"/>
                    <a:pt x="499" y="378"/>
                  </a:cubicBezTo>
                  <a:cubicBezTo>
                    <a:pt x="497" y="374"/>
                    <a:pt x="494" y="372"/>
                    <a:pt x="490" y="372"/>
                  </a:cubicBezTo>
                  <a:cubicBezTo>
                    <a:pt x="464" y="375"/>
                    <a:pt x="439" y="377"/>
                    <a:pt x="414" y="379"/>
                  </a:cubicBezTo>
                  <a:cubicBezTo>
                    <a:pt x="386" y="381"/>
                    <a:pt x="359" y="383"/>
                    <a:pt x="331" y="386"/>
                  </a:cubicBezTo>
                  <a:cubicBezTo>
                    <a:pt x="327" y="386"/>
                    <a:pt x="323" y="387"/>
                    <a:pt x="320" y="389"/>
                  </a:cubicBezTo>
                  <a:cubicBezTo>
                    <a:pt x="275" y="418"/>
                    <a:pt x="230" y="448"/>
                    <a:pt x="185" y="478"/>
                  </a:cubicBezTo>
                  <a:cubicBezTo>
                    <a:pt x="178" y="482"/>
                    <a:pt x="173" y="490"/>
                    <a:pt x="168" y="496"/>
                  </a:cubicBezTo>
                  <a:cubicBezTo>
                    <a:pt x="147" y="520"/>
                    <a:pt x="126" y="543"/>
                    <a:pt x="105" y="567"/>
                  </a:cubicBezTo>
                  <a:cubicBezTo>
                    <a:pt x="86" y="589"/>
                    <a:pt x="66" y="610"/>
                    <a:pt x="47" y="632"/>
                  </a:cubicBezTo>
                  <a:cubicBezTo>
                    <a:pt x="36" y="644"/>
                    <a:pt x="26" y="656"/>
                    <a:pt x="15" y="669"/>
                  </a:cubicBezTo>
                  <a:cubicBezTo>
                    <a:pt x="10" y="664"/>
                    <a:pt x="6" y="659"/>
                    <a:pt x="0" y="654"/>
                  </a:cubicBezTo>
                  <a:cubicBezTo>
                    <a:pt x="8" y="646"/>
                    <a:pt x="16" y="638"/>
                    <a:pt x="23" y="629"/>
                  </a:cubicBezTo>
                  <a:cubicBezTo>
                    <a:pt x="71" y="576"/>
                    <a:pt x="118" y="522"/>
                    <a:pt x="165" y="468"/>
                  </a:cubicBezTo>
                  <a:cubicBezTo>
                    <a:pt x="174" y="459"/>
                    <a:pt x="185" y="453"/>
                    <a:pt x="195" y="446"/>
                  </a:cubicBezTo>
                  <a:cubicBezTo>
                    <a:pt x="236" y="419"/>
                    <a:pt x="277" y="391"/>
                    <a:pt x="320" y="365"/>
                  </a:cubicBezTo>
                  <a:cubicBezTo>
                    <a:pt x="342" y="351"/>
                    <a:pt x="366" y="340"/>
                    <a:pt x="389" y="328"/>
                  </a:cubicBezTo>
                  <a:cubicBezTo>
                    <a:pt x="394" y="325"/>
                    <a:pt x="396" y="323"/>
                    <a:pt x="396" y="317"/>
                  </a:cubicBezTo>
                  <a:cubicBezTo>
                    <a:pt x="396" y="277"/>
                    <a:pt x="396" y="236"/>
                    <a:pt x="396" y="196"/>
                  </a:cubicBezTo>
                  <a:cubicBezTo>
                    <a:pt x="396" y="182"/>
                    <a:pt x="396" y="167"/>
                    <a:pt x="396" y="153"/>
                  </a:cubicBezTo>
                  <a:cubicBezTo>
                    <a:pt x="396" y="145"/>
                    <a:pt x="400" y="139"/>
                    <a:pt x="407" y="136"/>
                  </a:cubicBezTo>
                  <a:cubicBezTo>
                    <a:pt x="416" y="133"/>
                    <a:pt x="426" y="130"/>
                    <a:pt x="435" y="127"/>
                  </a:cubicBezTo>
                  <a:cubicBezTo>
                    <a:pt x="439" y="126"/>
                    <a:pt x="440" y="125"/>
                    <a:pt x="440" y="122"/>
                  </a:cubicBezTo>
                  <a:cubicBezTo>
                    <a:pt x="440" y="117"/>
                    <a:pt x="439" y="112"/>
                    <a:pt x="446" y="111"/>
                  </a:cubicBezTo>
                  <a:cubicBezTo>
                    <a:pt x="446" y="110"/>
                    <a:pt x="447" y="107"/>
                    <a:pt x="447" y="106"/>
                  </a:cubicBezTo>
                  <a:cubicBezTo>
                    <a:pt x="448" y="83"/>
                    <a:pt x="449" y="61"/>
                    <a:pt x="449" y="39"/>
                  </a:cubicBezTo>
                  <a:cubicBezTo>
                    <a:pt x="450" y="28"/>
                    <a:pt x="450" y="17"/>
                    <a:pt x="450" y="6"/>
                  </a:cubicBezTo>
                  <a:cubicBezTo>
                    <a:pt x="450" y="4"/>
                    <a:pt x="452" y="2"/>
                    <a:pt x="453" y="0"/>
                  </a:cubicBezTo>
                  <a:cubicBezTo>
                    <a:pt x="454" y="2"/>
                    <a:pt x="456" y="4"/>
                    <a:pt x="456" y="6"/>
                  </a:cubicBezTo>
                  <a:cubicBezTo>
                    <a:pt x="456" y="25"/>
                    <a:pt x="457" y="45"/>
                    <a:pt x="458" y="65"/>
                  </a:cubicBezTo>
                  <a:cubicBezTo>
                    <a:pt x="458" y="78"/>
                    <a:pt x="458" y="92"/>
                    <a:pt x="458" y="106"/>
                  </a:cubicBezTo>
                  <a:cubicBezTo>
                    <a:pt x="458" y="109"/>
                    <a:pt x="459" y="111"/>
                    <a:pt x="462" y="112"/>
                  </a:cubicBezTo>
                  <a:cubicBezTo>
                    <a:pt x="467" y="113"/>
                    <a:pt x="466" y="117"/>
                    <a:pt x="466" y="120"/>
                  </a:cubicBezTo>
                  <a:cubicBezTo>
                    <a:pt x="465" y="126"/>
                    <a:pt x="467" y="127"/>
                    <a:pt x="473" y="128"/>
                  </a:cubicBezTo>
                  <a:cubicBezTo>
                    <a:pt x="483" y="130"/>
                    <a:pt x="493" y="134"/>
                    <a:pt x="502" y="138"/>
                  </a:cubicBezTo>
                  <a:cubicBezTo>
                    <a:pt x="506" y="140"/>
                    <a:pt x="509" y="147"/>
                    <a:pt x="509" y="151"/>
                  </a:cubicBezTo>
                  <a:cubicBezTo>
                    <a:pt x="510" y="164"/>
                    <a:pt x="510" y="176"/>
                    <a:pt x="510" y="189"/>
                  </a:cubicBezTo>
                  <a:cubicBezTo>
                    <a:pt x="510" y="199"/>
                    <a:pt x="510" y="210"/>
                    <a:pt x="510" y="221"/>
                  </a:cubicBezTo>
                  <a:cubicBezTo>
                    <a:pt x="510" y="264"/>
                    <a:pt x="510" y="308"/>
                    <a:pt x="510" y="351"/>
                  </a:cubicBezTo>
                  <a:cubicBezTo>
                    <a:pt x="510" y="355"/>
                    <a:pt x="512" y="359"/>
                    <a:pt x="514" y="362"/>
                  </a:cubicBezTo>
                  <a:cubicBezTo>
                    <a:pt x="526" y="381"/>
                    <a:pt x="526" y="397"/>
                    <a:pt x="512" y="415"/>
                  </a:cubicBezTo>
                  <a:cubicBezTo>
                    <a:pt x="507" y="422"/>
                    <a:pt x="509" y="428"/>
                    <a:pt x="517" y="431"/>
                  </a:cubicBezTo>
                  <a:cubicBezTo>
                    <a:pt x="523" y="433"/>
                    <a:pt x="526" y="436"/>
                    <a:pt x="525" y="442"/>
                  </a:cubicBezTo>
                  <a:cubicBezTo>
                    <a:pt x="524" y="444"/>
                    <a:pt x="525" y="447"/>
                    <a:pt x="525" y="449"/>
                  </a:cubicBezTo>
                  <a:cubicBezTo>
                    <a:pt x="525" y="458"/>
                    <a:pt x="524" y="460"/>
                    <a:pt x="515" y="462"/>
                  </a:cubicBezTo>
                  <a:cubicBezTo>
                    <a:pt x="504" y="464"/>
                    <a:pt x="492" y="466"/>
                    <a:pt x="479" y="468"/>
                  </a:cubicBezTo>
                  <a:cubicBezTo>
                    <a:pt x="479" y="469"/>
                    <a:pt x="479" y="470"/>
                    <a:pt x="479" y="472"/>
                  </a:cubicBezTo>
                  <a:cubicBezTo>
                    <a:pt x="479" y="496"/>
                    <a:pt x="479" y="520"/>
                    <a:pt x="479" y="544"/>
                  </a:cubicBezTo>
                  <a:cubicBezTo>
                    <a:pt x="479" y="549"/>
                    <a:pt x="480" y="550"/>
                    <a:pt x="484" y="551"/>
                  </a:cubicBezTo>
                  <a:cubicBezTo>
                    <a:pt x="490" y="552"/>
                    <a:pt x="495" y="553"/>
                    <a:pt x="501" y="555"/>
                  </a:cubicBezTo>
                  <a:cubicBezTo>
                    <a:pt x="505" y="556"/>
                    <a:pt x="507" y="559"/>
                    <a:pt x="506" y="563"/>
                  </a:cubicBezTo>
                  <a:cubicBezTo>
                    <a:pt x="506" y="567"/>
                    <a:pt x="506" y="571"/>
                    <a:pt x="506" y="575"/>
                  </a:cubicBezTo>
                  <a:cubicBezTo>
                    <a:pt x="507" y="582"/>
                    <a:pt x="504" y="585"/>
                    <a:pt x="498" y="586"/>
                  </a:cubicBezTo>
                  <a:cubicBezTo>
                    <a:pt x="489" y="588"/>
                    <a:pt x="481" y="590"/>
                    <a:pt x="472" y="592"/>
                  </a:cubicBezTo>
                  <a:cubicBezTo>
                    <a:pt x="476" y="596"/>
                    <a:pt x="479" y="599"/>
                    <a:pt x="483" y="603"/>
                  </a:cubicBezTo>
                  <a:cubicBezTo>
                    <a:pt x="488" y="609"/>
                    <a:pt x="492" y="617"/>
                    <a:pt x="492" y="625"/>
                  </a:cubicBezTo>
                  <a:cubicBezTo>
                    <a:pt x="493" y="637"/>
                    <a:pt x="488" y="646"/>
                    <a:pt x="477" y="652"/>
                  </a:cubicBezTo>
                  <a:cubicBezTo>
                    <a:pt x="447" y="668"/>
                    <a:pt x="416" y="684"/>
                    <a:pt x="386" y="700"/>
                  </a:cubicBezTo>
                  <a:cubicBezTo>
                    <a:pt x="355" y="717"/>
                    <a:pt x="323" y="733"/>
                    <a:pt x="292" y="750"/>
                  </a:cubicBezTo>
                  <a:cubicBezTo>
                    <a:pt x="251" y="773"/>
                    <a:pt x="206" y="785"/>
                    <a:pt x="159" y="791"/>
                  </a:cubicBezTo>
                  <a:cubicBezTo>
                    <a:pt x="158" y="791"/>
                    <a:pt x="157" y="791"/>
                    <a:pt x="156" y="791"/>
                  </a:cubicBezTo>
                  <a:cubicBezTo>
                    <a:pt x="150" y="792"/>
                    <a:pt x="143" y="794"/>
                    <a:pt x="139" y="792"/>
                  </a:cubicBezTo>
                  <a:cubicBezTo>
                    <a:pt x="133" y="788"/>
                    <a:pt x="128" y="781"/>
                    <a:pt x="121" y="775"/>
                  </a:cubicBezTo>
                  <a:close/>
                  <a:moveTo>
                    <a:pt x="416" y="168"/>
                  </a:moveTo>
                  <a:cubicBezTo>
                    <a:pt x="416" y="231"/>
                    <a:pt x="416" y="294"/>
                    <a:pt x="416" y="357"/>
                  </a:cubicBezTo>
                  <a:cubicBezTo>
                    <a:pt x="419" y="357"/>
                    <a:pt x="421" y="357"/>
                    <a:pt x="422" y="357"/>
                  </a:cubicBezTo>
                  <a:cubicBezTo>
                    <a:pt x="443" y="356"/>
                    <a:pt x="463" y="354"/>
                    <a:pt x="483" y="353"/>
                  </a:cubicBezTo>
                  <a:cubicBezTo>
                    <a:pt x="488" y="352"/>
                    <a:pt x="490" y="351"/>
                    <a:pt x="490" y="346"/>
                  </a:cubicBezTo>
                  <a:cubicBezTo>
                    <a:pt x="489" y="303"/>
                    <a:pt x="490" y="261"/>
                    <a:pt x="490" y="218"/>
                  </a:cubicBezTo>
                  <a:cubicBezTo>
                    <a:pt x="490" y="209"/>
                    <a:pt x="490" y="200"/>
                    <a:pt x="490" y="191"/>
                  </a:cubicBezTo>
                  <a:cubicBezTo>
                    <a:pt x="490" y="183"/>
                    <a:pt x="490" y="175"/>
                    <a:pt x="490" y="168"/>
                  </a:cubicBezTo>
                  <a:cubicBezTo>
                    <a:pt x="477" y="169"/>
                    <a:pt x="465" y="171"/>
                    <a:pt x="453" y="171"/>
                  </a:cubicBezTo>
                  <a:cubicBezTo>
                    <a:pt x="441" y="171"/>
                    <a:pt x="429" y="169"/>
                    <a:pt x="416" y="168"/>
                  </a:cubicBezTo>
                  <a:close/>
                  <a:moveTo>
                    <a:pt x="307" y="515"/>
                  </a:moveTo>
                  <a:cubicBezTo>
                    <a:pt x="317" y="517"/>
                    <a:pt x="325" y="520"/>
                    <a:pt x="333" y="522"/>
                  </a:cubicBezTo>
                  <a:cubicBezTo>
                    <a:pt x="337" y="523"/>
                    <a:pt x="338" y="524"/>
                    <a:pt x="338" y="529"/>
                  </a:cubicBezTo>
                  <a:cubicBezTo>
                    <a:pt x="338" y="541"/>
                    <a:pt x="338" y="554"/>
                    <a:pt x="339" y="567"/>
                  </a:cubicBezTo>
                  <a:cubicBezTo>
                    <a:pt x="339" y="580"/>
                    <a:pt x="341" y="593"/>
                    <a:pt x="342" y="607"/>
                  </a:cubicBezTo>
                  <a:cubicBezTo>
                    <a:pt x="354" y="603"/>
                    <a:pt x="364" y="599"/>
                    <a:pt x="374" y="595"/>
                  </a:cubicBezTo>
                  <a:cubicBezTo>
                    <a:pt x="376" y="594"/>
                    <a:pt x="377" y="592"/>
                    <a:pt x="377" y="590"/>
                  </a:cubicBezTo>
                  <a:cubicBezTo>
                    <a:pt x="376" y="562"/>
                    <a:pt x="376" y="534"/>
                    <a:pt x="375" y="506"/>
                  </a:cubicBezTo>
                  <a:cubicBezTo>
                    <a:pt x="375" y="503"/>
                    <a:pt x="373" y="499"/>
                    <a:pt x="371" y="498"/>
                  </a:cubicBezTo>
                  <a:cubicBezTo>
                    <a:pt x="362" y="492"/>
                    <a:pt x="353" y="487"/>
                    <a:pt x="343" y="481"/>
                  </a:cubicBezTo>
                  <a:cubicBezTo>
                    <a:pt x="342" y="481"/>
                    <a:pt x="340" y="481"/>
                    <a:pt x="339" y="482"/>
                  </a:cubicBezTo>
                  <a:cubicBezTo>
                    <a:pt x="329" y="493"/>
                    <a:pt x="318" y="503"/>
                    <a:pt x="307" y="515"/>
                  </a:cubicBezTo>
                  <a:close/>
                  <a:moveTo>
                    <a:pt x="379" y="455"/>
                  </a:moveTo>
                  <a:cubicBezTo>
                    <a:pt x="380" y="454"/>
                    <a:pt x="380" y="454"/>
                    <a:pt x="380" y="453"/>
                  </a:cubicBezTo>
                  <a:cubicBezTo>
                    <a:pt x="371" y="454"/>
                    <a:pt x="361" y="454"/>
                    <a:pt x="357" y="464"/>
                  </a:cubicBezTo>
                  <a:cubicBezTo>
                    <a:pt x="358" y="465"/>
                    <a:pt x="359" y="466"/>
                    <a:pt x="361" y="467"/>
                  </a:cubicBezTo>
                  <a:cubicBezTo>
                    <a:pt x="367" y="471"/>
                    <a:pt x="373" y="474"/>
                    <a:pt x="379" y="478"/>
                  </a:cubicBezTo>
                  <a:cubicBezTo>
                    <a:pt x="390" y="485"/>
                    <a:pt x="396" y="495"/>
                    <a:pt x="396" y="509"/>
                  </a:cubicBezTo>
                  <a:cubicBezTo>
                    <a:pt x="396" y="532"/>
                    <a:pt x="397" y="555"/>
                    <a:pt x="398" y="578"/>
                  </a:cubicBezTo>
                  <a:cubicBezTo>
                    <a:pt x="398" y="581"/>
                    <a:pt x="398" y="584"/>
                    <a:pt x="398" y="587"/>
                  </a:cubicBezTo>
                  <a:cubicBezTo>
                    <a:pt x="400" y="586"/>
                    <a:pt x="401" y="586"/>
                    <a:pt x="402" y="585"/>
                  </a:cubicBezTo>
                  <a:cubicBezTo>
                    <a:pt x="401" y="582"/>
                    <a:pt x="400" y="578"/>
                    <a:pt x="400" y="575"/>
                  </a:cubicBezTo>
                  <a:cubicBezTo>
                    <a:pt x="399" y="571"/>
                    <a:pt x="400" y="567"/>
                    <a:pt x="400" y="563"/>
                  </a:cubicBezTo>
                  <a:cubicBezTo>
                    <a:pt x="399" y="559"/>
                    <a:pt x="401" y="556"/>
                    <a:pt x="405" y="555"/>
                  </a:cubicBezTo>
                  <a:cubicBezTo>
                    <a:pt x="411" y="553"/>
                    <a:pt x="416" y="552"/>
                    <a:pt x="422" y="551"/>
                  </a:cubicBezTo>
                  <a:cubicBezTo>
                    <a:pt x="426" y="550"/>
                    <a:pt x="427" y="548"/>
                    <a:pt x="427" y="544"/>
                  </a:cubicBezTo>
                  <a:cubicBezTo>
                    <a:pt x="427" y="520"/>
                    <a:pt x="427" y="497"/>
                    <a:pt x="427" y="473"/>
                  </a:cubicBezTo>
                  <a:cubicBezTo>
                    <a:pt x="427" y="468"/>
                    <a:pt x="426" y="467"/>
                    <a:pt x="422" y="467"/>
                  </a:cubicBezTo>
                  <a:cubicBezTo>
                    <a:pt x="411" y="465"/>
                    <a:pt x="399" y="463"/>
                    <a:pt x="388" y="461"/>
                  </a:cubicBezTo>
                  <a:cubicBezTo>
                    <a:pt x="385" y="460"/>
                    <a:pt x="382" y="457"/>
                    <a:pt x="379" y="455"/>
                  </a:cubicBezTo>
                  <a:close/>
                  <a:moveTo>
                    <a:pt x="270" y="614"/>
                  </a:moveTo>
                  <a:cubicBezTo>
                    <a:pt x="277" y="594"/>
                    <a:pt x="285" y="574"/>
                    <a:pt x="292" y="555"/>
                  </a:cubicBezTo>
                  <a:cubicBezTo>
                    <a:pt x="293" y="554"/>
                    <a:pt x="292" y="552"/>
                    <a:pt x="291" y="551"/>
                  </a:cubicBezTo>
                  <a:cubicBezTo>
                    <a:pt x="289" y="547"/>
                    <a:pt x="286" y="544"/>
                    <a:pt x="284" y="541"/>
                  </a:cubicBezTo>
                  <a:cubicBezTo>
                    <a:pt x="260" y="556"/>
                    <a:pt x="263" y="578"/>
                    <a:pt x="264" y="598"/>
                  </a:cubicBezTo>
                  <a:cubicBezTo>
                    <a:pt x="264" y="604"/>
                    <a:pt x="262" y="610"/>
                    <a:pt x="270" y="614"/>
                  </a:cubicBezTo>
                  <a:close/>
                  <a:moveTo>
                    <a:pt x="317" y="550"/>
                  </a:moveTo>
                  <a:cubicBezTo>
                    <a:pt x="317" y="550"/>
                    <a:pt x="316" y="549"/>
                    <a:pt x="316" y="549"/>
                  </a:cubicBezTo>
                  <a:cubicBezTo>
                    <a:pt x="308" y="571"/>
                    <a:pt x="299" y="594"/>
                    <a:pt x="290" y="617"/>
                  </a:cubicBezTo>
                  <a:cubicBezTo>
                    <a:pt x="302" y="616"/>
                    <a:pt x="312" y="614"/>
                    <a:pt x="322" y="613"/>
                  </a:cubicBezTo>
                  <a:cubicBezTo>
                    <a:pt x="320" y="591"/>
                    <a:pt x="318" y="570"/>
                    <a:pt x="317" y="550"/>
                  </a:cubicBezTo>
                  <a:close/>
                  <a:moveTo>
                    <a:pt x="448" y="547"/>
                  </a:moveTo>
                  <a:cubicBezTo>
                    <a:pt x="458" y="548"/>
                    <a:pt x="458" y="548"/>
                    <a:pt x="458" y="540"/>
                  </a:cubicBezTo>
                  <a:cubicBezTo>
                    <a:pt x="458" y="518"/>
                    <a:pt x="458" y="496"/>
                    <a:pt x="458" y="474"/>
                  </a:cubicBezTo>
                  <a:cubicBezTo>
                    <a:pt x="458" y="472"/>
                    <a:pt x="458" y="470"/>
                    <a:pt x="457" y="468"/>
                  </a:cubicBezTo>
                  <a:cubicBezTo>
                    <a:pt x="454" y="468"/>
                    <a:pt x="451" y="468"/>
                    <a:pt x="448" y="468"/>
                  </a:cubicBezTo>
                  <a:cubicBezTo>
                    <a:pt x="448" y="495"/>
                    <a:pt x="448" y="521"/>
                    <a:pt x="448" y="547"/>
                  </a:cubicBezTo>
                  <a:close/>
                  <a:moveTo>
                    <a:pt x="371" y="360"/>
                  </a:moveTo>
                  <a:cubicBezTo>
                    <a:pt x="371" y="361"/>
                    <a:pt x="372" y="361"/>
                    <a:pt x="372" y="361"/>
                  </a:cubicBezTo>
                  <a:cubicBezTo>
                    <a:pt x="377" y="361"/>
                    <a:pt x="383" y="361"/>
                    <a:pt x="388" y="360"/>
                  </a:cubicBezTo>
                  <a:cubicBezTo>
                    <a:pt x="397" y="359"/>
                    <a:pt x="398" y="357"/>
                    <a:pt x="395" y="348"/>
                  </a:cubicBezTo>
                  <a:cubicBezTo>
                    <a:pt x="387" y="352"/>
                    <a:pt x="379" y="356"/>
                    <a:pt x="371" y="360"/>
                  </a:cubicBezTo>
                  <a:close/>
                  <a:moveTo>
                    <a:pt x="317" y="546"/>
                  </a:moveTo>
                  <a:cubicBezTo>
                    <a:pt x="318" y="538"/>
                    <a:pt x="318" y="538"/>
                    <a:pt x="308" y="537"/>
                  </a:cubicBezTo>
                  <a:cubicBezTo>
                    <a:pt x="311" y="540"/>
                    <a:pt x="314" y="543"/>
                    <a:pt x="317" y="546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0E92C4-83ED-4A3F-A6AD-C71801510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2700338"/>
              <a:ext cx="500063" cy="500063"/>
            </a:xfrm>
            <a:custGeom>
              <a:avLst/>
              <a:gdLst>
                <a:gd name="T0" fmla="*/ 158 w 219"/>
                <a:gd name="T1" fmla="*/ 219 h 219"/>
                <a:gd name="T2" fmla="*/ 0 w 219"/>
                <a:gd name="T3" fmla="*/ 61 h 219"/>
                <a:gd name="T4" fmla="*/ 61 w 219"/>
                <a:gd name="T5" fmla="*/ 0 h 219"/>
                <a:gd name="T6" fmla="*/ 219 w 219"/>
                <a:gd name="T7" fmla="*/ 159 h 219"/>
                <a:gd name="T8" fmla="*/ 158 w 21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9">
                  <a:moveTo>
                    <a:pt x="158" y="219"/>
                  </a:moveTo>
                  <a:cubicBezTo>
                    <a:pt x="106" y="167"/>
                    <a:pt x="53" y="114"/>
                    <a:pt x="0" y="61"/>
                  </a:cubicBezTo>
                  <a:cubicBezTo>
                    <a:pt x="20" y="41"/>
                    <a:pt x="41" y="21"/>
                    <a:pt x="61" y="0"/>
                  </a:cubicBezTo>
                  <a:cubicBezTo>
                    <a:pt x="114" y="53"/>
                    <a:pt x="167" y="106"/>
                    <a:pt x="219" y="159"/>
                  </a:cubicBezTo>
                  <a:cubicBezTo>
                    <a:pt x="199" y="179"/>
                    <a:pt x="178" y="199"/>
                    <a:pt x="158" y="219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4CEC-9B44-4A95-968C-0750744B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1" y="1838326"/>
              <a:ext cx="84138" cy="20638"/>
            </a:xfrm>
            <a:custGeom>
              <a:avLst/>
              <a:gdLst>
                <a:gd name="T0" fmla="*/ 0 w 37"/>
                <a:gd name="T1" fmla="*/ 9 h 9"/>
                <a:gd name="T2" fmla="*/ 0 w 37"/>
                <a:gd name="T3" fmla="*/ 0 h 9"/>
                <a:gd name="T4" fmla="*/ 35 w 37"/>
                <a:gd name="T5" fmla="*/ 0 h 9"/>
                <a:gd name="T6" fmla="*/ 28 w 37"/>
                <a:gd name="T7" fmla="*/ 9 h 9"/>
                <a:gd name="T8" fmla="*/ 0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12" y="0"/>
                    <a:pt x="24" y="0"/>
                    <a:pt x="35" y="0"/>
                  </a:cubicBezTo>
                  <a:cubicBezTo>
                    <a:pt x="37" y="8"/>
                    <a:pt x="37" y="9"/>
                    <a:pt x="28" y="9"/>
                  </a:cubicBezTo>
                  <a:cubicBezTo>
                    <a:pt x="19" y="9"/>
                    <a:pt x="10" y="9"/>
                    <a:pt x="0" y="9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075D80F-9099-4AD0-8213-2B007330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6" y="1931988"/>
              <a:ext cx="87313" cy="23813"/>
            </a:xfrm>
            <a:custGeom>
              <a:avLst/>
              <a:gdLst>
                <a:gd name="T0" fmla="*/ 2 w 38"/>
                <a:gd name="T1" fmla="*/ 0 h 10"/>
                <a:gd name="T2" fmla="*/ 36 w 38"/>
                <a:gd name="T3" fmla="*/ 0 h 10"/>
                <a:gd name="T4" fmla="*/ 30 w 38"/>
                <a:gd name="T5" fmla="*/ 9 h 10"/>
                <a:gd name="T6" fmla="*/ 8 w 38"/>
                <a:gd name="T7" fmla="*/ 9 h 10"/>
                <a:gd name="T8" fmla="*/ 2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2" y="0"/>
                  </a:moveTo>
                  <a:cubicBezTo>
                    <a:pt x="13" y="0"/>
                    <a:pt x="25" y="0"/>
                    <a:pt x="36" y="0"/>
                  </a:cubicBezTo>
                  <a:cubicBezTo>
                    <a:pt x="38" y="8"/>
                    <a:pt x="37" y="9"/>
                    <a:pt x="30" y="9"/>
                  </a:cubicBezTo>
                  <a:cubicBezTo>
                    <a:pt x="22" y="10"/>
                    <a:pt x="15" y="10"/>
                    <a:pt x="8" y="9"/>
                  </a:cubicBezTo>
                  <a:cubicBezTo>
                    <a:pt x="0" y="9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C3FF9F4-241D-40E1-A119-ABC23E1DB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1" y="1746251"/>
              <a:ext cx="84138" cy="20638"/>
            </a:xfrm>
            <a:custGeom>
              <a:avLst/>
              <a:gdLst>
                <a:gd name="T0" fmla="*/ 0 w 37"/>
                <a:gd name="T1" fmla="*/ 9 h 9"/>
                <a:gd name="T2" fmla="*/ 0 w 37"/>
                <a:gd name="T3" fmla="*/ 0 h 9"/>
                <a:gd name="T4" fmla="*/ 35 w 37"/>
                <a:gd name="T5" fmla="*/ 0 h 9"/>
                <a:gd name="T6" fmla="*/ 29 w 37"/>
                <a:gd name="T7" fmla="*/ 9 h 9"/>
                <a:gd name="T8" fmla="*/ 0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12" y="0"/>
                    <a:pt x="23" y="0"/>
                    <a:pt x="35" y="0"/>
                  </a:cubicBezTo>
                  <a:cubicBezTo>
                    <a:pt x="37" y="7"/>
                    <a:pt x="36" y="8"/>
                    <a:pt x="29" y="9"/>
                  </a:cubicBezTo>
                  <a:cubicBezTo>
                    <a:pt x="19" y="9"/>
                    <a:pt x="10" y="9"/>
                    <a:pt x="0" y="9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DAB6D-0688-4C06-A067-E0676C941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6" y="1652588"/>
              <a:ext cx="87313" cy="20638"/>
            </a:xfrm>
            <a:custGeom>
              <a:avLst/>
              <a:gdLst>
                <a:gd name="T0" fmla="*/ 2 w 38"/>
                <a:gd name="T1" fmla="*/ 0 h 9"/>
                <a:gd name="T2" fmla="*/ 36 w 38"/>
                <a:gd name="T3" fmla="*/ 0 h 9"/>
                <a:gd name="T4" fmla="*/ 30 w 38"/>
                <a:gd name="T5" fmla="*/ 8 h 9"/>
                <a:gd name="T6" fmla="*/ 9 w 38"/>
                <a:gd name="T7" fmla="*/ 9 h 9"/>
                <a:gd name="T8" fmla="*/ 2 w 3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0"/>
                  </a:moveTo>
                  <a:cubicBezTo>
                    <a:pt x="13" y="0"/>
                    <a:pt x="25" y="0"/>
                    <a:pt x="36" y="0"/>
                  </a:cubicBezTo>
                  <a:cubicBezTo>
                    <a:pt x="38" y="7"/>
                    <a:pt x="38" y="8"/>
                    <a:pt x="30" y="8"/>
                  </a:cubicBezTo>
                  <a:cubicBezTo>
                    <a:pt x="23" y="9"/>
                    <a:pt x="16" y="9"/>
                    <a:pt x="9" y="9"/>
                  </a:cubicBezTo>
                  <a:cubicBezTo>
                    <a:pt x="1" y="9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D6B2A82E-7863-4E64-BAE0-BB63158974A4}"/>
              </a:ext>
            </a:extLst>
          </p:cNvPr>
          <p:cNvGrpSpPr/>
          <p:nvPr/>
        </p:nvGrpSpPr>
        <p:grpSpPr>
          <a:xfrm>
            <a:off x="1959857" y="1199116"/>
            <a:ext cx="1397000" cy="2001838"/>
            <a:chOff x="5813426" y="1198563"/>
            <a:chExt cx="1397000" cy="2001838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C29A9E3E-A477-43FA-82D9-B6D2FA00A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0276" y="1198563"/>
              <a:ext cx="1200150" cy="1809750"/>
            </a:xfrm>
            <a:custGeom>
              <a:avLst/>
              <a:gdLst>
                <a:gd name="T0" fmla="*/ 297 w 526"/>
                <a:gd name="T1" fmla="*/ 725 h 794"/>
                <a:gd name="T2" fmla="*/ 470 w 526"/>
                <a:gd name="T3" fmla="*/ 621 h 794"/>
                <a:gd name="T4" fmla="*/ 347 w 526"/>
                <a:gd name="T5" fmla="*/ 627 h 794"/>
                <a:gd name="T6" fmla="*/ 244 w 526"/>
                <a:gd name="T7" fmla="*/ 610 h 794"/>
                <a:gd name="T8" fmla="*/ 350 w 526"/>
                <a:gd name="T9" fmla="*/ 440 h 794"/>
                <a:gd name="T10" fmla="*/ 499 w 526"/>
                <a:gd name="T11" fmla="*/ 378 h 794"/>
                <a:gd name="T12" fmla="*/ 331 w 526"/>
                <a:gd name="T13" fmla="*/ 386 h 794"/>
                <a:gd name="T14" fmla="*/ 168 w 526"/>
                <a:gd name="T15" fmla="*/ 496 h 794"/>
                <a:gd name="T16" fmla="*/ 15 w 526"/>
                <a:gd name="T17" fmla="*/ 669 h 794"/>
                <a:gd name="T18" fmla="*/ 165 w 526"/>
                <a:gd name="T19" fmla="*/ 468 h 794"/>
                <a:gd name="T20" fmla="*/ 389 w 526"/>
                <a:gd name="T21" fmla="*/ 328 h 794"/>
                <a:gd name="T22" fmla="*/ 396 w 526"/>
                <a:gd name="T23" fmla="*/ 153 h 794"/>
                <a:gd name="T24" fmla="*/ 440 w 526"/>
                <a:gd name="T25" fmla="*/ 122 h 794"/>
                <a:gd name="T26" fmla="*/ 449 w 526"/>
                <a:gd name="T27" fmla="*/ 39 h 794"/>
                <a:gd name="T28" fmla="*/ 456 w 526"/>
                <a:gd name="T29" fmla="*/ 6 h 794"/>
                <a:gd name="T30" fmla="*/ 462 w 526"/>
                <a:gd name="T31" fmla="*/ 112 h 794"/>
                <a:gd name="T32" fmla="*/ 502 w 526"/>
                <a:gd name="T33" fmla="*/ 138 h 794"/>
                <a:gd name="T34" fmla="*/ 510 w 526"/>
                <a:gd name="T35" fmla="*/ 221 h 794"/>
                <a:gd name="T36" fmla="*/ 512 w 526"/>
                <a:gd name="T37" fmla="*/ 415 h 794"/>
                <a:gd name="T38" fmla="*/ 525 w 526"/>
                <a:gd name="T39" fmla="*/ 449 h 794"/>
                <a:gd name="T40" fmla="*/ 479 w 526"/>
                <a:gd name="T41" fmla="*/ 472 h 794"/>
                <a:gd name="T42" fmla="*/ 501 w 526"/>
                <a:gd name="T43" fmla="*/ 555 h 794"/>
                <a:gd name="T44" fmla="*/ 498 w 526"/>
                <a:gd name="T45" fmla="*/ 586 h 794"/>
                <a:gd name="T46" fmla="*/ 492 w 526"/>
                <a:gd name="T47" fmla="*/ 625 h 794"/>
                <a:gd name="T48" fmla="*/ 292 w 526"/>
                <a:gd name="T49" fmla="*/ 750 h 794"/>
                <a:gd name="T50" fmla="*/ 139 w 526"/>
                <a:gd name="T51" fmla="*/ 792 h 794"/>
                <a:gd name="T52" fmla="*/ 416 w 526"/>
                <a:gd name="T53" fmla="*/ 357 h 794"/>
                <a:gd name="T54" fmla="*/ 490 w 526"/>
                <a:gd name="T55" fmla="*/ 346 h 794"/>
                <a:gd name="T56" fmla="*/ 490 w 526"/>
                <a:gd name="T57" fmla="*/ 168 h 794"/>
                <a:gd name="T58" fmla="*/ 307 w 526"/>
                <a:gd name="T59" fmla="*/ 515 h 794"/>
                <a:gd name="T60" fmla="*/ 339 w 526"/>
                <a:gd name="T61" fmla="*/ 567 h 794"/>
                <a:gd name="T62" fmla="*/ 377 w 526"/>
                <a:gd name="T63" fmla="*/ 590 h 794"/>
                <a:gd name="T64" fmla="*/ 343 w 526"/>
                <a:gd name="T65" fmla="*/ 481 h 794"/>
                <a:gd name="T66" fmla="*/ 379 w 526"/>
                <a:gd name="T67" fmla="*/ 455 h 794"/>
                <a:gd name="T68" fmla="*/ 361 w 526"/>
                <a:gd name="T69" fmla="*/ 467 h 794"/>
                <a:gd name="T70" fmla="*/ 398 w 526"/>
                <a:gd name="T71" fmla="*/ 578 h 794"/>
                <a:gd name="T72" fmla="*/ 400 w 526"/>
                <a:gd name="T73" fmla="*/ 575 h 794"/>
                <a:gd name="T74" fmla="*/ 422 w 526"/>
                <a:gd name="T75" fmla="*/ 551 h 794"/>
                <a:gd name="T76" fmla="*/ 422 w 526"/>
                <a:gd name="T77" fmla="*/ 467 h 794"/>
                <a:gd name="T78" fmla="*/ 270 w 526"/>
                <a:gd name="T79" fmla="*/ 614 h 794"/>
                <a:gd name="T80" fmla="*/ 284 w 526"/>
                <a:gd name="T81" fmla="*/ 541 h 794"/>
                <a:gd name="T82" fmla="*/ 317 w 526"/>
                <a:gd name="T83" fmla="*/ 550 h 794"/>
                <a:gd name="T84" fmla="*/ 322 w 526"/>
                <a:gd name="T85" fmla="*/ 613 h 794"/>
                <a:gd name="T86" fmla="*/ 458 w 526"/>
                <a:gd name="T87" fmla="*/ 540 h 794"/>
                <a:gd name="T88" fmla="*/ 448 w 526"/>
                <a:gd name="T89" fmla="*/ 468 h 794"/>
                <a:gd name="T90" fmla="*/ 372 w 526"/>
                <a:gd name="T91" fmla="*/ 361 h 794"/>
                <a:gd name="T92" fmla="*/ 371 w 526"/>
                <a:gd name="T93" fmla="*/ 360 h 794"/>
                <a:gd name="T94" fmla="*/ 317 w 526"/>
                <a:gd name="T95" fmla="*/ 54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6" h="794">
                  <a:moveTo>
                    <a:pt x="121" y="775"/>
                  </a:moveTo>
                  <a:cubicBezTo>
                    <a:pt x="134" y="773"/>
                    <a:pt x="147" y="771"/>
                    <a:pt x="159" y="770"/>
                  </a:cubicBezTo>
                  <a:cubicBezTo>
                    <a:pt x="208" y="764"/>
                    <a:pt x="253" y="749"/>
                    <a:pt x="297" y="725"/>
                  </a:cubicBezTo>
                  <a:cubicBezTo>
                    <a:pt x="349" y="696"/>
                    <a:pt x="403" y="668"/>
                    <a:pt x="456" y="640"/>
                  </a:cubicBezTo>
                  <a:cubicBezTo>
                    <a:pt x="459" y="638"/>
                    <a:pt x="463" y="637"/>
                    <a:pt x="466" y="635"/>
                  </a:cubicBezTo>
                  <a:cubicBezTo>
                    <a:pt x="472" y="631"/>
                    <a:pt x="474" y="627"/>
                    <a:pt x="470" y="621"/>
                  </a:cubicBezTo>
                  <a:cubicBezTo>
                    <a:pt x="463" y="608"/>
                    <a:pt x="451" y="602"/>
                    <a:pt x="437" y="601"/>
                  </a:cubicBezTo>
                  <a:cubicBezTo>
                    <a:pt x="421" y="600"/>
                    <a:pt x="407" y="605"/>
                    <a:pt x="393" y="610"/>
                  </a:cubicBezTo>
                  <a:cubicBezTo>
                    <a:pt x="377" y="616"/>
                    <a:pt x="362" y="622"/>
                    <a:pt x="347" y="627"/>
                  </a:cubicBezTo>
                  <a:cubicBezTo>
                    <a:pt x="323" y="635"/>
                    <a:pt x="299" y="640"/>
                    <a:pt x="274" y="636"/>
                  </a:cubicBezTo>
                  <a:cubicBezTo>
                    <a:pt x="269" y="636"/>
                    <a:pt x="264" y="634"/>
                    <a:pt x="259" y="632"/>
                  </a:cubicBezTo>
                  <a:cubicBezTo>
                    <a:pt x="250" y="627"/>
                    <a:pt x="244" y="620"/>
                    <a:pt x="244" y="610"/>
                  </a:cubicBezTo>
                  <a:cubicBezTo>
                    <a:pt x="243" y="594"/>
                    <a:pt x="244" y="578"/>
                    <a:pt x="245" y="562"/>
                  </a:cubicBezTo>
                  <a:cubicBezTo>
                    <a:pt x="246" y="551"/>
                    <a:pt x="252" y="542"/>
                    <a:pt x="260" y="534"/>
                  </a:cubicBezTo>
                  <a:cubicBezTo>
                    <a:pt x="290" y="503"/>
                    <a:pt x="320" y="472"/>
                    <a:pt x="350" y="440"/>
                  </a:cubicBezTo>
                  <a:cubicBezTo>
                    <a:pt x="352" y="438"/>
                    <a:pt x="356" y="436"/>
                    <a:pt x="359" y="435"/>
                  </a:cubicBezTo>
                  <a:cubicBezTo>
                    <a:pt x="398" y="429"/>
                    <a:pt x="437" y="422"/>
                    <a:pt x="476" y="416"/>
                  </a:cubicBezTo>
                  <a:cubicBezTo>
                    <a:pt x="494" y="413"/>
                    <a:pt x="506" y="393"/>
                    <a:pt x="499" y="378"/>
                  </a:cubicBezTo>
                  <a:cubicBezTo>
                    <a:pt x="497" y="374"/>
                    <a:pt x="494" y="372"/>
                    <a:pt x="490" y="372"/>
                  </a:cubicBezTo>
                  <a:cubicBezTo>
                    <a:pt x="464" y="375"/>
                    <a:pt x="439" y="377"/>
                    <a:pt x="414" y="379"/>
                  </a:cubicBezTo>
                  <a:cubicBezTo>
                    <a:pt x="386" y="381"/>
                    <a:pt x="359" y="383"/>
                    <a:pt x="331" y="386"/>
                  </a:cubicBezTo>
                  <a:cubicBezTo>
                    <a:pt x="327" y="386"/>
                    <a:pt x="323" y="387"/>
                    <a:pt x="320" y="389"/>
                  </a:cubicBezTo>
                  <a:cubicBezTo>
                    <a:pt x="275" y="418"/>
                    <a:pt x="230" y="448"/>
                    <a:pt x="185" y="478"/>
                  </a:cubicBezTo>
                  <a:cubicBezTo>
                    <a:pt x="178" y="482"/>
                    <a:pt x="173" y="490"/>
                    <a:pt x="168" y="496"/>
                  </a:cubicBezTo>
                  <a:cubicBezTo>
                    <a:pt x="147" y="520"/>
                    <a:pt x="126" y="543"/>
                    <a:pt x="105" y="567"/>
                  </a:cubicBezTo>
                  <a:cubicBezTo>
                    <a:pt x="86" y="589"/>
                    <a:pt x="66" y="610"/>
                    <a:pt x="47" y="632"/>
                  </a:cubicBezTo>
                  <a:cubicBezTo>
                    <a:pt x="36" y="644"/>
                    <a:pt x="26" y="656"/>
                    <a:pt x="15" y="669"/>
                  </a:cubicBezTo>
                  <a:cubicBezTo>
                    <a:pt x="10" y="664"/>
                    <a:pt x="6" y="659"/>
                    <a:pt x="0" y="654"/>
                  </a:cubicBezTo>
                  <a:cubicBezTo>
                    <a:pt x="8" y="646"/>
                    <a:pt x="16" y="638"/>
                    <a:pt x="23" y="629"/>
                  </a:cubicBezTo>
                  <a:cubicBezTo>
                    <a:pt x="71" y="576"/>
                    <a:pt x="118" y="522"/>
                    <a:pt x="165" y="468"/>
                  </a:cubicBezTo>
                  <a:cubicBezTo>
                    <a:pt x="174" y="459"/>
                    <a:pt x="185" y="453"/>
                    <a:pt x="195" y="446"/>
                  </a:cubicBezTo>
                  <a:cubicBezTo>
                    <a:pt x="236" y="419"/>
                    <a:pt x="277" y="391"/>
                    <a:pt x="320" y="365"/>
                  </a:cubicBezTo>
                  <a:cubicBezTo>
                    <a:pt x="342" y="351"/>
                    <a:pt x="366" y="340"/>
                    <a:pt x="389" y="328"/>
                  </a:cubicBezTo>
                  <a:cubicBezTo>
                    <a:pt x="394" y="325"/>
                    <a:pt x="396" y="323"/>
                    <a:pt x="396" y="317"/>
                  </a:cubicBezTo>
                  <a:cubicBezTo>
                    <a:pt x="396" y="277"/>
                    <a:pt x="396" y="236"/>
                    <a:pt x="396" y="196"/>
                  </a:cubicBezTo>
                  <a:cubicBezTo>
                    <a:pt x="396" y="182"/>
                    <a:pt x="396" y="167"/>
                    <a:pt x="396" y="153"/>
                  </a:cubicBezTo>
                  <a:cubicBezTo>
                    <a:pt x="396" y="145"/>
                    <a:pt x="400" y="139"/>
                    <a:pt x="407" y="136"/>
                  </a:cubicBezTo>
                  <a:cubicBezTo>
                    <a:pt x="416" y="133"/>
                    <a:pt x="426" y="130"/>
                    <a:pt x="435" y="127"/>
                  </a:cubicBezTo>
                  <a:cubicBezTo>
                    <a:pt x="439" y="126"/>
                    <a:pt x="440" y="125"/>
                    <a:pt x="440" y="122"/>
                  </a:cubicBezTo>
                  <a:cubicBezTo>
                    <a:pt x="440" y="117"/>
                    <a:pt x="439" y="112"/>
                    <a:pt x="446" y="111"/>
                  </a:cubicBezTo>
                  <a:cubicBezTo>
                    <a:pt x="446" y="110"/>
                    <a:pt x="447" y="107"/>
                    <a:pt x="447" y="106"/>
                  </a:cubicBezTo>
                  <a:cubicBezTo>
                    <a:pt x="448" y="83"/>
                    <a:pt x="449" y="61"/>
                    <a:pt x="449" y="39"/>
                  </a:cubicBezTo>
                  <a:cubicBezTo>
                    <a:pt x="450" y="28"/>
                    <a:pt x="450" y="17"/>
                    <a:pt x="450" y="6"/>
                  </a:cubicBezTo>
                  <a:cubicBezTo>
                    <a:pt x="450" y="4"/>
                    <a:pt x="452" y="2"/>
                    <a:pt x="453" y="0"/>
                  </a:cubicBezTo>
                  <a:cubicBezTo>
                    <a:pt x="454" y="2"/>
                    <a:pt x="456" y="4"/>
                    <a:pt x="456" y="6"/>
                  </a:cubicBezTo>
                  <a:cubicBezTo>
                    <a:pt x="456" y="25"/>
                    <a:pt x="457" y="45"/>
                    <a:pt x="458" y="65"/>
                  </a:cubicBezTo>
                  <a:cubicBezTo>
                    <a:pt x="458" y="78"/>
                    <a:pt x="458" y="92"/>
                    <a:pt x="458" y="106"/>
                  </a:cubicBezTo>
                  <a:cubicBezTo>
                    <a:pt x="458" y="109"/>
                    <a:pt x="459" y="111"/>
                    <a:pt x="462" y="112"/>
                  </a:cubicBezTo>
                  <a:cubicBezTo>
                    <a:pt x="467" y="113"/>
                    <a:pt x="466" y="117"/>
                    <a:pt x="466" y="120"/>
                  </a:cubicBezTo>
                  <a:cubicBezTo>
                    <a:pt x="465" y="126"/>
                    <a:pt x="467" y="127"/>
                    <a:pt x="473" y="128"/>
                  </a:cubicBezTo>
                  <a:cubicBezTo>
                    <a:pt x="483" y="130"/>
                    <a:pt x="493" y="134"/>
                    <a:pt x="502" y="138"/>
                  </a:cubicBezTo>
                  <a:cubicBezTo>
                    <a:pt x="506" y="140"/>
                    <a:pt x="509" y="147"/>
                    <a:pt x="509" y="151"/>
                  </a:cubicBezTo>
                  <a:cubicBezTo>
                    <a:pt x="510" y="164"/>
                    <a:pt x="510" y="176"/>
                    <a:pt x="510" y="189"/>
                  </a:cubicBezTo>
                  <a:cubicBezTo>
                    <a:pt x="510" y="199"/>
                    <a:pt x="510" y="210"/>
                    <a:pt x="510" y="221"/>
                  </a:cubicBezTo>
                  <a:cubicBezTo>
                    <a:pt x="510" y="264"/>
                    <a:pt x="510" y="308"/>
                    <a:pt x="510" y="351"/>
                  </a:cubicBezTo>
                  <a:cubicBezTo>
                    <a:pt x="510" y="355"/>
                    <a:pt x="512" y="359"/>
                    <a:pt x="514" y="362"/>
                  </a:cubicBezTo>
                  <a:cubicBezTo>
                    <a:pt x="526" y="381"/>
                    <a:pt x="526" y="397"/>
                    <a:pt x="512" y="415"/>
                  </a:cubicBezTo>
                  <a:cubicBezTo>
                    <a:pt x="507" y="422"/>
                    <a:pt x="509" y="428"/>
                    <a:pt x="517" y="431"/>
                  </a:cubicBezTo>
                  <a:cubicBezTo>
                    <a:pt x="523" y="433"/>
                    <a:pt x="526" y="436"/>
                    <a:pt x="525" y="442"/>
                  </a:cubicBezTo>
                  <a:cubicBezTo>
                    <a:pt x="524" y="444"/>
                    <a:pt x="525" y="447"/>
                    <a:pt x="525" y="449"/>
                  </a:cubicBezTo>
                  <a:cubicBezTo>
                    <a:pt x="525" y="458"/>
                    <a:pt x="524" y="460"/>
                    <a:pt x="515" y="462"/>
                  </a:cubicBezTo>
                  <a:cubicBezTo>
                    <a:pt x="504" y="464"/>
                    <a:pt x="492" y="466"/>
                    <a:pt x="479" y="468"/>
                  </a:cubicBezTo>
                  <a:cubicBezTo>
                    <a:pt x="479" y="469"/>
                    <a:pt x="479" y="470"/>
                    <a:pt x="479" y="472"/>
                  </a:cubicBezTo>
                  <a:cubicBezTo>
                    <a:pt x="479" y="496"/>
                    <a:pt x="479" y="520"/>
                    <a:pt x="479" y="544"/>
                  </a:cubicBezTo>
                  <a:cubicBezTo>
                    <a:pt x="479" y="549"/>
                    <a:pt x="480" y="550"/>
                    <a:pt x="484" y="551"/>
                  </a:cubicBezTo>
                  <a:cubicBezTo>
                    <a:pt x="490" y="552"/>
                    <a:pt x="495" y="553"/>
                    <a:pt x="501" y="555"/>
                  </a:cubicBezTo>
                  <a:cubicBezTo>
                    <a:pt x="505" y="556"/>
                    <a:pt x="507" y="559"/>
                    <a:pt x="506" y="563"/>
                  </a:cubicBezTo>
                  <a:cubicBezTo>
                    <a:pt x="506" y="567"/>
                    <a:pt x="506" y="571"/>
                    <a:pt x="506" y="575"/>
                  </a:cubicBezTo>
                  <a:cubicBezTo>
                    <a:pt x="507" y="582"/>
                    <a:pt x="504" y="585"/>
                    <a:pt x="498" y="586"/>
                  </a:cubicBezTo>
                  <a:cubicBezTo>
                    <a:pt x="489" y="588"/>
                    <a:pt x="481" y="590"/>
                    <a:pt x="472" y="592"/>
                  </a:cubicBezTo>
                  <a:cubicBezTo>
                    <a:pt x="476" y="596"/>
                    <a:pt x="479" y="599"/>
                    <a:pt x="483" y="603"/>
                  </a:cubicBezTo>
                  <a:cubicBezTo>
                    <a:pt x="488" y="609"/>
                    <a:pt x="492" y="617"/>
                    <a:pt x="492" y="625"/>
                  </a:cubicBezTo>
                  <a:cubicBezTo>
                    <a:pt x="493" y="637"/>
                    <a:pt x="488" y="646"/>
                    <a:pt x="477" y="652"/>
                  </a:cubicBezTo>
                  <a:cubicBezTo>
                    <a:pt x="447" y="668"/>
                    <a:pt x="416" y="684"/>
                    <a:pt x="386" y="700"/>
                  </a:cubicBezTo>
                  <a:cubicBezTo>
                    <a:pt x="355" y="717"/>
                    <a:pt x="323" y="733"/>
                    <a:pt x="292" y="750"/>
                  </a:cubicBezTo>
                  <a:cubicBezTo>
                    <a:pt x="251" y="773"/>
                    <a:pt x="206" y="785"/>
                    <a:pt x="159" y="791"/>
                  </a:cubicBezTo>
                  <a:cubicBezTo>
                    <a:pt x="158" y="791"/>
                    <a:pt x="157" y="791"/>
                    <a:pt x="156" y="791"/>
                  </a:cubicBezTo>
                  <a:cubicBezTo>
                    <a:pt x="150" y="792"/>
                    <a:pt x="143" y="794"/>
                    <a:pt x="139" y="792"/>
                  </a:cubicBezTo>
                  <a:cubicBezTo>
                    <a:pt x="133" y="788"/>
                    <a:pt x="128" y="781"/>
                    <a:pt x="121" y="775"/>
                  </a:cubicBezTo>
                  <a:close/>
                  <a:moveTo>
                    <a:pt x="416" y="168"/>
                  </a:moveTo>
                  <a:cubicBezTo>
                    <a:pt x="416" y="231"/>
                    <a:pt x="416" y="294"/>
                    <a:pt x="416" y="357"/>
                  </a:cubicBezTo>
                  <a:cubicBezTo>
                    <a:pt x="419" y="357"/>
                    <a:pt x="421" y="357"/>
                    <a:pt x="422" y="357"/>
                  </a:cubicBezTo>
                  <a:cubicBezTo>
                    <a:pt x="443" y="356"/>
                    <a:pt x="463" y="354"/>
                    <a:pt x="483" y="353"/>
                  </a:cubicBezTo>
                  <a:cubicBezTo>
                    <a:pt x="488" y="352"/>
                    <a:pt x="490" y="351"/>
                    <a:pt x="490" y="346"/>
                  </a:cubicBezTo>
                  <a:cubicBezTo>
                    <a:pt x="489" y="303"/>
                    <a:pt x="490" y="261"/>
                    <a:pt x="490" y="218"/>
                  </a:cubicBezTo>
                  <a:cubicBezTo>
                    <a:pt x="490" y="209"/>
                    <a:pt x="490" y="200"/>
                    <a:pt x="490" y="191"/>
                  </a:cubicBezTo>
                  <a:cubicBezTo>
                    <a:pt x="490" y="183"/>
                    <a:pt x="490" y="175"/>
                    <a:pt x="490" y="168"/>
                  </a:cubicBezTo>
                  <a:cubicBezTo>
                    <a:pt x="477" y="169"/>
                    <a:pt x="465" y="171"/>
                    <a:pt x="453" y="171"/>
                  </a:cubicBezTo>
                  <a:cubicBezTo>
                    <a:pt x="441" y="171"/>
                    <a:pt x="429" y="169"/>
                    <a:pt x="416" y="168"/>
                  </a:cubicBezTo>
                  <a:close/>
                  <a:moveTo>
                    <a:pt x="307" y="515"/>
                  </a:moveTo>
                  <a:cubicBezTo>
                    <a:pt x="317" y="517"/>
                    <a:pt x="325" y="520"/>
                    <a:pt x="333" y="522"/>
                  </a:cubicBezTo>
                  <a:cubicBezTo>
                    <a:pt x="337" y="523"/>
                    <a:pt x="338" y="524"/>
                    <a:pt x="338" y="529"/>
                  </a:cubicBezTo>
                  <a:cubicBezTo>
                    <a:pt x="338" y="541"/>
                    <a:pt x="338" y="554"/>
                    <a:pt x="339" y="567"/>
                  </a:cubicBezTo>
                  <a:cubicBezTo>
                    <a:pt x="339" y="580"/>
                    <a:pt x="341" y="593"/>
                    <a:pt x="342" y="607"/>
                  </a:cubicBezTo>
                  <a:cubicBezTo>
                    <a:pt x="354" y="603"/>
                    <a:pt x="364" y="599"/>
                    <a:pt x="374" y="595"/>
                  </a:cubicBezTo>
                  <a:cubicBezTo>
                    <a:pt x="376" y="594"/>
                    <a:pt x="377" y="592"/>
                    <a:pt x="377" y="590"/>
                  </a:cubicBezTo>
                  <a:cubicBezTo>
                    <a:pt x="376" y="562"/>
                    <a:pt x="376" y="534"/>
                    <a:pt x="375" y="506"/>
                  </a:cubicBezTo>
                  <a:cubicBezTo>
                    <a:pt x="375" y="503"/>
                    <a:pt x="373" y="499"/>
                    <a:pt x="371" y="498"/>
                  </a:cubicBezTo>
                  <a:cubicBezTo>
                    <a:pt x="362" y="492"/>
                    <a:pt x="353" y="487"/>
                    <a:pt x="343" y="481"/>
                  </a:cubicBezTo>
                  <a:cubicBezTo>
                    <a:pt x="342" y="481"/>
                    <a:pt x="340" y="481"/>
                    <a:pt x="339" y="482"/>
                  </a:cubicBezTo>
                  <a:cubicBezTo>
                    <a:pt x="329" y="493"/>
                    <a:pt x="318" y="503"/>
                    <a:pt x="307" y="515"/>
                  </a:cubicBezTo>
                  <a:close/>
                  <a:moveTo>
                    <a:pt x="379" y="455"/>
                  </a:moveTo>
                  <a:cubicBezTo>
                    <a:pt x="380" y="454"/>
                    <a:pt x="380" y="454"/>
                    <a:pt x="380" y="453"/>
                  </a:cubicBezTo>
                  <a:cubicBezTo>
                    <a:pt x="371" y="454"/>
                    <a:pt x="361" y="454"/>
                    <a:pt x="357" y="464"/>
                  </a:cubicBezTo>
                  <a:cubicBezTo>
                    <a:pt x="358" y="465"/>
                    <a:pt x="359" y="466"/>
                    <a:pt x="361" y="467"/>
                  </a:cubicBezTo>
                  <a:cubicBezTo>
                    <a:pt x="367" y="471"/>
                    <a:pt x="373" y="474"/>
                    <a:pt x="379" y="478"/>
                  </a:cubicBezTo>
                  <a:cubicBezTo>
                    <a:pt x="390" y="485"/>
                    <a:pt x="396" y="495"/>
                    <a:pt x="396" y="509"/>
                  </a:cubicBezTo>
                  <a:cubicBezTo>
                    <a:pt x="396" y="532"/>
                    <a:pt x="397" y="555"/>
                    <a:pt x="398" y="578"/>
                  </a:cubicBezTo>
                  <a:cubicBezTo>
                    <a:pt x="398" y="581"/>
                    <a:pt x="398" y="584"/>
                    <a:pt x="398" y="587"/>
                  </a:cubicBezTo>
                  <a:cubicBezTo>
                    <a:pt x="400" y="586"/>
                    <a:pt x="401" y="586"/>
                    <a:pt x="402" y="585"/>
                  </a:cubicBezTo>
                  <a:cubicBezTo>
                    <a:pt x="401" y="582"/>
                    <a:pt x="400" y="578"/>
                    <a:pt x="400" y="575"/>
                  </a:cubicBezTo>
                  <a:cubicBezTo>
                    <a:pt x="399" y="571"/>
                    <a:pt x="400" y="567"/>
                    <a:pt x="400" y="563"/>
                  </a:cubicBezTo>
                  <a:cubicBezTo>
                    <a:pt x="399" y="559"/>
                    <a:pt x="401" y="556"/>
                    <a:pt x="405" y="555"/>
                  </a:cubicBezTo>
                  <a:cubicBezTo>
                    <a:pt x="411" y="553"/>
                    <a:pt x="416" y="552"/>
                    <a:pt x="422" y="551"/>
                  </a:cubicBezTo>
                  <a:cubicBezTo>
                    <a:pt x="426" y="550"/>
                    <a:pt x="427" y="548"/>
                    <a:pt x="427" y="544"/>
                  </a:cubicBezTo>
                  <a:cubicBezTo>
                    <a:pt x="427" y="520"/>
                    <a:pt x="427" y="497"/>
                    <a:pt x="427" y="473"/>
                  </a:cubicBezTo>
                  <a:cubicBezTo>
                    <a:pt x="427" y="468"/>
                    <a:pt x="426" y="467"/>
                    <a:pt x="422" y="467"/>
                  </a:cubicBezTo>
                  <a:cubicBezTo>
                    <a:pt x="411" y="465"/>
                    <a:pt x="399" y="463"/>
                    <a:pt x="388" y="461"/>
                  </a:cubicBezTo>
                  <a:cubicBezTo>
                    <a:pt x="385" y="460"/>
                    <a:pt x="382" y="457"/>
                    <a:pt x="379" y="455"/>
                  </a:cubicBezTo>
                  <a:close/>
                  <a:moveTo>
                    <a:pt x="270" y="614"/>
                  </a:moveTo>
                  <a:cubicBezTo>
                    <a:pt x="277" y="594"/>
                    <a:pt x="285" y="574"/>
                    <a:pt x="292" y="555"/>
                  </a:cubicBezTo>
                  <a:cubicBezTo>
                    <a:pt x="293" y="554"/>
                    <a:pt x="292" y="552"/>
                    <a:pt x="291" y="551"/>
                  </a:cubicBezTo>
                  <a:cubicBezTo>
                    <a:pt x="289" y="547"/>
                    <a:pt x="286" y="544"/>
                    <a:pt x="284" y="541"/>
                  </a:cubicBezTo>
                  <a:cubicBezTo>
                    <a:pt x="260" y="556"/>
                    <a:pt x="263" y="578"/>
                    <a:pt x="264" y="598"/>
                  </a:cubicBezTo>
                  <a:cubicBezTo>
                    <a:pt x="264" y="604"/>
                    <a:pt x="262" y="610"/>
                    <a:pt x="270" y="614"/>
                  </a:cubicBezTo>
                  <a:close/>
                  <a:moveTo>
                    <a:pt x="317" y="550"/>
                  </a:moveTo>
                  <a:cubicBezTo>
                    <a:pt x="317" y="550"/>
                    <a:pt x="316" y="549"/>
                    <a:pt x="316" y="549"/>
                  </a:cubicBezTo>
                  <a:cubicBezTo>
                    <a:pt x="308" y="571"/>
                    <a:pt x="299" y="594"/>
                    <a:pt x="290" y="617"/>
                  </a:cubicBezTo>
                  <a:cubicBezTo>
                    <a:pt x="302" y="616"/>
                    <a:pt x="312" y="614"/>
                    <a:pt x="322" y="613"/>
                  </a:cubicBezTo>
                  <a:cubicBezTo>
                    <a:pt x="320" y="591"/>
                    <a:pt x="318" y="570"/>
                    <a:pt x="317" y="550"/>
                  </a:cubicBezTo>
                  <a:close/>
                  <a:moveTo>
                    <a:pt x="448" y="547"/>
                  </a:moveTo>
                  <a:cubicBezTo>
                    <a:pt x="458" y="548"/>
                    <a:pt x="458" y="548"/>
                    <a:pt x="458" y="540"/>
                  </a:cubicBezTo>
                  <a:cubicBezTo>
                    <a:pt x="458" y="518"/>
                    <a:pt x="458" y="496"/>
                    <a:pt x="458" y="474"/>
                  </a:cubicBezTo>
                  <a:cubicBezTo>
                    <a:pt x="458" y="472"/>
                    <a:pt x="458" y="470"/>
                    <a:pt x="457" y="468"/>
                  </a:cubicBezTo>
                  <a:cubicBezTo>
                    <a:pt x="454" y="468"/>
                    <a:pt x="451" y="468"/>
                    <a:pt x="448" y="468"/>
                  </a:cubicBezTo>
                  <a:cubicBezTo>
                    <a:pt x="448" y="495"/>
                    <a:pt x="448" y="521"/>
                    <a:pt x="448" y="547"/>
                  </a:cubicBezTo>
                  <a:close/>
                  <a:moveTo>
                    <a:pt x="371" y="360"/>
                  </a:moveTo>
                  <a:cubicBezTo>
                    <a:pt x="371" y="361"/>
                    <a:pt x="372" y="361"/>
                    <a:pt x="372" y="361"/>
                  </a:cubicBezTo>
                  <a:cubicBezTo>
                    <a:pt x="377" y="361"/>
                    <a:pt x="383" y="361"/>
                    <a:pt x="388" y="360"/>
                  </a:cubicBezTo>
                  <a:cubicBezTo>
                    <a:pt x="397" y="359"/>
                    <a:pt x="398" y="357"/>
                    <a:pt x="395" y="348"/>
                  </a:cubicBezTo>
                  <a:cubicBezTo>
                    <a:pt x="387" y="352"/>
                    <a:pt x="379" y="356"/>
                    <a:pt x="371" y="360"/>
                  </a:cubicBezTo>
                  <a:close/>
                  <a:moveTo>
                    <a:pt x="317" y="546"/>
                  </a:moveTo>
                  <a:cubicBezTo>
                    <a:pt x="318" y="538"/>
                    <a:pt x="318" y="538"/>
                    <a:pt x="308" y="537"/>
                  </a:cubicBezTo>
                  <a:cubicBezTo>
                    <a:pt x="311" y="540"/>
                    <a:pt x="314" y="543"/>
                    <a:pt x="317" y="546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580B27F0-D0F6-41D9-A7B1-55E8F01E2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2700338"/>
              <a:ext cx="500063" cy="500063"/>
            </a:xfrm>
            <a:custGeom>
              <a:avLst/>
              <a:gdLst>
                <a:gd name="T0" fmla="*/ 158 w 219"/>
                <a:gd name="T1" fmla="*/ 219 h 219"/>
                <a:gd name="T2" fmla="*/ 0 w 219"/>
                <a:gd name="T3" fmla="*/ 61 h 219"/>
                <a:gd name="T4" fmla="*/ 61 w 219"/>
                <a:gd name="T5" fmla="*/ 0 h 219"/>
                <a:gd name="T6" fmla="*/ 219 w 219"/>
                <a:gd name="T7" fmla="*/ 159 h 219"/>
                <a:gd name="T8" fmla="*/ 158 w 21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9">
                  <a:moveTo>
                    <a:pt x="158" y="219"/>
                  </a:moveTo>
                  <a:cubicBezTo>
                    <a:pt x="106" y="167"/>
                    <a:pt x="53" y="114"/>
                    <a:pt x="0" y="61"/>
                  </a:cubicBezTo>
                  <a:cubicBezTo>
                    <a:pt x="20" y="41"/>
                    <a:pt x="41" y="21"/>
                    <a:pt x="61" y="0"/>
                  </a:cubicBezTo>
                  <a:cubicBezTo>
                    <a:pt x="114" y="53"/>
                    <a:pt x="167" y="106"/>
                    <a:pt x="219" y="159"/>
                  </a:cubicBezTo>
                  <a:cubicBezTo>
                    <a:pt x="199" y="179"/>
                    <a:pt x="178" y="199"/>
                    <a:pt x="158" y="219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3F8E3144-55B5-488C-8084-586E6C7E6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1" y="1838326"/>
              <a:ext cx="84138" cy="20638"/>
            </a:xfrm>
            <a:custGeom>
              <a:avLst/>
              <a:gdLst>
                <a:gd name="T0" fmla="*/ 0 w 37"/>
                <a:gd name="T1" fmla="*/ 9 h 9"/>
                <a:gd name="T2" fmla="*/ 0 w 37"/>
                <a:gd name="T3" fmla="*/ 0 h 9"/>
                <a:gd name="T4" fmla="*/ 35 w 37"/>
                <a:gd name="T5" fmla="*/ 0 h 9"/>
                <a:gd name="T6" fmla="*/ 28 w 37"/>
                <a:gd name="T7" fmla="*/ 9 h 9"/>
                <a:gd name="T8" fmla="*/ 0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12" y="0"/>
                    <a:pt x="24" y="0"/>
                    <a:pt x="35" y="0"/>
                  </a:cubicBezTo>
                  <a:cubicBezTo>
                    <a:pt x="37" y="8"/>
                    <a:pt x="37" y="9"/>
                    <a:pt x="28" y="9"/>
                  </a:cubicBezTo>
                  <a:cubicBezTo>
                    <a:pt x="19" y="9"/>
                    <a:pt x="10" y="9"/>
                    <a:pt x="0" y="9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F799132A-B433-4CAB-A000-21717119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6" y="1931988"/>
              <a:ext cx="87313" cy="23813"/>
            </a:xfrm>
            <a:custGeom>
              <a:avLst/>
              <a:gdLst>
                <a:gd name="T0" fmla="*/ 2 w 38"/>
                <a:gd name="T1" fmla="*/ 0 h 10"/>
                <a:gd name="T2" fmla="*/ 36 w 38"/>
                <a:gd name="T3" fmla="*/ 0 h 10"/>
                <a:gd name="T4" fmla="*/ 30 w 38"/>
                <a:gd name="T5" fmla="*/ 9 h 10"/>
                <a:gd name="T6" fmla="*/ 8 w 38"/>
                <a:gd name="T7" fmla="*/ 9 h 10"/>
                <a:gd name="T8" fmla="*/ 2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2" y="0"/>
                  </a:moveTo>
                  <a:cubicBezTo>
                    <a:pt x="13" y="0"/>
                    <a:pt x="25" y="0"/>
                    <a:pt x="36" y="0"/>
                  </a:cubicBezTo>
                  <a:cubicBezTo>
                    <a:pt x="38" y="8"/>
                    <a:pt x="37" y="9"/>
                    <a:pt x="30" y="9"/>
                  </a:cubicBezTo>
                  <a:cubicBezTo>
                    <a:pt x="22" y="10"/>
                    <a:pt x="15" y="10"/>
                    <a:pt x="8" y="9"/>
                  </a:cubicBezTo>
                  <a:cubicBezTo>
                    <a:pt x="0" y="9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AFB12DD7-2CB9-49AA-8BF5-B687316DC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1" y="1746251"/>
              <a:ext cx="84138" cy="20638"/>
            </a:xfrm>
            <a:custGeom>
              <a:avLst/>
              <a:gdLst>
                <a:gd name="T0" fmla="*/ 0 w 37"/>
                <a:gd name="T1" fmla="*/ 9 h 9"/>
                <a:gd name="T2" fmla="*/ 0 w 37"/>
                <a:gd name="T3" fmla="*/ 0 h 9"/>
                <a:gd name="T4" fmla="*/ 35 w 37"/>
                <a:gd name="T5" fmla="*/ 0 h 9"/>
                <a:gd name="T6" fmla="*/ 29 w 37"/>
                <a:gd name="T7" fmla="*/ 9 h 9"/>
                <a:gd name="T8" fmla="*/ 0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12" y="0"/>
                    <a:pt x="23" y="0"/>
                    <a:pt x="35" y="0"/>
                  </a:cubicBezTo>
                  <a:cubicBezTo>
                    <a:pt x="37" y="7"/>
                    <a:pt x="36" y="8"/>
                    <a:pt x="29" y="9"/>
                  </a:cubicBezTo>
                  <a:cubicBezTo>
                    <a:pt x="19" y="9"/>
                    <a:pt x="10" y="9"/>
                    <a:pt x="0" y="9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AE932BE9-F240-401C-A6A1-5C60158E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6" y="1652588"/>
              <a:ext cx="87313" cy="20638"/>
            </a:xfrm>
            <a:custGeom>
              <a:avLst/>
              <a:gdLst>
                <a:gd name="T0" fmla="*/ 2 w 38"/>
                <a:gd name="T1" fmla="*/ 0 h 9"/>
                <a:gd name="T2" fmla="*/ 36 w 38"/>
                <a:gd name="T3" fmla="*/ 0 h 9"/>
                <a:gd name="T4" fmla="*/ 30 w 38"/>
                <a:gd name="T5" fmla="*/ 8 h 9"/>
                <a:gd name="T6" fmla="*/ 9 w 38"/>
                <a:gd name="T7" fmla="*/ 9 h 9"/>
                <a:gd name="T8" fmla="*/ 2 w 3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0"/>
                  </a:moveTo>
                  <a:cubicBezTo>
                    <a:pt x="13" y="0"/>
                    <a:pt x="25" y="0"/>
                    <a:pt x="36" y="0"/>
                  </a:cubicBezTo>
                  <a:cubicBezTo>
                    <a:pt x="38" y="7"/>
                    <a:pt x="38" y="8"/>
                    <a:pt x="30" y="8"/>
                  </a:cubicBezTo>
                  <a:cubicBezTo>
                    <a:pt x="23" y="9"/>
                    <a:pt x="16" y="9"/>
                    <a:pt x="9" y="9"/>
                  </a:cubicBezTo>
                  <a:cubicBezTo>
                    <a:pt x="1" y="9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12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Google Shape;4723;p58"/>
          <p:cNvSpPr txBox="1">
            <a:spLocks noGrp="1"/>
          </p:cNvSpPr>
          <p:nvPr>
            <p:ph type="title"/>
          </p:nvPr>
        </p:nvSpPr>
        <p:spPr>
          <a:xfrm>
            <a:off x="720000" y="382775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dirty="0">
                <a:cs typeface="B Nazanin" panose="00000400000000000000" pitchFamily="2" charset="-78"/>
              </a:rPr>
              <a:t>بخش هایی از خرس عروسکی شما</a:t>
            </a:r>
            <a:endParaRPr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4724" name="Google Shape;4724;p58"/>
          <p:cNvSpPr/>
          <p:nvPr/>
        </p:nvSpPr>
        <p:spPr>
          <a:xfrm>
            <a:off x="1587461" y="1528893"/>
            <a:ext cx="1859730" cy="379070"/>
          </a:xfrm>
          <a:custGeom>
            <a:avLst/>
            <a:gdLst/>
            <a:ahLst/>
            <a:cxnLst/>
            <a:rect l="l" t="t" r="r" b="b"/>
            <a:pathLst>
              <a:path w="33480" h="5576" extrusionOk="0">
                <a:moveTo>
                  <a:pt x="28906" y="0"/>
                </a:moveTo>
                <a:cubicBezTo>
                  <a:pt x="24649" y="0"/>
                  <a:pt x="18672" y="60"/>
                  <a:pt x="16760" y="76"/>
                </a:cubicBezTo>
                <a:cubicBezTo>
                  <a:pt x="16562" y="77"/>
                  <a:pt x="16313" y="78"/>
                  <a:pt x="16021" y="78"/>
                </a:cubicBezTo>
                <a:cubicBezTo>
                  <a:pt x="14584" y="78"/>
                  <a:pt x="12105" y="64"/>
                  <a:pt x="9571" y="64"/>
                </a:cubicBezTo>
                <a:cubicBezTo>
                  <a:pt x="6228" y="64"/>
                  <a:pt x="2789" y="88"/>
                  <a:pt x="1518" y="203"/>
                </a:cubicBezTo>
                <a:cubicBezTo>
                  <a:pt x="1172" y="186"/>
                  <a:pt x="821" y="164"/>
                  <a:pt x="474" y="164"/>
                </a:cubicBezTo>
                <a:cubicBezTo>
                  <a:pt x="185" y="164"/>
                  <a:pt x="1" y="493"/>
                  <a:pt x="146" y="734"/>
                </a:cubicBezTo>
                <a:cubicBezTo>
                  <a:pt x="422" y="1172"/>
                  <a:pt x="694" y="1589"/>
                  <a:pt x="1005" y="1993"/>
                </a:cubicBezTo>
                <a:cubicBezTo>
                  <a:pt x="1150" y="2177"/>
                  <a:pt x="1299" y="2357"/>
                  <a:pt x="1461" y="2541"/>
                </a:cubicBezTo>
                <a:cubicBezTo>
                  <a:pt x="1589" y="2686"/>
                  <a:pt x="1773" y="2835"/>
                  <a:pt x="1900" y="2997"/>
                </a:cubicBezTo>
                <a:cubicBezTo>
                  <a:pt x="1808" y="3124"/>
                  <a:pt x="1663" y="3273"/>
                  <a:pt x="1571" y="3383"/>
                </a:cubicBezTo>
                <a:cubicBezTo>
                  <a:pt x="1444" y="3563"/>
                  <a:pt x="1317" y="3747"/>
                  <a:pt x="1189" y="3931"/>
                </a:cubicBezTo>
                <a:cubicBezTo>
                  <a:pt x="988" y="4278"/>
                  <a:pt x="786" y="4642"/>
                  <a:pt x="641" y="5028"/>
                </a:cubicBezTo>
                <a:cubicBezTo>
                  <a:pt x="624" y="5045"/>
                  <a:pt x="624" y="5080"/>
                  <a:pt x="624" y="5120"/>
                </a:cubicBezTo>
                <a:cubicBezTo>
                  <a:pt x="567" y="5229"/>
                  <a:pt x="641" y="5357"/>
                  <a:pt x="733" y="5409"/>
                </a:cubicBezTo>
                <a:cubicBezTo>
                  <a:pt x="763" y="5432"/>
                  <a:pt x="801" y="5442"/>
                  <a:pt x="834" y="5442"/>
                </a:cubicBezTo>
                <a:cubicBezTo>
                  <a:pt x="858" y="5442"/>
                  <a:pt x="881" y="5436"/>
                  <a:pt x="896" y="5427"/>
                </a:cubicBezTo>
                <a:cubicBezTo>
                  <a:pt x="1801" y="5511"/>
                  <a:pt x="3670" y="5539"/>
                  <a:pt x="5830" y="5539"/>
                </a:cubicBezTo>
                <a:cubicBezTo>
                  <a:pt x="9862" y="5539"/>
                  <a:pt x="14911" y="5441"/>
                  <a:pt x="16611" y="5427"/>
                </a:cubicBezTo>
                <a:cubicBezTo>
                  <a:pt x="19242" y="5427"/>
                  <a:pt x="29861" y="5484"/>
                  <a:pt x="32493" y="5576"/>
                </a:cubicBezTo>
                <a:lnTo>
                  <a:pt x="32602" y="5576"/>
                </a:lnTo>
                <a:cubicBezTo>
                  <a:pt x="32729" y="5576"/>
                  <a:pt x="32861" y="5576"/>
                  <a:pt x="32971" y="5501"/>
                </a:cubicBezTo>
                <a:cubicBezTo>
                  <a:pt x="33243" y="5357"/>
                  <a:pt x="33133" y="5063"/>
                  <a:pt x="33041" y="4826"/>
                </a:cubicBezTo>
                <a:cubicBezTo>
                  <a:pt x="32769" y="4168"/>
                  <a:pt x="32348" y="3585"/>
                  <a:pt x="31874" y="3014"/>
                </a:cubicBezTo>
                <a:cubicBezTo>
                  <a:pt x="32365" y="2212"/>
                  <a:pt x="32878" y="1444"/>
                  <a:pt x="33335" y="624"/>
                </a:cubicBezTo>
                <a:cubicBezTo>
                  <a:pt x="33479" y="348"/>
                  <a:pt x="33278" y="111"/>
                  <a:pt x="33041" y="93"/>
                </a:cubicBezTo>
                <a:cubicBezTo>
                  <a:pt x="32988" y="54"/>
                  <a:pt x="32914" y="36"/>
                  <a:pt x="32839" y="36"/>
                </a:cubicBezTo>
                <a:cubicBezTo>
                  <a:pt x="32062" y="10"/>
                  <a:pt x="30624" y="0"/>
                  <a:pt x="28906" y="0"/>
                </a:cubicBezTo>
                <a:close/>
              </a:path>
            </a:pathLst>
          </a:custGeom>
          <a:solidFill>
            <a:srgbClr val="FF9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25" name="Google Shape;4725;p58"/>
          <p:cNvSpPr/>
          <p:nvPr/>
        </p:nvSpPr>
        <p:spPr>
          <a:xfrm>
            <a:off x="1587461" y="2555124"/>
            <a:ext cx="1859730" cy="379070"/>
          </a:xfrm>
          <a:custGeom>
            <a:avLst/>
            <a:gdLst/>
            <a:ahLst/>
            <a:cxnLst/>
            <a:rect l="l" t="t" r="r" b="b"/>
            <a:pathLst>
              <a:path w="33480" h="5576" extrusionOk="0">
                <a:moveTo>
                  <a:pt x="28906" y="0"/>
                </a:moveTo>
                <a:cubicBezTo>
                  <a:pt x="24649" y="0"/>
                  <a:pt x="18672" y="60"/>
                  <a:pt x="16760" y="76"/>
                </a:cubicBezTo>
                <a:cubicBezTo>
                  <a:pt x="16562" y="77"/>
                  <a:pt x="16313" y="78"/>
                  <a:pt x="16021" y="78"/>
                </a:cubicBezTo>
                <a:cubicBezTo>
                  <a:pt x="14584" y="78"/>
                  <a:pt x="12105" y="64"/>
                  <a:pt x="9571" y="64"/>
                </a:cubicBezTo>
                <a:cubicBezTo>
                  <a:pt x="6228" y="64"/>
                  <a:pt x="2789" y="88"/>
                  <a:pt x="1518" y="203"/>
                </a:cubicBezTo>
                <a:cubicBezTo>
                  <a:pt x="1172" y="186"/>
                  <a:pt x="821" y="164"/>
                  <a:pt x="474" y="164"/>
                </a:cubicBezTo>
                <a:cubicBezTo>
                  <a:pt x="185" y="164"/>
                  <a:pt x="1" y="493"/>
                  <a:pt x="146" y="734"/>
                </a:cubicBezTo>
                <a:cubicBezTo>
                  <a:pt x="422" y="1172"/>
                  <a:pt x="694" y="1589"/>
                  <a:pt x="1005" y="1993"/>
                </a:cubicBezTo>
                <a:cubicBezTo>
                  <a:pt x="1150" y="2177"/>
                  <a:pt x="1299" y="2357"/>
                  <a:pt x="1461" y="2541"/>
                </a:cubicBezTo>
                <a:cubicBezTo>
                  <a:pt x="1589" y="2686"/>
                  <a:pt x="1773" y="2835"/>
                  <a:pt x="1900" y="2997"/>
                </a:cubicBezTo>
                <a:cubicBezTo>
                  <a:pt x="1808" y="3124"/>
                  <a:pt x="1663" y="3273"/>
                  <a:pt x="1571" y="3383"/>
                </a:cubicBezTo>
                <a:cubicBezTo>
                  <a:pt x="1444" y="3563"/>
                  <a:pt x="1317" y="3747"/>
                  <a:pt x="1189" y="3931"/>
                </a:cubicBezTo>
                <a:cubicBezTo>
                  <a:pt x="988" y="4278"/>
                  <a:pt x="786" y="4642"/>
                  <a:pt x="641" y="5028"/>
                </a:cubicBezTo>
                <a:cubicBezTo>
                  <a:pt x="624" y="5045"/>
                  <a:pt x="624" y="5080"/>
                  <a:pt x="624" y="5120"/>
                </a:cubicBezTo>
                <a:cubicBezTo>
                  <a:pt x="567" y="5229"/>
                  <a:pt x="641" y="5357"/>
                  <a:pt x="733" y="5409"/>
                </a:cubicBezTo>
                <a:cubicBezTo>
                  <a:pt x="763" y="5432"/>
                  <a:pt x="801" y="5442"/>
                  <a:pt x="834" y="5442"/>
                </a:cubicBezTo>
                <a:cubicBezTo>
                  <a:pt x="858" y="5442"/>
                  <a:pt x="881" y="5436"/>
                  <a:pt x="896" y="5427"/>
                </a:cubicBezTo>
                <a:cubicBezTo>
                  <a:pt x="1801" y="5511"/>
                  <a:pt x="3670" y="5539"/>
                  <a:pt x="5830" y="5539"/>
                </a:cubicBezTo>
                <a:cubicBezTo>
                  <a:pt x="9862" y="5539"/>
                  <a:pt x="14911" y="5441"/>
                  <a:pt x="16611" y="5427"/>
                </a:cubicBezTo>
                <a:cubicBezTo>
                  <a:pt x="19242" y="5427"/>
                  <a:pt x="29861" y="5484"/>
                  <a:pt x="32493" y="5576"/>
                </a:cubicBezTo>
                <a:lnTo>
                  <a:pt x="32602" y="5576"/>
                </a:lnTo>
                <a:cubicBezTo>
                  <a:pt x="32729" y="5576"/>
                  <a:pt x="32861" y="5576"/>
                  <a:pt x="32971" y="5501"/>
                </a:cubicBezTo>
                <a:cubicBezTo>
                  <a:pt x="33243" y="5357"/>
                  <a:pt x="33133" y="5063"/>
                  <a:pt x="33041" y="4826"/>
                </a:cubicBezTo>
                <a:cubicBezTo>
                  <a:pt x="32769" y="4168"/>
                  <a:pt x="32348" y="3585"/>
                  <a:pt x="31874" y="3014"/>
                </a:cubicBezTo>
                <a:cubicBezTo>
                  <a:pt x="32365" y="2212"/>
                  <a:pt x="32878" y="1444"/>
                  <a:pt x="33335" y="624"/>
                </a:cubicBezTo>
                <a:cubicBezTo>
                  <a:pt x="33479" y="348"/>
                  <a:pt x="33278" y="111"/>
                  <a:pt x="33041" y="93"/>
                </a:cubicBezTo>
                <a:cubicBezTo>
                  <a:pt x="32988" y="54"/>
                  <a:pt x="32914" y="36"/>
                  <a:pt x="32839" y="36"/>
                </a:cubicBezTo>
                <a:cubicBezTo>
                  <a:pt x="32062" y="10"/>
                  <a:pt x="30624" y="0"/>
                  <a:pt x="28906" y="0"/>
                </a:cubicBezTo>
                <a:close/>
              </a:path>
            </a:pathLst>
          </a:custGeom>
          <a:solidFill>
            <a:srgbClr val="FF9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26" name="Google Shape;4726;p58"/>
          <p:cNvSpPr/>
          <p:nvPr/>
        </p:nvSpPr>
        <p:spPr>
          <a:xfrm>
            <a:off x="1587461" y="3581356"/>
            <a:ext cx="1859730" cy="379070"/>
          </a:xfrm>
          <a:custGeom>
            <a:avLst/>
            <a:gdLst/>
            <a:ahLst/>
            <a:cxnLst/>
            <a:rect l="l" t="t" r="r" b="b"/>
            <a:pathLst>
              <a:path w="33480" h="5576" extrusionOk="0">
                <a:moveTo>
                  <a:pt x="28906" y="0"/>
                </a:moveTo>
                <a:cubicBezTo>
                  <a:pt x="24649" y="0"/>
                  <a:pt x="18672" y="60"/>
                  <a:pt x="16760" y="76"/>
                </a:cubicBezTo>
                <a:cubicBezTo>
                  <a:pt x="16562" y="77"/>
                  <a:pt x="16313" y="78"/>
                  <a:pt x="16021" y="78"/>
                </a:cubicBezTo>
                <a:cubicBezTo>
                  <a:pt x="14584" y="78"/>
                  <a:pt x="12105" y="64"/>
                  <a:pt x="9571" y="64"/>
                </a:cubicBezTo>
                <a:cubicBezTo>
                  <a:pt x="6228" y="64"/>
                  <a:pt x="2789" y="88"/>
                  <a:pt x="1518" y="203"/>
                </a:cubicBezTo>
                <a:cubicBezTo>
                  <a:pt x="1172" y="186"/>
                  <a:pt x="821" y="164"/>
                  <a:pt x="474" y="164"/>
                </a:cubicBezTo>
                <a:cubicBezTo>
                  <a:pt x="185" y="164"/>
                  <a:pt x="1" y="493"/>
                  <a:pt x="146" y="734"/>
                </a:cubicBezTo>
                <a:cubicBezTo>
                  <a:pt x="422" y="1172"/>
                  <a:pt x="694" y="1589"/>
                  <a:pt x="1005" y="1993"/>
                </a:cubicBezTo>
                <a:cubicBezTo>
                  <a:pt x="1150" y="2177"/>
                  <a:pt x="1299" y="2357"/>
                  <a:pt x="1461" y="2541"/>
                </a:cubicBezTo>
                <a:cubicBezTo>
                  <a:pt x="1589" y="2686"/>
                  <a:pt x="1773" y="2835"/>
                  <a:pt x="1900" y="2997"/>
                </a:cubicBezTo>
                <a:cubicBezTo>
                  <a:pt x="1808" y="3124"/>
                  <a:pt x="1663" y="3273"/>
                  <a:pt x="1571" y="3383"/>
                </a:cubicBezTo>
                <a:cubicBezTo>
                  <a:pt x="1444" y="3563"/>
                  <a:pt x="1317" y="3747"/>
                  <a:pt x="1189" y="3931"/>
                </a:cubicBezTo>
                <a:cubicBezTo>
                  <a:pt x="988" y="4278"/>
                  <a:pt x="786" y="4642"/>
                  <a:pt x="641" y="5028"/>
                </a:cubicBezTo>
                <a:cubicBezTo>
                  <a:pt x="624" y="5045"/>
                  <a:pt x="624" y="5080"/>
                  <a:pt x="624" y="5120"/>
                </a:cubicBezTo>
                <a:cubicBezTo>
                  <a:pt x="567" y="5229"/>
                  <a:pt x="641" y="5357"/>
                  <a:pt x="733" y="5409"/>
                </a:cubicBezTo>
                <a:cubicBezTo>
                  <a:pt x="763" y="5432"/>
                  <a:pt x="801" y="5442"/>
                  <a:pt x="834" y="5442"/>
                </a:cubicBezTo>
                <a:cubicBezTo>
                  <a:pt x="858" y="5442"/>
                  <a:pt x="881" y="5436"/>
                  <a:pt x="896" y="5427"/>
                </a:cubicBezTo>
                <a:cubicBezTo>
                  <a:pt x="1801" y="5511"/>
                  <a:pt x="3670" y="5539"/>
                  <a:pt x="5830" y="5539"/>
                </a:cubicBezTo>
                <a:cubicBezTo>
                  <a:pt x="9862" y="5539"/>
                  <a:pt x="14911" y="5441"/>
                  <a:pt x="16611" y="5427"/>
                </a:cubicBezTo>
                <a:cubicBezTo>
                  <a:pt x="19242" y="5427"/>
                  <a:pt x="29861" y="5484"/>
                  <a:pt x="32493" y="5576"/>
                </a:cubicBezTo>
                <a:lnTo>
                  <a:pt x="32602" y="5576"/>
                </a:lnTo>
                <a:cubicBezTo>
                  <a:pt x="32729" y="5576"/>
                  <a:pt x="32861" y="5576"/>
                  <a:pt x="32971" y="5501"/>
                </a:cubicBezTo>
                <a:cubicBezTo>
                  <a:pt x="33243" y="5357"/>
                  <a:pt x="33133" y="5063"/>
                  <a:pt x="33041" y="4826"/>
                </a:cubicBezTo>
                <a:cubicBezTo>
                  <a:pt x="32769" y="4168"/>
                  <a:pt x="32348" y="3585"/>
                  <a:pt x="31874" y="3014"/>
                </a:cubicBezTo>
                <a:cubicBezTo>
                  <a:pt x="32365" y="2212"/>
                  <a:pt x="32878" y="1444"/>
                  <a:pt x="33335" y="624"/>
                </a:cubicBezTo>
                <a:cubicBezTo>
                  <a:pt x="33479" y="348"/>
                  <a:pt x="33278" y="111"/>
                  <a:pt x="33041" y="93"/>
                </a:cubicBezTo>
                <a:cubicBezTo>
                  <a:pt x="32988" y="54"/>
                  <a:pt x="32914" y="36"/>
                  <a:pt x="32839" y="36"/>
                </a:cubicBezTo>
                <a:cubicBezTo>
                  <a:pt x="32062" y="10"/>
                  <a:pt x="30624" y="0"/>
                  <a:pt x="28906" y="0"/>
                </a:cubicBezTo>
                <a:close/>
              </a:path>
            </a:pathLst>
          </a:custGeom>
          <a:solidFill>
            <a:srgbClr val="FF9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27" name="Google Shape;4727;p58"/>
          <p:cNvSpPr txBox="1">
            <a:spLocks noGrp="1"/>
          </p:cNvSpPr>
          <p:nvPr>
            <p:ph type="subTitle" idx="4294967295"/>
          </p:nvPr>
        </p:nvSpPr>
        <p:spPr>
          <a:xfrm>
            <a:off x="914455" y="1911804"/>
            <a:ext cx="2532736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واکسن و واکسیناسیون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728" name="Google Shape;4728;p58"/>
          <p:cNvSpPr txBox="1">
            <a:spLocks noGrp="1"/>
          </p:cNvSpPr>
          <p:nvPr>
            <p:ph type="title" idx="4294967295"/>
          </p:nvPr>
        </p:nvSpPr>
        <p:spPr>
          <a:xfrm>
            <a:off x="1677350" y="1456775"/>
            <a:ext cx="14319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cs typeface="B Nazanin" panose="00000400000000000000" pitchFamily="2" charset="-78"/>
              </a:rPr>
              <a:t>عنوان در اینجا</a:t>
            </a:r>
            <a:endParaRPr sz="1600" dirty="0">
              <a:cs typeface="B Nazanin" panose="00000400000000000000" pitchFamily="2" charset="-78"/>
            </a:endParaRPr>
          </a:p>
        </p:txBody>
      </p:sp>
      <p:sp>
        <p:nvSpPr>
          <p:cNvPr id="4729" name="Google Shape;4729;p58"/>
          <p:cNvSpPr txBox="1">
            <a:spLocks noGrp="1"/>
          </p:cNvSpPr>
          <p:nvPr>
            <p:ph type="subTitle" idx="4294967295"/>
          </p:nvPr>
        </p:nvSpPr>
        <p:spPr>
          <a:xfrm>
            <a:off x="914455" y="2941366"/>
            <a:ext cx="2521795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واکسن و واکسیناسیون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730" name="Google Shape;4730;p58"/>
          <p:cNvSpPr txBox="1">
            <a:spLocks noGrp="1"/>
          </p:cNvSpPr>
          <p:nvPr>
            <p:ph type="title" idx="4294967295"/>
          </p:nvPr>
        </p:nvSpPr>
        <p:spPr>
          <a:xfrm>
            <a:off x="1677350" y="2472175"/>
            <a:ext cx="13440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cs typeface="B Nazanin" panose="00000400000000000000" pitchFamily="2" charset="-78"/>
              </a:rPr>
              <a:t>عنوان در اینجا</a:t>
            </a:r>
            <a:endParaRPr sz="1600" dirty="0">
              <a:cs typeface="B Nazanin" panose="00000400000000000000" pitchFamily="2" charset="-78"/>
            </a:endParaRPr>
          </a:p>
        </p:txBody>
      </p:sp>
      <p:sp>
        <p:nvSpPr>
          <p:cNvPr id="4731" name="Google Shape;4731;p58"/>
          <p:cNvSpPr txBox="1">
            <a:spLocks noGrp="1"/>
          </p:cNvSpPr>
          <p:nvPr>
            <p:ph type="subTitle" idx="4294967295"/>
          </p:nvPr>
        </p:nvSpPr>
        <p:spPr>
          <a:xfrm>
            <a:off x="914455" y="3960524"/>
            <a:ext cx="2532736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واکسن و واکسیناسیون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732" name="Google Shape;4732;p58"/>
          <p:cNvSpPr txBox="1">
            <a:spLocks noGrp="1"/>
          </p:cNvSpPr>
          <p:nvPr>
            <p:ph type="title" idx="4294967295"/>
          </p:nvPr>
        </p:nvSpPr>
        <p:spPr>
          <a:xfrm>
            <a:off x="1677350" y="3487575"/>
            <a:ext cx="14319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cs typeface="B Nazanin" panose="00000400000000000000" pitchFamily="2" charset="-78"/>
              </a:rPr>
              <a:t>عنوان در اینجا</a:t>
            </a:r>
            <a:endParaRPr sz="1600" dirty="0">
              <a:cs typeface="B Nazanin" panose="00000400000000000000" pitchFamily="2" charset="-78"/>
            </a:endParaRPr>
          </a:p>
        </p:txBody>
      </p:sp>
      <p:sp>
        <p:nvSpPr>
          <p:cNvPr id="4733" name="Google Shape;4733;p58"/>
          <p:cNvSpPr/>
          <p:nvPr/>
        </p:nvSpPr>
        <p:spPr>
          <a:xfrm>
            <a:off x="3590095" y="2185228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4776" name="Google Shape;4776;p58"/>
          <p:cNvCxnSpPr>
            <a:cxnSpLocks/>
            <a:stCxn id="4728" idx="3"/>
          </p:cNvCxnSpPr>
          <p:nvPr/>
        </p:nvCxnSpPr>
        <p:spPr>
          <a:xfrm>
            <a:off x="3109250" y="1671875"/>
            <a:ext cx="1806406" cy="45030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E4776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4777" name="Google Shape;4777;p58"/>
          <p:cNvCxnSpPr>
            <a:stCxn id="4730" idx="3"/>
          </p:cNvCxnSpPr>
          <p:nvPr/>
        </p:nvCxnSpPr>
        <p:spPr>
          <a:xfrm>
            <a:off x="3021350" y="2687275"/>
            <a:ext cx="2930100" cy="266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E4776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4778" name="Google Shape;4778;p58"/>
          <p:cNvCxnSpPr>
            <a:cxnSpLocks/>
            <a:stCxn id="4732" idx="3"/>
          </p:cNvCxnSpPr>
          <p:nvPr/>
        </p:nvCxnSpPr>
        <p:spPr>
          <a:xfrm>
            <a:off x="3109250" y="3702675"/>
            <a:ext cx="3653728" cy="53521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E4776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4836" name="Google Shape;4836;p58"/>
          <p:cNvSpPr txBox="1">
            <a:spLocks noGrp="1"/>
          </p:cNvSpPr>
          <p:nvPr>
            <p:ph type="title"/>
          </p:nvPr>
        </p:nvSpPr>
        <p:spPr>
          <a:xfrm>
            <a:off x="720000" y="1069475"/>
            <a:ext cx="77040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400" dirty="0">
                <a:latin typeface="Bellota Text"/>
                <a:ea typeface="Bellota Text"/>
                <a:cs typeface="B Nazanin" panose="00000400000000000000" pitchFamily="2" charset="-78"/>
                <a:sym typeface="Bellota Text"/>
              </a:rPr>
              <a:t>هر قسمت از خرس عروسکی را با نام صحیح خود مطابقت دهید</a:t>
            </a:r>
            <a:endParaRPr sz="1400" dirty="0">
              <a:latin typeface="Bellota Text"/>
              <a:ea typeface="Bellota Text"/>
              <a:cs typeface="B Nazanin" panose="00000400000000000000" pitchFamily="2" charset="-78"/>
              <a:sym typeface="Bellota Text"/>
            </a:endParaRPr>
          </a:p>
        </p:txBody>
      </p:sp>
      <p:sp>
        <p:nvSpPr>
          <p:cNvPr id="4837" name="Google Shape;4837;p58"/>
          <p:cNvSpPr/>
          <p:nvPr/>
        </p:nvSpPr>
        <p:spPr>
          <a:xfrm>
            <a:off x="1864582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38" name="Google Shape;4838;p58"/>
          <p:cNvSpPr/>
          <p:nvPr/>
        </p:nvSpPr>
        <p:spPr>
          <a:xfrm rot="10800000">
            <a:off x="6921257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9ED03A9-975F-4B9F-82B8-3C4F511C6154}"/>
              </a:ext>
            </a:extLst>
          </p:cNvPr>
          <p:cNvGrpSpPr/>
          <p:nvPr/>
        </p:nvGrpSpPr>
        <p:grpSpPr>
          <a:xfrm rot="18900000">
            <a:off x="5658605" y="1180344"/>
            <a:ext cx="928094" cy="3628374"/>
            <a:chOff x="7864475" y="2120900"/>
            <a:chExt cx="719138" cy="28114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D4744B3-294E-43C9-8351-EDF261D0F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4475" y="2120900"/>
              <a:ext cx="719138" cy="2811463"/>
            </a:xfrm>
            <a:custGeom>
              <a:avLst/>
              <a:gdLst>
                <a:gd name="T0" fmla="*/ 28 w 188"/>
                <a:gd name="T1" fmla="*/ 714 h 744"/>
                <a:gd name="T2" fmla="*/ 78 w 188"/>
                <a:gd name="T3" fmla="*/ 714 h 744"/>
                <a:gd name="T4" fmla="*/ 78 w 188"/>
                <a:gd name="T5" fmla="*/ 631 h 744"/>
                <a:gd name="T6" fmla="*/ 0 w 188"/>
                <a:gd name="T7" fmla="*/ 631 h 744"/>
                <a:gd name="T8" fmla="*/ 0 w 188"/>
                <a:gd name="T9" fmla="*/ 602 h 744"/>
                <a:gd name="T10" fmla="*/ 1 w 188"/>
                <a:gd name="T11" fmla="*/ 601 h 744"/>
                <a:gd name="T12" fmla="*/ 16 w 188"/>
                <a:gd name="T13" fmla="*/ 584 h 744"/>
                <a:gd name="T14" fmla="*/ 16 w 188"/>
                <a:gd name="T15" fmla="*/ 227 h 744"/>
                <a:gd name="T16" fmla="*/ 29 w 188"/>
                <a:gd name="T17" fmla="*/ 203 h 744"/>
                <a:gd name="T18" fmla="*/ 71 w 188"/>
                <a:gd name="T19" fmla="*/ 176 h 744"/>
                <a:gd name="T20" fmla="*/ 78 w 188"/>
                <a:gd name="T21" fmla="*/ 163 h 744"/>
                <a:gd name="T22" fmla="*/ 78 w 188"/>
                <a:gd name="T23" fmla="*/ 126 h 744"/>
                <a:gd name="T24" fmla="*/ 89 w 188"/>
                <a:gd name="T25" fmla="*/ 125 h 744"/>
                <a:gd name="T26" fmla="*/ 89 w 188"/>
                <a:gd name="T27" fmla="*/ 0 h 744"/>
                <a:gd name="T28" fmla="*/ 98 w 188"/>
                <a:gd name="T29" fmla="*/ 14 h 744"/>
                <a:gd name="T30" fmla="*/ 98 w 188"/>
                <a:gd name="T31" fmla="*/ 114 h 744"/>
                <a:gd name="T32" fmla="*/ 98 w 188"/>
                <a:gd name="T33" fmla="*/ 125 h 744"/>
                <a:gd name="T34" fmla="*/ 109 w 188"/>
                <a:gd name="T35" fmla="*/ 127 h 744"/>
                <a:gd name="T36" fmla="*/ 109 w 188"/>
                <a:gd name="T37" fmla="*/ 161 h 744"/>
                <a:gd name="T38" fmla="*/ 118 w 188"/>
                <a:gd name="T39" fmla="*/ 177 h 744"/>
                <a:gd name="T40" fmla="*/ 162 w 188"/>
                <a:gd name="T41" fmla="*/ 206 h 744"/>
                <a:gd name="T42" fmla="*/ 172 w 188"/>
                <a:gd name="T43" fmla="*/ 224 h 744"/>
                <a:gd name="T44" fmla="*/ 172 w 188"/>
                <a:gd name="T45" fmla="*/ 587 h 744"/>
                <a:gd name="T46" fmla="*/ 172 w 188"/>
                <a:gd name="T47" fmla="*/ 599 h 744"/>
                <a:gd name="T48" fmla="*/ 188 w 188"/>
                <a:gd name="T49" fmla="*/ 601 h 744"/>
                <a:gd name="T50" fmla="*/ 188 w 188"/>
                <a:gd name="T51" fmla="*/ 630 h 744"/>
                <a:gd name="T52" fmla="*/ 110 w 188"/>
                <a:gd name="T53" fmla="*/ 630 h 744"/>
                <a:gd name="T54" fmla="*/ 110 w 188"/>
                <a:gd name="T55" fmla="*/ 714 h 744"/>
                <a:gd name="T56" fmla="*/ 159 w 188"/>
                <a:gd name="T57" fmla="*/ 714 h 744"/>
                <a:gd name="T58" fmla="*/ 159 w 188"/>
                <a:gd name="T59" fmla="*/ 744 h 744"/>
                <a:gd name="T60" fmla="*/ 28 w 188"/>
                <a:gd name="T61" fmla="*/ 744 h 744"/>
                <a:gd name="T62" fmla="*/ 28 w 188"/>
                <a:gd name="T63" fmla="*/ 714 h 744"/>
                <a:gd name="T64" fmla="*/ 36 w 188"/>
                <a:gd name="T65" fmla="*/ 228 h 744"/>
                <a:gd name="T66" fmla="*/ 36 w 188"/>
                <a:gd name="T67" fmla="*/ 600 h 744"/>
                <a:gd name="T68" fmla="*/ 151 w 188"/>
                <a:gd name="T69" fmla="*/ 600 h 744"/>
                <a:gd name="T70" fmla="*/ 151 w 188"/>
                <a:gd name="T71" fmla="*/ 228 h 744"/>
                <a:gd name="T72" fmla="*/ 36 w 188"/>
                <a:gd name="T73" fmla="*/ 228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8" h="744">
                  <a:moveTo>
                    <a:pt x="28" y="714"/>
                  </a:moveTo>
                  <a:cubicBezTo>
                    <a:pt x="45" y="714"/>
                    <a:pt x="61" y="714"/>
                    <a:pt x="78" y="714"/>
                  </a:cubicBezTo>
                  <a:cubicBezTo>
                    <a:pt x="78" y="686"/>
                    <a:pt x="78" y="659"/>
                    <a:pt x="78" y="631"/>
                  </a:cubicBezTo>
                  <a:cubicBezTo>
                    <a:pt x="52" y="631"/>
                    <a:pt x="26" y="631"/>
                    <a:pt x="0" y="631"/>
                  </a:cubicBezTo>
                  <a:cubicBezTo>
                    <a:pt x="0" y="621"/>
                    <a:pt x="0" y="611"/>
                    <a:pt x="0" y="602"/>
                  </a:cubicBezTo>
                  <a:cubicBezTo>
                    <a:pt x="0" y="601"/>
                    <a:pt x="0" y="601"/>
                    <a:pt x="1" y="601"/>
                  </a:cubicBezTo>
                  <a:cubicBezTo>
                    <a:pt x="16" y="599"/>
                    <a:pt x="16" y="599"/>
                    <a:pt x="16" y="584"/>
                  </a:cubicBezTo>
                  <a:cubicBezTo>
                    <a:pt x="16" y="465"/>
                    <a:pt x="16" y="346"/>
                    <a:pt x="16" y="227"/>
                  </a:cubicBezTo>
                  <a:cubicBezTo>
                    <a:pt x="16" y="216"/>
                    <a:pt x="19" y="209"/>
                    <a:pt x="29" y="203"/>
                  </a:cubicBezTo>
                  <a:cubicBezTo>
                    <a:pt x="43" y="195"/>
                    <a:pt x="57" y="185"/>
                    <a:pt x="71" y="176"/>
                  </a:cubicBezTo>
                  <a:cubicBezTo>
                    <a:pt x="76" y="172"/>
                    <a:pt x="79" y="169"/>
                    <a:pt x="78" y="163"/>
                  </a:cubicBezTo>
                  <a:cubicBezTo>
                    <a:pt x="78" y="151"/>
                    <a:pt x="78" y="139"/>
                    <a:pt x="78" y="126"/>
                  </a:cubicBezTo>
                  <a:cubicBezTo>
                    <a:pt x="82" y="126"/>
                    <a:pt x="85" y="126"/>
                    <a:pt x="89" y="125"/>
                  </a:cubicBezTo>
                  <a:cubicBezTo>
                    <a:pt x="89" y="84"/>
                    <a:pt x="89" y="42"/>
                    <a:pt x="89" y="0"/>
                  </a:cubicBezTo>
                  <a:cubicBezTo>
                    <a:pt x="97" y="3"/>
                    <a:pt x="98" y="7"/>
                    <a:pt x="98" y="14"/>
                  </a:cubicBezTo>
                  <a:cubicBezTo>
                    <a:pt x="98" y="47"/>
                    <a:pt x="98" y="80"/>
                    <a:pt x="98" y="114"/>
                  </a:cubicBezTo>
                  <a:cubicBezTo>
                    <a:pt x="98" y="117"/>
                    <a:pt x="98" y="121"/>
                    <a:pt x="98" y="125"/>
                  </a:cubicBezTo>
                  <a:cubicBezTo>
                    <a:pt x="102" y="125"/>
                    <a:pt x="105" y="126"/>
                    <a:pt x="109" y="127"/>
                  </a:cubicBezTo>
                  <a:cubicBezTo>
                    <a:pt x="109" y="138"/>
                    <a:pt x="110" y="149"/>
                    <a:pt x="109" y="161"/>
                  </a:cubicBezTo>
                  <a:cubicBezTo>
                    <a:pt x="109" y="169"/>
                    <a:pt x="112" y="173"/>
                    <a:pt x="118" y="177"/>
                  </a:cubicBezTo>
                  <a:cubicBezTo>
                    <a:pt x="133" y="186"/>
                    <a:pt x="147" y="196"/>
                    <a:pt x="162" y="206"/>
                  </a:cubicBezTo>
                  <a:cubicBezTo>
                    <a:pt x="169" y="210"/>
                    <a:pt x="172" y="215"/>
                    <a:pt x="172" y="224"/>
                  </a:cubicBezTo>
                  <a:cubicBezTo>
                    <a:pt x="172" y="345"/>
                    <a:pt x="172" y="466"/>
                    <a:pt x="172" y="587"/>
                  </a:cubicBezTo>
                  <a:cubicBezTo>
                    <a:pt x="172" y="590"/>
                    <a:pt x="172" y="594"/>
                    <a:pt x="172" y="599"/>
                  </a:cubicBezTo>
                  <a:cubicBezTo>
                    <a:pt x="177" y="600"/>
                    <a:pt x="182" y="600"/>
                    <a:pt x="188" y="601"/>
                  </a:cubicBezTo>
                  <a:cubicBezTo>
                    <a:pt x="188" y="610"/>
                    <a:pt x="188" y="620"/>
                    <a:pt x="188" y="630"/>
                  </a:cubicBezTo>
                  <a:cubicBezTo>
                    <a:pt x="162" y="630"/>
                    <a:pt x="136" y="630"/>
                    <a:pt x="110" y="630"/>
                  </a:cubicBezTo>
                  <a:cubicBezTo>
                    <a:pt x="110" y="659"/>
                    <a:pt x="110" y="686"/>
                    <a:pt x="110" y="714"/>
                  </a:cubicBezTo>
                  <a:cubicBezTo>
                    <a:pt x="126" y="714"/>
                    <a:pt x="142" y="714"/>
                    <a:pt x="159" y="714"/>
                  </a:cubicBezTo>
                  <a:cubicBezTo>
                    <a:pt x="159" y="725"/>
                    <a:pt x="159" y="734"/>
                    <a:pt x="159" y="744"/>
                  </a:cubicBezTo>
                  <a:cubicBezTo>
                    <a:pt x="116" y="744"/>
                    <a:pt x="73" y="744"/>
                    <a:pt x="28" y="744"/>
                  </a:cubicBezTo>
                  <a:cubicBezTo>
                    <a:pt x="28" y="735"/>
                    <a:pt x="28" y="725"/>
                    <a:pt x="28" y="714"/>
                  </a:cubicBezTo>
                  <a:close/>
                  <a:moveTo>
                    <a:pt x="36" y="228"/>
                  </a:moveTo>
                  <a:cubicBezTo>
                    <a:pt x="36" y="352"/>
                    <a:pt x="36" y="476"/>
                    <a:pt x="36" y="600"/>
                  </a:cubicBezTo>
                  <a:cubicBezTo>
                    <a:pt x="75" y="600"/>
                    <a:pt x="113" y="600"/>
                    <a:pt x="151" y="600"/>
                  </a:cubicBezTo>
                  <a:cubicBezTo>
                    <a:pt x="151" y="475"/>
                    <a:pt x="151" y="352"/>
                    <a:pt x="151" y="228"/>
                  </a:cubicBezTo>
                  <a:cubicBezTo>
                    <a:pt x="113" y="228"/>
                    <a:pt x="75" y="228"/>
                    <a:pt x="36" y="228"/>
                  </a:cubicBezTo>
                  <a:close/>
                </a:path>
              </a:pathLst>
            </a:custGeom>
            <a:solidFill>
              <a:srgbClr val="02AC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0D206-CCB1-4984-B141-4A3FCA31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3106738"/>
              <a:ext cx="233363" cy="76200"/>
            </a:xfrm>
            <a:custGeom>
              <a:avLst/>
              <a:gdLst>
                <a:gd name="T0" fmla="*/ 61 w 61"/>
                <a:gd name="T1" fmla="*/ 0 h 20"/>
                <a:gd name="T2" fmla="*/ 61 w 61"/>
                <a:gd name="T3" fmla="*/ 20 h 20"/>
                <a:gd name="T4" fmla="*/ 0 w 61"/>
                <a:gd name="T5" fmla="*/ 20 h 20"/>
                <a:gd name="T6" fmla="*/ 0 w 61"/>
                <a:gd name="T7" fmla="*/ 0 h 20"/>
                <a:gd name="T8" fmla="*/ 61 w 6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cubicBezTo>
                    <a:pt x="61" y="6"/>
                    <a:pt x="61" y="13"/>
                    <a:pt x="61" y="20"/>
                  </a:cubicBezTo>
                  <a:cubicBezTo>
                    <a:pt x="41" y="20"/>
                    <a:pt x="21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21" y="0"/>
                    <a:pt x="41" y="0"/>
                    <a:pt x="61" y="0"/>
                  </a:cubicBezTo>
                  <a:close/>
                </a:path>
              </a:pathLst>
            </a:custGeom>
            <a:solidFill>
              <a:srgbClr val="02AC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8D19C11-8946-46DE-BD3E-FE97C197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3968750"/>
              <a:ext cx="233363" cy="76200"/>
            </a:xfrm>
            <a:custGeom>
              <a:avLst/>
              <a:gdLst>
                <a:gd name="T0" fmla="*/ 0 w 61"/>
                <a:gd name="T1" fmla="*/ 0 h 20"/>
                <a:gd name="T2" fmla="*/ 61 w 61"/>
                <a:gd name="T3" fmla="*/ 0 h 20"/>
                <a:gd name="T4" fmla="*/ 61 w 61"/>
                <a:gd name="T5" fmla="*/ 20 h 20"/>
                <a:gd name="T6" fmla="*/ 0 w 61"/>
                <a:gd name="T7" fmla="*/ 20 h 20"/>
                <a:gd name="T8" fmla="*/ 0 w 6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0">
                  <a:moveTo>
                    <a:pt x="0" y="0"/>
                  </a:moveTo>
                  <a:cubicBezTo>
                    <a:pt x="21" y="0"/>
                    <a:pt x="41" y="0"/>
                    <a:pt x="61" y="0"/>
                  </a:cubicBezTo>
                  <a:cubicBezTo>
                    <a:pt x="61" y="7"/>
                    <a:pt x="61" y="13"/>
                    <a:pt x="61" y="20"/>
                  </a:cubicBezTo>
                  <a:cubicBezTo>
                    <a:pt x="41" y="20"/>
                    <a:pt x="21" y="20"/>
                    <a:pt x="0" y="20"/>
                  </a:cubicBezTo>
                  <a:cubicBezTo>
                    <a:pt x="0" y="14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2AC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EFDA28-6C08-4EBA-8EED-092233F1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3538538"/>
              <a:ext cx="233363" cy="74613"/>
            </a:xfrm>
            <a:custGeom>
              <a:avLst/>
              <a:gdLst>
                <a:gd name="T0" fmla="*/ 0 w 61"/>
                <a:gd name="T1" fmla="*/ 20 h 20"/>
                <a:gd name="T2" fmla="*/ 0 w 61"/>
                <a:gd name="T3" fmla="*/ 0 h 20"/>
                <a:gd name="T4" fmla="*/ 61 w 61"/>
                <a:gd name="T5" fmla="*/ 0 h 20"/>
                <a:gd name="T6" fmla="*/ 61 w 61"/>
                <a:gd name="T7" fmla="*/ 20 h 20"/>
                <a:gd name="T8" fmla="*/ 0 w 6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0">
                  <a:moveTo>
                    <a:pt x="0" y="20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7"/>
                    <a:pt x="61" y="13"/>
                    <a:pt x="61" y="20"/>
                  </a:cubicBezTo>
                  <a:cubicBezTo>
                    <a:pt x="41" y="20"/>
                    <a:pt x="21" y="20"/>
                    <a:pt x="0" y="20"/>
                  </a:cubicBezTo>
                  <a:close/>
                </a:path>
              </a:pathLst>
            </a:custGeom>
            <a:solidFill>
              <a:srgbClr val="02AC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9BF97ED-834C-435C-B756-6BE6D4E6B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0" y="3322638"/>
              <a:ext cx="152400" cy="76200"/>
            </a:xfrm>
            <a:custGeom>
              <a:avLst/>
              <a:gdLst>
                <a:gd name="T0" fmla="*/ 40 w 40"/>
                <a:gd name="T1" fmla="*/ 20 h 20"/>
                <a:gd name="T2" fmla="*/ 0 w 40"/>
                <a:gd name="T3" fmla="*/ 20 h 20"/>
                <a:gd name="T4" fmla="*/ 0 w 40"/>
                <a:gd name="T5" fmla="*/ 0 h 20"/>
                <a:gd name="T6" fmla="*/ 40 w 40"/>
                <a:gd name="T7" fmla="*/ 0 h 20"/>
                <a:gd name="T8" fmla="*/ 40 w 4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40" y="20"/>
                  </a:moveTo>
                  <a:cubicBezTo>
                    <a:pt x="26" y="20"/>
                    <a:pt x="14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13" y="0"/>
                    <a:pt x="26" y="0"/>
                    <a:pt x="40" y="0"/>
                  </a:cubicBezTo>
                  <a:cubicBezTo>
                    <a:pt x="40" y="7"/>
                    <a:pt x="40" y="13"/>
                    <a:pt x="40" y="20"/>
                  </a:cubicBezTo>
                  <a:close/>
                </a:path>
              </a:pathLst>
            </a:custGeom>
            <a:solidFill>
              <a:srgbClr val="02AC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A95284-F336-4EEC-99AB-5AB73BD06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0" y="3752850"/>
              <a:ext cx="152400" cy="76200"/>
            </a:xfrm>
            <a:custGeom>
              <a:avLst/>
              <a:gdLst>
                <a:gd name="T0" fmla="*/ 0 w 40"/>
                <a:gd name="T1" fmla="*/ 20 h 20"/>
                <a:gd name="T2" fmla="*/ 0 w 40"/>
                <a:gd name="T3" fmla="*/ 0 h 20"/>
                <a:gd name="T4" fmla="*/ 40 w 40"/>
                <a:gd name="T5" fmla="*/ 0 h 20"/>
                <a:gd name="T6" fmla="*/ 40 w 40"/>
                <a:gd name="T7" fmla="*/ 20 h 20"/>
                <a:gd name="T8" fmla="*/ 0 w 4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0" y="20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13" y="0"/>
                    <a:pt x="26" y="0"/>
                    <a:pt x="40" y="0"/>
                  </a:cubicBezTo>
                  <a:cubicBezTo>
                    <a:pt x="40" y="7"/>
                    <a:pt x="40" y="13"/>
                    <a:pt x="40" y="20"/>
                  </a:cubicBezTo>
                  <a:cubicBezTo>
                    <a:pt x="27" y="20"/>
                    <a:pt x="14" y="20"/>
                    <a:pt x="0" y="20"/>
                  </a:cubicBezTo>
                  <a:close/>
                </a:path>
              </a:pathLst>
            </a:custGeom>
            <a:solidFill>
              <a:srgbClr val="02AC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AA9F65-57C4-499E-BB8E-E5BED312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8" y="4184650"/>
              <a:ext cx="157163" cy="74613"/>
            </a:xfrm>
            <a:custGeom>
              <a:avLst/>
              <a:gdLst>
                <a:gd name="T0" fmla="*/ 1 w 41"/>
                <a:gd name="T1" fmla="*/ 20 h 20"/>
                <a:gd name="T2" fmla="*/ 19 w 41"/>
                <a:gd name="T3" fmla="*/ 0 h 20"/>
                <a:gd name="T4" fmla="*/ 41 w 41"/>
                <a:gd name="T5" fmla="*/ 0 h 20"/>
                <a:gd name="T6" fmla="*/ 41 w 41"/>
                <a:gd name="T7" fmla="*/ 20 h 20"/>
                <a:gd name="T8" fmla="*/ 1 w 4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1" y="20"/>
                  </a:moveTo>
                  <a:cubicBezTo>
                    <a:pt x="0" y="0"/>
                    <a:pt x="0" y="0"/>
                    <a:pt x="19" y="0"/>
                  </a:cubicBezTo>
                  <a:cubicBezTo>
                    <a:pt x="26" y="0"/>
                    <a:pt x="33" y="0"/>
                    <a:pt x="41" y="0"/>
                  </a:cubicBezTo>
                  <a:cubicBezTo>
                    <a:pt x="41" y="7"/>
                    <a:pt x="41" y="13"/>
                    <a:pt x="41" y="20"/>
                  </a:cubicBezTo>
                  <a:cubicBezTo>
                    <a:pt x="28" y="20"/>
                    <a:pt x="15" y="20"/>
                    <a:pt x="1" y="20"/>
                  </a:cubicBezTo>
                  <a:close/>
                </a:path>
              </a:pathLst>
            </a:custGeom>
            <a:solidFill>
              <a:srgbClr val="02AC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D2C6FD31-A4A2-47FA-BB65-5A96C598C4B8}"/>
              </a:ext>
            </a:extLst>
          </p:cNvPr>
          <p:cNvSpPr/>
          <p:nvPr/>
        </p:nvSpPr>
        <p:spPr>
          <a:xfrm>
            <a:off x="-22302" y="-11151"/>
            <a:ext cx="5642517" cy="780585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rgbClr val="61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9DA7DB5C-6C5D-4531-9F87-58D73E5B1586}"/>
              </a:ext>
            </a:extLst>
          </p:cNvPr>
          <p:cNvSpPr/>
          <p:nvPr/>
        </p:nvSpPr>
        <p:spPr>
          <a:xfrm rot="10800000">
            <a:off x="3501483" y="4362562"/>
            <a:ext cx="5642517" cy="780585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rgbClr val="61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254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A226CF6-B81F-426F-BE32-5B18AC3B2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0"/>
            <a:ext cx="43801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" name="Google Shape;745;p57"/>
          <p:cNvSpPr txBox="1">
            <a:spLocks noGrp="1"/>
          </p:cNvSpPr>
          <p:nvPr>
            <p:ph type="title"/>
          </p:nvPr>
        </p:nvSpPr>
        <p:spPr>
          <a:xfrm rot="21599464">
            <a:off x="722399" y="33284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solidFill>
                  <a:srgbClr val="0E4776"/>
                </a:solidFill>
                <a:cs typeface="B Nazanin" panose="00000400000000000000" pitchFamily="2" charset="-78"/>
              </a:rPr>
              <a:t>امپراطوری روم</a:t>
            </a:r>
            <a:endParaRPr dirty="0">
              <a:solidFill>
                <a:srgbClr val="0E4776"/>
              </a:solidFill>
              <a:cs typeface="B Nazanin" panose="00000400000000000000" pitchFamily="2" charset="-78"/>
            </a:endParaRPr>
          </a:p>
        </p:txBody>
      </p:sp>
      <p:sp>
        <p:nvSpPr>
          <p:cNvPr id="746" name="Google Shape;746;p57"/>
          <p:cNvSpPr txBox="1"/>
          <p:nvPr/>
        </p:nvSpPr>
        <p:spPr>
          <a:xfrm>
            <a:off x="5266532" y="2147476"/>
            <a:ext cx="28653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dirty="0">
                <a:solidFill>
                  <a:schemeClr val="dk1"/>
                </a:solidFill>
                <a:latin typeface="Amiri"/>
                <a:ea typeface="Amiri"/>
                <a:cs typeface="B Nazanin" panose="00000400000000000000" pitchFamily="2" charset="-78"/>
                <a:sym typeface="Amiri"/>
              </a:rPr>
              <a:t>قالب پاورپوینت واکسن و واکسیناسیون قابل ویرایش می باشد</a:t>
            </a:r>
            <a:endParaRPr dirty="0">
              <a:solidFill>
                <a:schemeClr val="dk1"/>
              </a:solidFill>
              <a:latin typeface="Amiri"/>
              <a:ea typeface="Amiri"/>
              <a:cs typeface="B Nazanin" panose="00000400000000000000" pitchFamily="2" charset="-78"/>
              <a:sym typeface="Amiri"/>
            </a:endParaRPr>
          </a:p>
        </p:txBody>
      </p:sp>
      <p:sp>
        <p:nvSpPr>
          <p:cNvPr id="747" name="Google Shape;747;p57"/>
          <p:cNvSpPr txBox="1"/>
          <p:nvPr/>
        </p:nvSpPr>
        <p:spPr>
          <a:xfrm>
            <a:off x="5272878" y="1907608"/>
            <a:ext cx="2862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1800" b="1" dirty="0">
                <a:solidFill>
                  <a:schemeClr val="accent1"/>
                </a:solidFill>
                <a:latin typeface="Cinzel Decorative"/>
                <a:ea typeface="Cinzel Decorative"/>
                <a:cs typeface="B Nazanin" panose="00000400000000000000" pitchFamily="2" charset="-78"/>
                <a:sym typeface="Cinzel Decorative"/>
              </a:rPr>
              <a:t>زبان لاتین</a:t>
            </a:r>
            <a:endParaRPr sz="1800" b="1" dirty="0">
              <a:solidFill>
                <a:schemeClr val="accent1"/>
              </a:solidFill>
              <a:latin typeface="Cinzel Decorative"/>
              <a:ea typeface="Cinzel Decorative"/>
              <a:cs typeface="B Nazanin" panose="00000400000000000000" pitchFamily="2" charset="-78"/>
              <a:sym typeface="Cinzel Decorative"/>
            </a:endParaRPr>
          </a:p>
        </p:txBody>
      </p:sp>
      <p:sp>
        <p:nvSpPr>
          <p:cNvPr id="752" name="Google Shape;752;p57"/>
          <p:cNvSpPr txBox="1"/>
          <p:nvPr/>
        </p:nvSpPr>
        <p:spPr>
          <a:xfrm>
            <a:off x="5264795" y="3294201"/>
            <a:ext cx="28653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dirty="0">
                <a:solidFill>
                  <a:schemeClr val="dk1"/>
                </a:solidFill>
                <a:latin typeface="Amiri"/>
                <a:ea typeface="Amiri"/>
                <a:cs typeface="B Nazanin" panose="00000400000000000000" pitchFamily="2" charset="-78"/>
                <a:sym typeface="Amiri"/>
              </a:rPr>
              <a:t>قالب پاورپوینت واکسن و واکسیناسیون قابل ویرایش می باشد</a:t>
            </a:r>
            <a:endParaRPr dirty="0">
              <a:solidFill>
                <a:schemeClr val="dk1"/>
              </a:solidFill>
              <a:latin typeface="Amiri"/>
              <a:ea typeface="Amiri"/>
              <a:cs typeface="B Nazanin" panose="00000400000000000000" pitchFamily="2" charset="-78"/>
              <a:sym typeface="Amiri"/>
            </a:endParaRPr>
          </a:p>
        </p:txBody>
      </p:sp>
      <p:sp>
        <p:nvSpPr>
          <p:cNvPr id="753" name="Google Shape;753;p57"/>
          <p:cNvSpPr txBox="1"/>
          <p:nvPr/>
        </p:nvSpPr>
        <p:spPr>
          <a:xfrm>
            <a:off x="5270031" y="3054333"/>
            <a:ext cx="2862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1800" b="1" dirty="0">
                <a:solidFill>
                  <a:schemeClr val="accent1"/>
                </a:solidFill>
                <a:latin typeface="Cinzel Decorative"/>
                <a:ea typeface="Cinzel Decorative"/>
                <a:cs typeface="B Nazanin" panose="00000400000000000000" pitchFamily="2" charset="-78"/>
                <a:sym typeface="Cinzel Decorative"/>
              </a:rPr>
              <a:t>زبان یونانی</a:t>
            </a:r>
            <a:endParaRPr sz="1800" b="1" dirty="0">
              <a:solidFill>
                <a:schemeClr val="accent1"/>
              </a:solidFill>
              <a:latin typeface="Cinzel Decorative"/>
              <a:ea typeface="Cinzel Decorative"/>
              <a:cs typeface="B Nazanin" panose="00000400000000000000" pitchFamily="2" charset="-78"/>
              <a:sym typeface="Cinzel Decorative"/>
            </a:endParaRPr>
          </a:p>
        </p:txBody>
      </p:sp>
      <p:sp>
        <p:nvSpPr>
          <p:cNvPr id="860" name="Google Shape;860;p57"/>
          <p:cNvSpPr/>
          <p:nvPr/>
        </p:nvSpPr>
        <p:spPr>
          <a:xfrm>
            <a:off x="8225744" y="1997908"/>
            <a:ext cx="195900" cy="195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8225744" y="3144633"/>
            <a:ext cx="195900" cy="19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862" name="Google Shape;862;p57"/>
          <p:cNvCxnSpPr>
            <a:cxnSpLocks/>
            <a:endCxn id="747" idx="1"/>
          </p:cNvCxnSpPr>
          <p:nvPr/>
        </p:nvCxnSpPr>
        <p:spPr>
          <a:xfrm>
            <a:off x="3233854" y="1977752"/>
            <a:ext cx="2039024" cy="118106"/>
          </a:xfrm>
          <a:prstGeom prst="bentConnector3">
            <a:avLst>
              <a:gd name="adj1" fmla="val 5273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3" name="Google Shape;863;p57"/>
          <p:cNvCxnSpPr>
            <a:cxnSpLocks/>
            <a:endCxn id="753" idx="1"/>
          </p:cNvCxnSpPr>
          <p:nvPr/>
        </p:nvCxnSpPr>
        <p:spPr>
          <a:xfrm flipV="1">
            <a:off x="3389971" y="3242583"/>
            <a:ext cx="1880060" cy="31192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4F76399-F930-4A1E-A1AC-F87F16E2A400}"/>
              </a:ext>
            </a:extLst>
          </p:cNvPr>
          <p:cNvSpPr/>
          <p:nvPr/>
        </p:nvSpPr>
        <p:spPr>
          <a:xfrm>
            <a:off x="-22302" y="-11151"/>
            <a:ext cx="5642517" cy="780585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50B99B37-50B8-4C9B-92D7-629ED063F330}"/>
              </a:ext>
            </a:extLst>
          </p:cNvPr>
          <p:cNvSpPr/>
          <p:nvPr/>
        </p:nvSpPr>
        <p:spPr>
          <a:xfrm rot="10800000">
            <a:off x="3501483" y="4362562"/>
            <a:ext cx="5642517" cy="780585"/>
          </a:xfrm>
          <a:custGeom>
            <a:avLst/>
            <a:gdLst>
              <a:gd name="connsiteX0" fmla="*/ 11151 w 5642517"/>
              <a:gd name="connsiteY0" fmla="*/ 780585 h 780585"/>
              <a:gd name="connsiteX1" fmla="*/ 2141034 w 5642517"/>
              <a:gd name="connsiteY1" fmla="*/ 245327 h 780585"/>
              <a:gd name="connsiteX2" fmla="*/ 5642517 w 5642517"/>
              <a:gd name="connsiteY2" fmla="*/ 11151 h 780585"/>
              <a:gd name="connsiteX3" fmla="*/ 0 w 5642517"/>
              <a:gd name="connsiteY3" fmla="*/ 0 h 780585"/>
              <a:gd name="connsiteX4" fmla="*/ 11151 w 5642517"/>
              <a:gd name="connsiteY4" fmla="*/ 780585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2517" h="780585">
                <a:moveTo>
                  <a:pt x="11151" y="780585"/>
                </a:moveTo>
                <a:lnTo>
                  <a:pt x="2141034" y="245327"/>
                </a:lnTo>
                <a:lnTo>
                  <a:pt x="5642517" y="11151"/>
                </a:lnTo>
                <a:lnTo>
                  <a:pt x="0" y="0"/>
                </a:lnTo>
                <a:lnTo>
                  <a:pt x="11151" y="7805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" name="Google Shape;4837;p58">
            <a:extLst>
              <a:ext uri="{FF2B5EF4-FFF2-40B4-BE49-F238E27FC236}">
                <a16:creationId xmlns:a16="http://schemas.microsoft.com/office/drawing/2014/main" id="{2709F1C3-7F02-4106-8486-71854A4AB752}"/>
              </a:ext>
            </a:extLst>
          </p:cNvPr>
          <p:cNvSpPr/>
          <p:nvPr/>
        </p:nvSpPr>
        <p:spPr>
          <a:xfrm>
            <a:off x="1864582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" name="Google Shape;4838;p58">
            <a:extLst>
              <a:ext uri="{FF2B5EF4-FFF2-40B4-BE49-F238E27FC236}">
                <a16:creationId xmlns:a16="http://schemas.microsoft.com/office/drawing/2014/main" id="{F6B68916-00E9-4A2F-AE52-58A14A5C40C9}"/>
              </a:ext>
            </a:extLst>
          </p:cNvPr>
          <p:cNvSpPr/>
          <p:nvPr/>
        </p:nvSpPr>
        <p:spPr>
          <a:xfrm rot="10800000">
            <a:off x="6921257" y="489402"/>
            <a:ext cx="357804" cy="426653"/>
          </a:xfrm>
          <a:custGeom>
            <a:avLst/>
            <a:gdLst/>
            <a:ahLst/>
            <a:cxnLst/>
            <a:rect l="l" t="t" r="r" b="b"/>
            <a:pathLst>
              <a:path w="2319" h="2765" extrusionOk="0">
                <a:moveTo>
                  <a:pt x="1786" y="1"/>
                </a:moveTo>
                <a:cubicBezTo>
                  <a:pt x="1755" y="1"/>
                  <a:pt x="1724" y="1"/>
                  <a:pt x="1693" y="1"/>
                </a:cubicBezTo>
                <a:cubicBezTo>
                  <a:pt x="1252" y="1"/>
                  <a:pt x="817" y="1"/>
                  <a:pt x="356" y="41"/>
                </a:cubicBezTo>
                <a:cubicBezTo>
                  <a:pt x="191" y="41"/>
                  <a:pt x="86" y="252"/>
                  <a:pt x="211" y="397"/>
                </a:cubicBezTo>
                <a:cubicBezTo>
                  <a:pt x="566" y="752"/>
                  <a:pt x="877" y="1128"/>
                  <a:pt x="1212" y="1483"/>
                </a:cubicBezTo>
                <a:cubicBezTo>
                  <a:pt x="817" y="1734"/>
                  <a:pt x="441" y="2084"/>
                  <a:pt x="106" y="2400"/>
                </a:cubicBezTo>
                <a:cubicBezTo>
                  <a:pt x="1" y="2505"/>
                  <a:pt x="106" y="2670"/>
                  <a:pt x="231" y="2690"/>
                </a:cubicBezTo>
                <a:cubicBezTo>
                  <a:pt x="490" y="2725"/>
                  <a:pt x="796" y="2764"/>
                  <a:pt x="1096" y="2764"/>
                </a:cubicBezTo>
                <a:cubicBezTo>
                  <a:pt x="1353" y="2764"/>
                  <a:pt x="1606" y="2735"/>
                  <a:pt x="1818" y="2650"/>
                </a:cubicBezTo>
                <a:cubicBezTo>
                  <a:pt x="1858" y="2650"/>
                  <a:pt x="1898" y="2630"/>
                  <a:pt x="1918" y="2585"/>
                </a:cubicBezTo>
                <a:cubicBezTo>
                  <a:pt x="1963" y="2565"/>
                  <a:pt x="1963" y="2545"/>
                  <a:pt x="1963" y="2505"/>
                </a:cubicBezTo>
                <a:cubicBezTo>
                  <a:pt x="2089" y="2084"/>
                  <a:pt x="2129" y="1689"/>
                  <a:pt x="2169" y="1253"/>
                </a:cubicBezTo>
                <a:cubicBezTo>
                  <a:pt x="2194" y="958"/>
                  <a:pt x="2319" y="482"/>
                  <a:pt x="2194" y="207"/>
                </a:cubicBezTo>
                <a:cubicBezTo>
                  <a:pt x="2121" y="15"/>
                  <a:pt x="1959" y="1"/>
                  <a:pt x="1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10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2968;p70">
            <a:extLst>
              <a:ext uri="{FF2B5EF4-FFF2-40B4-BE49-F238E27FC236}">
                <a16:creationId xmlns:a16="http://schemas.microsoft.com/office/drawing/2014/main" id="{67B5FF1D-375E-4870-ABA1-014BF48B59BE}"/>
              </a:ext>
            </a:extLst>
          </p:cNvPr>
          <p:cNvSpPr txBox="1">
            <a:spLocks/>
          </p:cNvSpPr>
          <p:nvPr/>
        </p:nvSpPr>
        <p:spPr>
          <a:xfrm>
            <a:off x="161410" y="190457"/>
            <a:ext cx="3607702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rgbClr val="0E4776"/>
                </a:solidFill>
                <a:latin typeface="Mukta" panose="020B0604020202020204" charset="0"/>
                <a:cs typeface="B Nazanin" panose="00000400000000000000" pitchFamily="2" charset="-78"/>
              </a:rPr>
              <a:t>منابع</a:t>
            </a:r>
            <a:endParaRPr lang="es-PE" sz="2400" dirty="0">
              <a:solidFill>
                <a:srgbClr val="0E4776"/>
              </a:solidFill>
              <a:latin typeface="Mukta" panose="020B0604020202020204" charset="0"/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F48EED-8849-4833-9150-A5DF55CD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6892171" y="681748"/>
            <a:ext cx="2786545" cy="41731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E10F95-62C5-4EC4-BDDF-F933DB632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 flipH="1">
            <a:off x="5384185" y="1529778"/>
            <a:ext cx="3191134" cy="3062459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84D3DCB2-4E02-41DA-A23F-75F0097BF710}"/>
              </a:ext>
            </a:extLst>
          </p:cNvPr>
          <p:cNvGrpSpPr/>
          <p:nvPr/>
        </p:nvGrpSpPr>
        <p:grpSpPr>
          <a:xfrm>
            <a:off x="240906" y="1789815"/>
            <a:ext cx="3790865" cy="3215507"/>
            <a:chOff x="212726" y="3987800"/>
            <a:chExt cx="1296988" cy="1100138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260A95F9-C5D9-4B4E-9600-D21C8EDDDD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3" y="4322763"/>
              <a:ext cx="1063625" cy="655638"/>
            </a:xfrm>
            <a:custGeom>
              <a:avLst/>
              <a:gdLst>
                <a:gd name="T0" fmla="*/ 490 w 1146"/>
                <a:gd name="T1" fmla="*/ 53 h 706"/>
                <a:gd name="T2" fmla="*/ 503 w 1146"/>
                <a:gd name="T3" fmla="*/ 403 h 706"/>
                <a:gd name="T4" fmla="*/ 481 w 1146"/>
                <a:gd name="T5" fmla="*/ 497 h 706"/>
                <a:gd name="T6" fmla="*/ 445 w 1146"/>
                <a:gd name="T7" fmla="*/ 593 h 706"/>
                <a:gd name="T8" fmla="*/ 506 w 1146"/>
                <a:gd name="T9" fmla="*/ 657 h 706"/>
                <a:gd name="T10" fmla="*/ 564 w 1146"/>
                <a:gd name="T11" fmla="*/ 673 h 706"/>
                <a:gd name="T12" fmla="*/ 557 w 1146"/>
                <a:gd name="T13" fmla="*/ 295 h 706"/>
                <a:gd name="T14" fmla="*/ 608 w 1146"/>
                <a:gd name="T15" fmla="*/ 177 h 706"/>
                <a:gd name="T16" fmla="*/ 585 w 1146"/>
                <a:gd name="T17" fmla="*/ 73 h 706"/>
                <a:gd name="T18" fmla="*/ 807 w 1146"/>
                <a:gd name="T19" fmla="*/ 41 h 706"/>
                <a:gd name="T20" fmla="*/ 845 w 1146"/>
                <a:gd name="T21" fmla="*/ 146 h 706"/>
                <a:gd name="T22" fmla="*/ 863 w 1146"/>
                <a:gd name="T23" fmla="*/ 222 h 706"/>
                <a:gd name="T24" fmla="*/ 890 w 1146"/>
                <a:gd name="T25" fmla="*/ 624 h 706"/>
                <a:gd name="T26" fmla="*/ 1040 w 1146"/>
                <a:gd name="T27" fmla="*/ 673 h 706"/>
                <a:gd name="T28" fmla="*/ 1146 w 1146"/>
                <a:gd name="T29" fmla="*/ 691 h 706"/>
                <a:gd name="T30" fmla="*/ 25 w 1146"/>
                <a:gd name="T31" fmla="*/ 706 h 706"/>
                <a:gd name="T32" fmla="*/ 26 w 1146"/>
                <a:gd name="T33" fmla="*/ 672 h 706"/>
                <a:gd name="T34" fmla="*/ 274 w 1146"/>
                <a:gd name="T35" fmla="*/ 656 h 706"/>
                <a:gd name="T36" fmla="*/ 337 w 1146"/>
                <a:gd name="T37" fmla="*/ 593 h 706"/>
                <a:gd name="T38" fmla="*/ 325 w 1146"/>
                <a:gd name="T39" fmla="*/ 497 h 706"/>
                <a:gd name="T40" fmla="*/ 258 w 1146"/>
                <a:gd name="T41" fmla="*/ 432 h 706"/>
                <a:gd name="T42" fmla="*/ 290 w 1146"/>
                <a:gd name="T43" fmla="*/ 381 h 706"/>
                <a:gd name="T44" fmla="*/ 331 w 1146"/>
                <a:gd name="T45" fmla="*/ 0 h 706"/>
                <a:gd name="T46" fmla="*/ 856 w 1146"/>
                <a:gd name="T47" fmla="*/ 637 h 706"/>
                <a:gd name="T48" fmla="*/ 857 w 1146"/>
                <a:gd name="T49" fmla="*/ 289 h 706"/>
                <a:gd name="T50" fmla="*/ 804 w 1146"/>
                <a:gd name="T51" fmla="*/ 172 h 706"/>
                <a:gd name="T52" fmla="*/ 661 w 1146"/>
                <a:gd name="T53" fmla="*/ 156 h 706"/>
                <a:gd name="T54" fmla="*/ 606 w 1146"/>
                <a:gd name="T55" fmla="*/ 246 h 706"/>
                <a:gd name="T56" fmla="*/ 590 w 1146"/>
                <a:gd name="T57" fmla="*/ 594 h 706"/>
                <a:gd name="T58" fmla="*/ 628 w 1146"/>
                <a:gd name="T59" fmla="*/ 672 h 706"/>
                <a:gd name="T60" fmla="*/ 856 w 1146"/>
                <a:gd name="T61" fmla="*/ 637 h 706"/>
                <a:gd name="T62" fmla="*/ 324 w 1146"/>
                <a:gd name="T63" fmla="*/ 383 h 706"/>
                <a:gd name="T64" fmla="*/ 446 w 1146"/>
                <a:gd name="T65" fmla="*/ 397 h 706"/>
                <a:gd name="T66" fmla="*/ 458 w 1146"/>
                <a:gd name="T67" fmla="*/ 54 h 706"/>
                <a:gd name="T68" fmla="*/ 349 w 1146"/>
                <a:gd name="T69" fmla="*/ 32 h 706"/>
                <a:gd name="T70" fmla="*/ 324 w 1146"/>
                <a:gd name="T71" fmla="*/ 217 h 706"/>
                <a:gd name="T72" fmla="*/ 807 w 1146"/>
                <a:gd name="T73" fmla="*/ 124 h 706"/>
                <a:gd name="T74" fmla="*/ 807 w 1146"/>
                <a:gd name="T75" fmla="*/ 73 h 706"/>
                <a:gd name="T76" fmla="*/ 614 w 1146"/>
                <a:gd name="T77" fmla="*/ 98 h 706"/>
                <a:gd name="T78" fmla="*/ 723 w 1146"/>
                <a:gd name="T79" fmla="*/ 124 h 706"/>
                <a:gd name="T80" fmla="*/ 473 w 1146"/>
                <a:gd name="T81" fmla="*/ 465 h 706"/>
                <a:gd name="T82" fmla="*/ 475 w 1146"/>
                <a:gd name="T83" fmla="*/ 431 h 706"/>
                <a:gd name="T84" fmla="*/ 290 w 1146"/>
                <a:gd name="T85" fmla="*/ 448 h 706"/>
                <a:gd name="T86" fmla="*/ 390 w 1146"/>
                <a:gd name="T87" fmla="*/ 464 h 706"/>
                <a:gd name="T88" fmla="*/ 458 w 1146"/>
                <a:gd name="T89" fmla="*/ 672 h 706"/>
                <a:gd name="T90" fmla="*/ 459 w 1146"/>
                <a:gd name="T91" fmla="*/ 639 h 706"/>
                <a:gd name="T92" fmla="*/ 307 w 1146"/>
                <a:gd name="T93" fmla="*/ 655 h 706"/>
                <a:gd name="T94" fmla="*/ 390 w 1146"/>
                <a:gd name="T95" fmla="*/ 672 h 706"/>
                <a:gd name="T96" fmla="*/ 411 w 1146"/>
                <a:gd name="T97" fmla="*/ 525 h 706"/>
                <a:gd name="T98" fmla="*/ 369 w 1146"/>
                <a:gd name="T99" fmla="*/ 507 h 706"/>
                <a:gd name="T100" fmla="*/ 374 w 1146"/>
                <a:gd name="T101" fmla="*/ 604 h 706"/>
                <a:gd name="T102" fmla="*/ 411 w 1146"/>
                <a:gd name="T103" fmla="*/ 58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6" h="706">
                  <a:moveTo>
                    <a:pt x="449" y="0"/>
                  </a:moveTo>
                  <a:cubicBezTo>
                    <a:pt x="479" y="9"/>
                    <a:pt x="490" y="23"/>
                    <a:pt x="490" y="53"/>
                  </a:cubicBezTo>
                  <a:cubicBezTo>
                    <a:pt x="490" y="162"/>
                    <a:pt x="490" y="271"/>
                    <a:pt x="490" y="381"/>
                  </a:cubicBezTo>
                  <a:cubicBezTo>
                    <a:pt x="490" y="391"/>
                    <a:pt x="491" y="398"/>
                    <a:pt x="503" y="403"/>
                  </a:cubicBezTo>
                  <a:cubicBezTo>
                    <a:pt x="522" y="412"/>
                    <a:pt x="529" y="438"/>
                    <a:pt x="522" y="467"/>
                  </a:cubicBezTo>
                  <a:cubicBezTo>
                    <a:pt x="517" y="487"/>
                    <a:pt x="504" y="496"/>
                    <a:pt x="481" y="497"/>
                  </a:cubicBezTo>
                  <a:cubicBezTo>
                    <a:pt x="445" y="497"/>
                    <a:pt x="445" y="497"/>
                    <a:pt x="445" y="533"/>
                  </a:cubicBezTo>
                  <a:cubicBezTo>
                    <a:pt x="445" y="553"/>
                    <a:pt x="446" y="573"/>
                    <a:pt x="445" y="593"/>
                  </a:cubicBezTo>
                  <a:cubicBezTo>
                    <a:pt x="444" y="603"/>
                    <a:pt x="448" y="605"/>
                    <a:pt x="457" y="605"/>
                  </a:cubicBezTo>
                  <a:cubicBezTo>
                    <a:pt x="494" y="607"/>
                    <a:pt x="507" y="620"/>
                    <a:pt x="506" y="657"/>
                  </a:cubicBezTo>
                  <a:cubicBezTo>
                    <a:pt x="506" y="669"/>
                    <a:pt x="508" y="674"/>
                    <a:pt x="521" y="673"/>
                  </a:cubicBezTo>
                  <a:cubicBezTo>
                    <a:pt x="534" y="671"/>
                    <a:pt x="549" y="673"/>
                    <a:pt x="564" y="673"/>
                  </a:cubicBezTo>
                  <a:cubicBezTo>
                    <a:pt x="555" y="652"/>
                    <a:pt x="557" y="631"/>
                    <a:pt x="557" y="610"/>
                  </a:cubicBezTo>
                  <a:cubicBezTo>
                    <a:pt x="557" y="505"/>
                    <a:pt x="558" y="400"/>
                    <a:pt x="557" y="295"/>
                  </a:cubicBezTo>
                  <a:cubicBezTo>
                    <a:pt x="557" y="266"/>
                    <a:pt x="565" y="241"/>
                    <a:pt x="585" y="220"/>
                  </a:cubicBezTo>
                  <a:cubicBezTo>
                    <a:pt x="596" y="208"/>
                    <a:pt x="603" y="193"/>
                    <a:pt x="608" y="177"/>
                  </a:cubicBezTo>
                  <a:cubicBezTo>
                    <a:pt x="611" y="164"/>
                    <a:pt x="612" y="153"/>
                    <a:pt x="598" y="143"/>
                  </a:cubicBezTo>
                  <a:cubicBezTo>
                    <a:pt x="580" y="129"/>
                    <a:pt x="576" y="97"/>
                    <a:pt x="585" y="73"/>
                  </a:cubicBezTo>
                  <a:cubicBezTo>
                    <a:pt x="593" y="52"/>
                    <a:pt x="611" y="41"/>
                    <a:pt x="637" y="41"/>
                  </a:cubicBezTo>
                  <a:cubicBezTo>
                    <a:pt x="694" y="41"/>
                    <a:pt x="750" y="41"/>
                    <a:pt x="807" y="41"/>
                  </a:cubicBezTo>
                  <a:cubicBezTo>
                    <a:pt x="835" y="41"/>
                    <a:pt x="853" y="51"/>
                    <a:pt x="861" y="73"/>
                  </a:cubicBezTo>
                  <a:cubicBezTo>
                    <a:pt x="871" y="99"/>
                    <a:pt x="865" y="131"/>
                    <a:pt x="845" y="146"/>
                  </a:cubicBezTo>
                  <a:cubicBezTo>
                    <a:pt x="836" y="153"/>
                    <a:pt x="835" y="159"/>
                    <a:pt x="837" y="169"/>
                  </a:cubicBezTo>
                  <a:cubicBezTo>
                    <a:pt x="841" y="189"/>
                    <a:pt x="849" y="207"/>
                    <a:pt x="863" y="222"/>
                  </a:cubicBezTo>
                  <a:cubicBezTo>
                    <a:pt x="882" y="242"/>
                    <a:pt x="890" y="266"/>
                    <a:pt x="890" y="294"/>
                  </a:cubicBezTo>
                  <a:cubicBezTo>
                    <a:pt x="889" y="404"/>
                    <a:pt x="889" y="514"/>
                    <a:pt x="890" y="624"/>
                  </a:cubicBezTo>
                  <a:cubicBezTo>
                    <a:pt x="890" y="640"/>
                    <a:pt x="890" y="656"/>
                    <a:pt x="881" y="673"/>
                  </a:cubicBezTo>
                  <a:cubicBezTo>
                    <a:pt x="935" y="673"/>
                    <a:pt x="988" y="673"/>
                    <a:pt x="1040" y="673"/>
                  </a:cubicBezTo>
                  <a:cubicBezTo>
                    <a:pt x="1067" y="673"/>
                    <a:pt x="1094" y="673"/>
                    <a:pt x="1122" y="672"/>
                  </a:cubicBezTo>
                  <a:cubicBezTo>
                    <a:pt x="1135" y="672"/>
                    <a:pt x="1146" y="677"/>
                    <a:pt x="1146" y="691"/>
                  </a:cubicBezTo>
                  <a:cubicBezTo>
                    <a:pt x="1146" y="706"/>
                    <a:pt x="1133" y="706"/>
                    <a:pt x="1122" y="706"/>
                  </a:cubicBezTo>
                  <a:cubicBezTo>
                    <a:pt x="757" y="706"/>
                    <a:pt x="391" y="706"/>
                    <a:pt x="25" y="706"/>
                  </a:cubicBezTo>
                  <a:cubicBezTo>
                    <a:pt x="13" y="706"/>
                    <a:pt x="0" y="705"/>
                    <a:pt x="1" y="690"/>
                  </a:cubicBezTo>
                  <a:cubicBezTo>
                    <a:pt x="1" y="674"/>
                    <a:pt x="13" y="672"/>
                    <a:pt x="26" y="672"/>
                  </a:cubicBezTo>
                  <a:cubicBezTo>
                    <a:pt x="103" y="673"/>
                    <a:pt x="180" y="672"/>
                    <a:pt x="256" y="673"/>
                  </a:cubicBezTo>
                  <a:cubicBezTo>
                    <a:pt x="269" y="673"/>
                    <a:pt x="275" y="672"/>
                    <a:pt x="274" y="656"/>
                  </a:cubicBezTo>
                  <a:cubicBezTo>
                    <a:pt x="273" y="621"/>
                    <a:pt x="288" y="607"/>
                    <a:pt x="325" y="605"/>
                  </a:cubicBezTo>
                  <a:cubicBezTo>
                    <a:pt x="334" y="605"/>
                    <a:pt x="338" y="603"/>
                    <a:pt x="337" y="593"/>
                  </a:cubicBezTo>
                  <a:cubicBezTo>
                    <a:pt x="337" y="565"/>
                    <a:pt x="337" y="537"/>
                    <a:pt x="337" y="509"/>
                  </a:cubicBezTo>
                  <a:cubicBezTo>
                    <a:pt x="337" y="500"/>
                    <a:pt x="335" y="495"/>
                    <a:pt x="325" y="497"/>
                  </a:cubicBezTo>
                  <a:cubicBezTo>
                    <a:pt x="322" y="497"/>
                    <a:pt x="318" y="497"/>
                    <a:pt x="315" y="497"/>
                  </a:cubicBezTo>
                  <a:cubicBezTo>
                    <a:pt x="257" y="500"/>
                    <a:pt x="256" y="471"/>
                    <a:pt x="258" y="432"/>
                  </a:cubicBezTo>
                  <a:cubicBezTo>
                    <a:pt x="259" y="419"/>
                    <a:pt x="266" y="408"/>
                    <a:pt x="277" y="404"/>
                  </a:cubicBezTo>
                  <a:cubicBezTo>
                    <a:pt x="290" y="399"/>
                    <a:pt x="290" y="392"/>
                    <a:pt x="290" y="381"/>
                  </a:cubicBezTo>
                  <a:cubicBezTo>
                    <a:pt x="290" y="273"/>
                    <a:pt x="290" y="164"/>
                    <a:pt x="290" y="55"/>
                  </a:cubicBezTo>
                  <a:cubicBezTo>
                    <a:pt x="290" y="24"/>
                    <a:pt x="301" y="10"/>
                    <a:pt x="331" y="0"/>
                  </a:cubicBezTo>
                  <a:cubicBezTo>
                    <a:pt x="370" y="0"/>
                    <a:pt x="410" y="0"/>
                    <a:pt x="449" y="0"/>
                  </a:cubicBezTo>
                  <a:close/>
                  <a:moveTo>
                    <a:pt x="856" y="637"/>
                  </a:moveTo>
                  <a:cubicBezTo>
                    <a:pt x="856" y="623"/>
                    <a:pt x="856" y="608"/>
                    <a:pt x="856" y="593"/>
                  </a:cubicBezTo>
                  <a:cubicBezTo>
                    <a:pt x="857" y="492"/>
                    <a:pt x="857" y="390"/>
                    <a:pt x="857" y="289"/>
                  </a:cubicBezTo>
                  <a:cubicBezTo>
                    <a:pt x="857" y="273"/>
                    <a:pt x="852" y="259"/>
                    <a:pt x="841" y="247"/>
                  </a:cubicBezTo>
                  <a:cubicBezTo>
                    <a:pt x="821" y="226"/>
                    <a:pt x="808" y="201"/>
                    <a:pt x="804" y="172"/>
                  </a:cubicBezTo>
                  <a:cubicBezTo>
                    <a:pt x="803" y="159"/>
                    <a:pt x="796" y="156"/>
                    <a:pt x="785" y="157"/>
                  </a:cubicBezTo>
                  <a:cubicBezTo>
                    <a:pt x="744" y="157"/>
                    <a:pt x="702" y="157"/>
                    <a:pt x="661" y="156"/>
                  </a:cubicBezTo>
                  <a:cubicBezTo>
                    <a:pt x="648" y="156"/>
                    <a:pt x="644" y="161"/>
                    <a:pt x="642" y="172"/>
                  </a:cubicBezTo>
                  <a:cubicBezTo>
                    <a:pt x="638" y="201"/>
                    <a:pt x="626" y="225"/>
                    <a:pt x="606" y="246"/>
                  </a:cubicBezTo>
                  <a:cubicBezTo>
                    <a:pt x="595" y="258"/>
                    <a:pt x="590" y="272"/>
                    <a:pt x="590" y="288"/>
                  </a:cubicBezTo>
                  <a:cubicBezTo>
                    <a:pt x="590" y="390"/>
                    <a:pt x="590" y="492"/>
                    <a:pt x="590" y="594"/>
                  </a:cubicBezTo>
                  <a:cubicBezTo>
                    <a:pt x="590" y="608"/>
                    <a:pt x="590" y="623"/>
                    <a:pt x="590" y="637"/>
                  </a:cubicBezTo>
                  <a:cubicBezTo>
                    <a:pt x="593" y="663"/>
                    <a:pt x="604" y="672"/>
                    <a:pt x="628" y="672"/>
                  </a:cubicBezTo>
                  <a:cubicBezTo>
                    <a:pt x="692" y="673"/>
                    <a:pt x="755" y="673"/>
                    <a:pt x="818" y="672"/>
                  </a:cubicBezTo>
                  <a:cubicBezTo>
                    <a:pt x="843" y="672"/>
                    <a:pt x="852" y="663"/>
                    <a:pt x="856" y="637"/>
                  </a:cubicBezTo>
                  <a:close/>
                  <a:moveTo>
                    <a:pt x="324" y="217"/>
                  </a:moveTo>
                  <a:cubicBezTo>
                    <a:pt x="324" y="272"/>
                    <a:pt x="324" y="327"/>
                    <a:pt x="324" y="383"/>
                  </a:cubicBezTo>
                  <a:cubicBezTo>
                    <a:pt x="324" y="391"/>
                    <a:pt x="323" y="398"/>
                    <a:pt x="336" y="397"/>
                  </a:cubicBezTo>
                  <a:cubicBezTo>
                    <a:pt x="373" y="396"/>
                    <a:pt x="409" y="397"/>
                    <a:pt x="446" y="397"/>
                  </a:cubicBezTo>
                  <a:cubicBezTo>
                    <a:pt x="457" y="397"/>
                    <a:pt x="458" y="393"/>
                    <a:pt x="458" y="384"/>
                  </a:cubicBezTo>
                  <a:cubicBezTo>
                    <a:pt x="457" y="274"/>
                    <a:pt x="457" y="164"/>
                    <a:pt x="458" y="54"/>
                  </a:cubicBezTo>
                  <a:cubicBezTo>
                    <a:pt x="458" y="38"/>
                    <a:pt x="450" y="32"/>
                    <a:pt x="434" y="32"/>
                  </a:cubicBezTo>
                  <a:cubicBezTo>
                    <a:pt x="406" y="33"/>
                    <a:pt x="377" y="33"/>
                    <a:pt x="349" y="32"/>
                  </a:cubicBezTo>
                  <a:cubicBezTo>
                    <a:pt x="330" y="32"/>
                    <a:pt x="324" y="39"/>
                    <a:pt x="324" y="57"/>
                  </a:cubicBezTo>
                  <a:cubicBezTo>
                    <a:pt x="325" y="110"/>
                    <a:pt x="324" y="163"/>
                    <a:pt x="324" y="217"/>
                  </a:cubicBezTo>
                  <a:close/>
                  <a:moveTo>
                    <a:pt x="723" y="124"/>
                  </a:moveTo>
                  <a:cubicBezTo>
                    <a:pt x="751" y="124"/>
                    <a:pt x="779" y="124"/>
                    <a:pt x="807" y="124"/>
                  </a:cubicBezTo>
                  <a:cubicBezTo>
                    <a:pt x="825" y="125"/>
                    <a:pt x="832" y="116"/>
                    <a:pt x="832" y="99"/>
                  </a:cubicBezTo>
                  <a:cubicBezTo>
                    <a:pt x="832" y="82"/>
                    <a:pt x="826" y="73"/>
                    <a:pt x="807" y="73"/>
                  </a:cubicBezTo>
                  <a:cubicBezTo>
                    <a:pt x="751" y="73"/>
                    <a:pt x="695" y="73"/>
                    <a:pt x="640" y="73"/>
                  </a:cubicBezTo>
                  <a:cubicBezTo>
                    <a:pt x="622" y="73"/>
                    <a:pt x="614" y="81"/>
                    <a:pt x="614" y="98"/>
                  </a:cubicBezTo>
                  <a:cubicBezTo>
                    <a:pt x="614" y="115"/>
                    <a:pt x="621" y="125"/>
                    <a:pt x="639" y="124"/>
                  </a:cubicBezTo>
                  <a:cubicBezTo>
                    <a:pt x="667" y="124"/>
                    <a:pt x="695" y="124"/>
                    <a:pt x="723" y="124"/>
                  </a:cubicBezTo>
                  <a:close/>
                  <a:moveTo>
                    <a:pt x="390" y="464"/>
                  </a:moveTo>
                  <a:cubicBezTo>
                    <a:pt x="418" y="464"/>
                    <a:pt x="446" y="464"/>
                    <a:pt x="473" y="465"/>
                  </a:cubicBezTo>
                  <a:cubicBezTo>
                    <a:pt x="487" y="465"/>
                    <a:pt x="490" y="460"/>
                    <a:pt x="490" y="447"/>
                  </a:cubicBezTo>
                  <a:cubicBezTo>
                    <a:pt x="490" y="435"/>
                    <a:pt x="487" y="431"/>
                    <a:pt x="475" y="431"/>
                  </a:cubicBezTo>
                  <a:cubicBezTo>
                    <a:pt x="418" y="431"/>
                    <a:pt x="362" y="431"/>
                    <a:pt x="305" y="431"/>
                  </a:cubicBezTo>
                  <a:cubicBezTo>
                    <a:pt x="292" y="431"/>
                    <a:pt x="290" y="437"/>
                    <a:pt x="290" y="448"/>
                  </a:cubicBezTo>
                  <a:cubicBezTo>
                    <a:pt x="290" y="460"/>
                    <a:pt x="293" y="465"/>
                    <a:pt x="306" y="465"/>
                  </a:cubicBezTo>
                  <a:cubicBezTo>
                    <a:pt x="334" y="464"/>
                    <a:pt x="362" y="464"/>
                    <a:pt x="390" y="464"/>
                  </a:cubicBezTo>
                  <a:close/>
                  <a:moveTo>
                    <a:pt x="390" y="672"/>
                  </a:moveTo>
                  <a:cubicBezTo>
                    <a:pt x="413" y="672"/>
                    <a:pt x="435" y="672"/>
                    <a:pt x="458" y="672"/>
                  </a:cubicBezTo>
                  <a:cubicBezTo>
                    <a:pt x="471" y="673"/>
                    <a:pt x="474" y="667"/>
                    <a:pt x="474" y="656"/>
                  </a:cubicBezTo>
                  <a:cubicBezTo>
                    <a:pt x="474" y="644"/>
                    <a:pt x="471" y="639"/>
                    <a:pt x="459" y="639"/>
                  </a:cubicBezTo>
                  <a:cubicBezTo>
                    <a:pt x="413" y="639"/>
                    <a:pt x="368" y="639"/>
                    <a:pt x="323" y="639"/>
                  </a:cubicBezTo>
                  <a:cubicBezTo>
                    <a:pt x="311" y="639"/>
                    <a:pt x="307" y="643"/>
                    <a:pt x="307" y="655"/>
                  </a:cubicBezTo>
                  <a:cubicBezTo>
                    <a:pt x="307" y="668"/>
                    <a:pt x="312" y="673"/>
                    <a:pt x="325" y="672"/>
                  </a:cubicBezTo>
                  <a:cubicBezTo>
                    <a:pt x="346" y="672"/>
                    <a:pt x="368" y="672"/>
                    <a:pt x="390" y="672"/>
                  </a:cubicBezTo>
                  <a:close/>
                  <a:moveTo>
                    <a:pt x="411" y="553"/>
                  </a:moveTo>
                  <a:cubicBezTo>
                    <a:pt x="411" y="543"/>
                    <a:pt x="411" y="534"/>
                    <a:pt x="411" y="525"/>
                  </a:cubicBezTo>
                  <a:cubicBezTo>
                    <a:pt x="411" y="495"/>
                    <a:pt x="411" y="495"/>
                    <a:pt x="381" y="496"/>
                  </a:cubicBezTo>
                  <a:cubicBezTo>
                    <a:pt x="373" y="497"/>
                    <a:pt x="369" y="498"/>
                    <a:pt x="369" y="507"/>
                  </a:cubicBezTo>
                  <a:cubicBezTo>
                    <a:pt x="370" y="537"/>
                    <a:pt x="370" y="566"/>
                    <a:pt x="370" y="595"/>
                  </a:cubicBezTo>
                  <a:cubicBezTo>
                    <a:pt x="370" y="598"/>
                    <a:pt x="368" y="604"/>
                    <a:pt x="374" y="604"/>
                  </a:cubicBezTo>
                  <a:cubicBezTo>
                    <a:pt x="385" y="605"/>
                    <a:pt x="397" y="607"/>
                    <a:pt x="407" y="604"/>
                  </a:cubicBezTo>
                  <a:cubicBezTo>
                    <a:pt x="416" y="601"/>
                    <a:pt x="410" y="590"/>
                    <a:pt x="411" y="582"/>
                  </a:cubicBezTo>
                  <a:cubicBezTo>
                    <a:pt x="412" y="573"/>
                    <a:pt x="411" y="563"/>
                    <a:pt x="411" y="553"/>
                  </a:cubicBezTo>
                  <a:close/>
                </a:path>
              </a:pathLst>
            </a:custGeom>
            <a:solidFill>
              <a:srgbClr val="0E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8AA50FE2-450B-4024-BC4D-E2EB7AED5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5010150"/>
              <a:ext cx="341313" cy="77788"/>
            </a:xfrm>
            <a:custGeom>
              <a:avLst/>
              <a:gdLst>
                <a:gd name="T0" fmla="*/ 185 w 367"/>
                <a:gd name="T1" fmla="*/ 0 h 84"/>
                <a:gd name="T2" fmla="*/ 341 w 367"/>
                <a:gd name="T3" fmla="*/ 0 h 84"/>
                <a:gd name="T4" fmla="*/ 367 w 367"/>
                <a:gd name="T5" fmla="*/ 15 h 84"/>
                <a:gd name="T6" fmla="*/ 341 w 367"/>
                <a:gd name="T7" fmla="*/ 33 h 84"/>
                <a:gd name="T8" fmla="*/ 235 w 367"/>
                <a:gd name="T9" fmla="*/ 33 h 84"/>
                <a:gd name="T10" fmla="*/ 219 w 367"/>
                <a:gd name="T11" fmla="*/ 41 h 84"/>
                <a:gd name="T12" fmla="*/ 234 w 367"/>
                <a:gd name="T13" fmla="*/ 48 h 84"/>
                <a:gd name="T14" fmla="*/ 286 w 367"/>
                <a:gd name="T15" fmla="*/ 48 h 84"/>
                <a:gd name="T16" fmla="*/ 308 w 367"/>
                <a:gd name="T17" fmla="*/ 66 h 84"/>
                <a:gd name="T18" fmla="*/ 288 w 367"/>
                <a:gd name="T19" fmla="*/ 84 h 84"/>
                <a:gd name="T20" fmla="*/ 88 w 367"/>
                <a:gd name="T21" fmla="*/ 84 h 84"/>
                <a:gd name="T22" fmla="*/ 68 w 367"/>
                <a:gd name="T23" fmla="*/ 67 h 84"/>
                <a:gd name="T24" fmla="*/ 89 w 367"/>
                <a:gd name="T25" fmla="*/ 48 h 84"/>
                <a:gd name="T26" fmla="*/ 133 w 367"/>
                <a:gd name="T27" fmla="*/ 48 h 84"/>
                <a:gd name="T28" fmla="*/ 148 w 367"/>
                <a:gd name="T29" fmla="*/ 41 h 84"/>
                <a:gd name="T30" fmla="*/ 132 w 367"/>
                <a:gd name="T31" fmla="*/ 33 h 84"/>
                <a:gd name="T32" fmla="*/ 24 w 367"/>
                <a:gd name="T33" fmla="*/ 33 h 84"/>
                <a:gd name="T34" fmla="*/ 0 w 367"/>
                <a:gd name="T35" fmla="*/ 15 h 84"/>
                <a:gd name="T36" fmla="*/ 24 w 367"/>
                <a:gd name="T37" fmla="*/ 0 h 84"/>
                <a:gd name="T38" fmla="*/ 185 w 367"/>
                <a:gd name="T3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84">
                  <a:moveTo>
                    <a:pt x="185" y="0"/>
                  </a:moveTo>
                  <a:cubicBezTo>
                    <a:pt x="237" y="0"/>
                    <a:pt x="289" y="0"/>
                    <a:pt x="341" y="0"/>
                  </a:cubicBezTo>
                  <a:cubicBezTo>
                    <a:pt x="354" y="0"/>
                    <a:pt x="366" y="0"/>
                    <a:pt x="367" y="15"/>
                  </a:cubicBezTo>
                  <a:cubicBezTo>
                    <a:pt x="367" y="32"/>
                    <a:pt x="354" y="33"/>
                    <a:pt x="341" y="33"/>
                  </a:cubicBezTo>
                  <a:cubicBezTo>
                    <a:pt x="306" y="32"/>
                    <a:pt x="271" y="32"/>
                    <a:pt x="235" y="33"/>
                  </a:cubicBezTo>
                  <a:cubicBezTo>
                    <a:pt x="229" y="33"/>
                    <a:pt x="219" y="29"/>
                    <a:pt x="219" y="41"/>
                  </a:cubicBezTo>
                  <a:cubicBezTo>
                    <a:pt x="219" y="52"/>
                    <a:pt x="229" y="48"/>
                    <a:pt x="234" y="48"/>
                  </a:cubicBezTo>
                  <a:cubicBezTo>
                    <a:pt x="252" y="49"/>
                    <a:pt x="269" y="49"/>
                    <a:pt x="286" y="48"/>
                  </a:cubicBezTo>
                  <a:cubicBezTo>
                    <a:pt x="299" y="48"/>
                    <a:pt x="308" y="52"/>
                    <a:pt x="308" y="66"/>
                  </a:cubicBezTo>
                  <a:cubicBezTo>
                    <a:pt x="308" y="79"/>
                    <a:pt x="298" y="84"/>
                    <a:pt x="288" y="84"/>
                  </a:cubicBezTo>
                  <a:cubicBezTo>
                    <a:pt x="221" y="84"/>
                    <a:pt x="154" y="84"/>
                    <a:pt x="88" y="84"/>
                  </a:cubicBezTo>
                  <a:cubicBezTo>
                    <a:pt x="77" y="84"/>
                    <a:pt x="68" y="80"/>
                    <a:pt x="68" y="67"/>
                  </a:cubicBezTo>
                  <a:cubicBezTo>
                    <a:pt x="68" y="53"/>
                    <a:pt x="76" y="48"/>
                    <a:pt x="89" y="48"/>
                  </a:cubicBezTo>
                  <a:cubicBezTo>
                    <a:pt x="103" y="49"/>
                    <a:pt x="118" y="49"/>
                    <a:pt x="133" y="48"/>
                  </a:cubicBezTo>
                  <a:cubicBezTo>
                    <a:pt x="138" y="48"/>
                    <a:pt x="148" y="52"/>
                    <a:pt x="148" y="41"/>
                  </a:cubicBezTo>
                  <a:cubicBezTo>
                    <a:pt x="148" y="29"/>
                    <a:pt x="138" y="33"/>
                    <a:pt x="132" y="33"/>
                  </a:cubicBezTo>
                  <a:cubicBezTo>
                    <a:pt x="96" y="32"/>
                    <a:pt x="60" y="32"/>
                    <a:pt x="24" y="33"/>
                  </a:cubicBezTo>
                  <a:cubicBezTo>
                    <a:pt x="11" y="33"/>
                    <a:pt x="0" y="30"/>
                    <a:pt x="0" y="15"/>
                  </a:cubicBezTo>
                  <a:cubicBezTo>
                    <a:pt x="1" y="2"/>
                    <a:pt x="12" y="0"/>
                    <a:pt x="24" y="0"/>
                  </a:cubicBezTo>
                  <a:cubicBezTo>
                    <a:pt x="78" y="0"/>
                    <a:pt x="132" y="0"/>
                    <a:pt x="185" y="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AD6174A8-37EE-4A20-AD67-A5673710B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1" y="4129088"/>
              <a:ext cx="119063" cy="195263"/>
            </a:xfrm>
            <a:custGeom>
              <a:avLst/>
              <a:gdLst>
                <a:gd name="T0" fmla="*/ 105 w 127"/>
                <a:gd name="T1" fmla="*/ 43 h 210"/>
                <a:gd name="T2" fmla="*/ 90 w 127"/>
                <a:gd name="T3" fmla="*/ 16 h 210"/>
                <a:gd name="T4" fmla="*/ 85 w 127"/>
                <a:gd name="T5" fmla="*/ 13 h 210"/>
                <a:gd name="T6" fmla="*/ 78 w 127"/>
                <a:gd name="T7" fmla="*/ 6 h 210"/>
                <a:gd name="T8" fmla="*/ 73 w 127"/>
                <a:gd name="T9" fmla="*/ 0 h 210"/>
                <a:gd name="T10" fmla="*/ 43 w 127"/>
                <a:gd name="T11" fmla="*/ 9 h 210"/>
                <a:gd name="T12" fmla="*/ 14 w 127"/>
                <a:gd name="T13" fmla="*/ 54 h 210"/>
                <a:gd name="T14" fmla="*/ 11 w 127"/>
                <a:gd name="T15" fmla="*/ 109 h 210"/>
                <a:gd name="T16" fmla="*/ 0 w 127"/>
                <a:gd name="T17" fmla="*/ 150 h 210"/>
                <a:gd name="T18" fmla="*/ 0 w 127"/>
                <a:gd name="T19" fmla="*/ 208 h 210"/>
                <a:gd name="T20" fmla="*/ 118 w 127"/>
                <a:gd name="T21" fmla="*/ 208 h 210"/>
                <a:gd name="T22" fmla="*/ 105 w 127"/>
                <a:gd name="T23" fmla="*/ 43 h 210"/>
                <a:gd name="T24" fmla="*/ 82 w 127"/>
                <a:gd name="T25" fmla="*/ 200 h 210"/>
                <a:gd name="T26" fmla="*/ 63 w 127"/>
                <a:gd name="T27" fmla="*/ 205 h 210"/>
                <a:gd name="T28" fmla="*/ 35 w 127"/>
                <a:gd name="T29" fmla="*/ 177 h 210"/>
                <a:gd name="T30" fmla="*/ 45 w 127"/>
                <a:gd name="T31" fmla="*/ 123 h 210"/>
                <a:gd name="T32" fmla="*/ 47 w 127"/>
                <a:gd name="T33" fmla="*/ 68 h 210"/>
                <a:gd name="T34" fmla="*/ 47 w 127"/>
                <a:gd name="T35" fmla="*/ 50 h 210"/>
                <a:gd name="T36" fmla="*/ 60 w 127"/>
                <a:gd name="T37" fmla="*/ 41 h 210"/>
                <a:gd name="T38" fmla="*/ 71 w 127"/>
                <a:gd name="T39" fmla="*/ 51 h 210"/>
                <a:gd name="T40" fmla="*/ 71 w 127"/>
                <a:gd name="T41" fmla="*/ 86 h 210"/>
                <a:gd name="T42" fmla="*/ 81 w 127"/>
                <a:gd name="T43" fmla="*/ 137 h 210"/>
                <a:gd name="T44" fmla="*/ 82 w 127"/>
                <a:gd name="T45" fmla="*/ 2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210">
                  <a:moveTo>
                    <a:pt x="105" y="43"/>
                  </a:moveTo>
                  <a:cubicBezTo>
                    <a:pt x="106" y="33"/>
                    <a:pt x="100" y="21"/>
                    <a:pt x="90" y="16"/>
                  </a:cubicBezTo>
                  <a:cubicBezTo>
                    <a:pt x="88" y="15"/>
                    <a:pt x="87" y="14"/>
                    <a:pt x="85" y="13"/>
                  </a:cubicBezTo>
                  <a:cubicBezTo>
                    <a:pt x="83" y="11"/>
                    <a:pt x="80" y="9"/>
                    <a:pt x="78" y="6"/>
                  </a:cubicBezTo>
                  <a:cubicBezTo>
                    <a:pt x="76" y="5"/>
                    <a:pt x="75" y="2"/>
                    <a:pt x="73" y="0"/>
                  </a:cubicBezTo>
                  <a:cubicBezTo>
                    <a:pt x="71" y="9"/>
                    <a:pt x="64" y="9"/>
                    <a:pt x="43" y="9"/>
                  </a:cubicBezTo>
                  <a:cubicBezTo>
                    <a:pt x="22" y="17"/>
                    <a:pt x="14" y="31"/>
                    <a:pt x="14" y="54"/>
                  </a:cubicBezTo>
                  <a:cubicBezTo>
                    <a:pt x="14" y="72"/>
                    <a:pt x="19" y="92"/>
                    <a:pt x="11" y="109"/>
                  </a:cubicBezTo>
                  <a:cubicBezTo>
                    <a:pt x="4" y="122"/>
                    <a:pt x="1" y="135"/>
                    <a:pt x="0" y="150"/>
                  </a:cubicBezTo>
                  <a:cubicBezTo>
                    <a:pt x="0" y="169"/>
                    <a:pt x="0" y="189"/>
                    <a:pt x="0" y="208"/>
                  </a:cubicBezTo>
                  <a:cubicBezTo>
                    <a:pt x="39" y="208"/>
                    <a:pt x="79" y="208"/>
                    <a:pt x="118" y="208"/>
                  </a:cubicBezTo>
                  <a:cubicBezTo>
                    <a:pt x="127" y="152"/>
                    <a:pt x="101" y="99"/>
                    <a:pt x="105" y="43"/>
                  </a:cubicBezTo>
                  <a:close/>
                  <a:moveTo>
                    <a:pt x="82" y="200"/>
                  </a:moveTo>
                  <a:cubicBezTo>
                    <a:pt x="81" y="209"/>
                    <a:pt x="70" y="205"/>
                    <a:pt x="63" y="205"/>
                  </a:cubicBezTo>
                  <a:cubicBezTo>
                    <a:pt x="30" y="205"/>
                    <a:pt x="34" y="210"/>
                    <a:pt x="35" y="177"/>
                  </a:cubicBezTo>
                  <a:cubicBezTo>
                    <a:pt x="35" y="159"/>
                    <a:pt x="32" y="142"/>
                    <a:pt x="45" y="123"/>
                  </a:cubicBezTo>
                  <a:cubicBezTo>
                    <a:pt x="53" y="110"/>
                    <a:pt x="47" y="87"/>
                    <a:pt x="47" y="68"/>
                  </a:cubicBezTo>
                  <a:cubicBezTo>
                    <a:pt x="47" y="62"/>
                    <a:pt x="47" y="56"/>
                    <a:pt x="47" y="50"/>
                  </a:cubicBezTo>
                  <a:cubicBezTo>
                    <a:pt x="48" y="43"/>
                    <a:pt x="53" y="41"/>
                    <a:pt x="60" y="41"/>
                  </a:cubicBezTo>
                  <a:cubicBezTo>
                    <a:pt x="67" y="41"/>
                    <a:pt x="71" y="43"/>
                    <a:pt x="71" y="51"/>
                  </a:cubicBezTo>
                  <a:cubicBezTo>
                    <a:pt x="71" y="62"/>
                    <a:pt x="71" y="74"/>
                    <a:pt x="71" y="86"/>
                  </a:cubicBezTo>
                  <a:cubicBezTo>
                    <a:pt x="73" y="103"/>
                    <a:pt x="70" y="119"/>
                    <a:pt x="81" y="137"/>
                  </a:cubicBezTo>
                  <a:cubicBezTo>
                    <a:pt x="90" y="154"/>
                    <a:pt x="84" y="179"/>
                    <a:pt x="82" y="200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BDD701EE-64E5-4ADB-BBF4-C025CCB5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3987800"/>
              <a:ext cx="30163" cy="150813"/>
            </a:xfrm>
            <a:custGeom>
              <a:avLst/>
              <a:gdLst>
                <a:gd name="T0" fmla="*/ 33 w 33"/>
                <a:gd name="T1" fmla="*/ 15 h 162"/>
                <a:gd name="T2" fmla="*/ 33 w 33"/>
                <a:gd name="T3" fmla="*/ 129 h 162"/>
                <a:gd name="T4" fmla="*/ 1 w 33"/>
                <a:gd name="T5" fmla="*/ 161 h 162"/>
                <a:gd name="T6" fmla="*/ 0 w 33"/>
                <a:gd name="T7" fmla="*/ 23 h 162"/>
                <a:gd name="T8" fmla="*/ 14 w 33"/>
                <a:gd name="T9" fmla="*/ 2 h 162"/>
                <a:gd name="T10" fmla="*/ 33 w 33"/>
                <a:gd name="T11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62">
                  <a:moveTo>
                    <a:pt x="33" y="15"/>
                  </a:moveTo>
                  <a:cubicBezTo>
                    <a:pt x="33" y="53"/>
                    <a:pt x="33" y="91"/>
                    <a:pt x="33" y="129"/>
                  </a:cubicBezTo>
                  <a:cubicBezTo>
                    <a:pt x="33" y="162"/>
                    <a:pt x="33" y="162"/>
                    <a:pt x="1" y="161"/>
                  </a:cubicBezTo>
                  <a:cubicBezTo>
                    <a:pt x="1" y="115"/>
                    <a:pt x="1" y="69"/>
                    <a:pt x="0" y="23"/>
                  </a:cubicBezTo>
                  <a:cubicBezTo>
                    <a:pt x="0" y="12"/>
                    <a:pt x="4" y="4"/>
                    <a:pt x="14" y="2"/>
                  </a:cubicBezTo>
                  <a:cubicBezTo>
                    <a:pt x="24" y="0"/>
                    <a:pt x="31" y="5"/>
                    <a:pt x="33" y="1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E7A1DBCA-DEFB-4F85-A77F-FE95A57F9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5010150"/>
              <a:ext cx="93663" cy="31750"/>
            </a:xfrm>
            <a:custGeom>
              <a:avLst/>
              <a:gdLst>
                <a:gd name="T0" fmla="*/ 49 w 100"/>
                <a:gd name="T1" fmla="*/ 32 h 33"/>
                <a:gd name="T2" fmla="*/ 18 w 100"/>
                <a:gd name="T3" fmla="*/ 32 h 33"/>
                <a:gd name="T4" fmla="*/ 0 w 100"/>
                <a:gd name="T5" fmla="*/ 15 h 33"/>
                <a:gd name="T6" fmla="*/ 17 w 100"/>
                <a:gd name="T7" fmla="*/ 0 h 33"/>
                <a:gd name="T8" fmla="*/ 82 w 100"/>
                <a:gd name="T9" fmla="*/ 0 h 33"/>
                <a:gd name="T10" fmla="*/ 100 w 100"/>
                <a:gd name="T11" fmla="*/ 16 h 33"/>
                <a:gd name="T12" fmla="*/ 81 w 100"/>
                <a:gd name="T13" fmla="*/ 33 h 33"/>
                <a:gd name="T14" fmla="*/ 49 w 100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3">
                  <a:moveTo>
                    <a:pt x="49" y="32"/>
                  </a:moveTo>
                  <a:cubicBezTo>
                    <a:pt x="39" y="32"/>
                    <a:pt x="28" y="33"/>
                    <a:pt x="18" y="32"/>
                  </a:cubicBezTo>
                  <a:cubicBezTo>
                    <a:pt x="6" y="32"/>
                    <a:pt x="0" y="27"/>
                    <a:pt x="0" y="15"/>
                  </a:cubicBezTo>
                  <a:cubicBezTo>
                    <a:pt x="0" y="5"/>
                    <a:pt x="6" y="0"/>
                    <a:pt x="17" y="0"/>
                  </a:cubicBezTo>
                  <a:cubicBezTo>
                    <a:pt x="39" y="0"/>
                    <a:pt x="60" y="0"/>
                    <a:pt x="82" y="0"/>
                  </a:cubicBezTo>
                  <a:cubicBezTo>
                    <a:pt x="93" y="0"/>
                    <a:pt x="100" y="4"/>
                    <a:pt x="100" y="16"/>
                  </a:cubicBezTo>
                  <a:cubicBezTo>
                    <a:pt x="99" y="28"/>
                    <a:pt x="92" y="33"/>
                    <a:pt x="81" y="33"/>
                  </a:cubicBezTo>
                  <a:cubicBezTo>
                    <a:pt x="71" y="32"/>
                    <a:pt x="60" y="33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C3168D52-8177-4EA1-AF9F-8D9D93C5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3" y="5010150"/>
              <a:ext cx="93663" cy="31750"/>
            </a:xfrm>
            <a:custGeom>
              <a:avLst/>
              <a:gdLst>
                <a:gd name="T0" fmla="*/ 49 w 101"/>
                <a:gd name="T1" fmla="*/ 32 h 33"/>
                <a:gd name="T2" fmla="*/ 17 w 101"/>
                <a:gd name="T3" fmla="*/ 32 h 33"/>
                <a:gd name="T4" fmla="*/ 0 w 101"/>
                <a:gd name="T5" fmla="*/ 15 h 33"/>
                <a:gd name="T6" fmla="*/ 17 w 101"/>
                <a:gd name="T7" fmla="*/ 0 h 33"/>
                <a:gd name="T8" fmla="*/ 83 w 101"/>
                <a:gd name="T9" fmla="*/ 0 h 33"/>
                <a:gd name="T10" fmla="*/ 100 w 101"/>
                <a:gd name="T11" fmla="*/ 17 h 33"/>
                <a:gd name="T12" fmla="*/ 83 w 101"/>
                <a:gd name="T13" fmla="*/ 32 h 33"/>
                <a:gd name="T14" fmla="*/ 49 w 101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3">
                  <a:moveTo>
                    <a:pt x="49" y="32"/>
                  </a:moveTo>
                  <a:cubicBezTo>
                    <a:pt x="39" y="32"/>
                    <a:pt x="28" y="33"/>
                    <a:pt x="17" y="32"/>
                  </a:cubicBezTo>
                  <a:cubicBezTo>
                    <a:pt x="6" y="32"/>
                    <a:pt x="0" y="26"/>
                    <a:pt x="0" y="15"/>
                  </a:cubicBezTo>
                  <a:cubicBezTo>
                    <a:pt x="0" y="4"/>
                    <a:pt x="7" y="0"/>
                    <a:pt x="17" y="0"/>
                  </a:cubicBezTo>
                  <a:cubicBezTo>
                    <a:pt x="39" y="0"/>
                    <a:pt x="61" y="0"/>
                    <a:pt x="83" y="0"/>
                  </a:cubicBezTo>
                  <a:cubicBezTo>
                    <a:pt x="94" y="0"/>
                    <a:pt x="101" y="6"/>
                    <a:pt x="100" y="17"/>
                  </a:cubicBezTo>
                  <a:cubicBezTo>
                    <a:pt x="100" y="27"/>
                    <a:pt x="93" y="32"/>
                    <a:pt x="83" y="32"/>
                  </a:cubicBezTo>
                  <a:cubicBezTo>
                    <a:pt x="72" y="33"/>
                    <a:pt x="60" y="32"/>
                    <a:pt x="49" y="32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B91995F7-2157-4D19-9178-CB9CB48E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4943475"/>
              <a:ext cx="55563" cy="34925"/>
            </a:xfrm>
            <a:custGeom>
              <a:avLst/>
              <a:gdLst>
                <a:gd name="T0" fmla="*/ 30 w 59"/>
                <a:gd name="T1" fmla="*/ 38 h 38"/>
                <a:gd name="T2" fmla="*/ 14 w 59"/>
                <a:gd name="T3" fmla="*/ 37 h 38"/>
                <a:gd name="T4" fmla="*/ 2 w 59"/>
                <a:gd name="T5" fmla="*/ 20 h 38"/>
                <a:gd name="T6" fmla="*/ 33 w 59"/>
                <a:gd name="T7" fmla="*/ 5 h 38"/>
                <a:gd name="T8" fmla="*/ 58 w 59"/>
                <a:gd name="T9" fmla="*/ 20 h 38"/>
                <a:gd name="T10" fmla="*/ 46 w 59"/>
                <a:gd name="T11" fmla="*/ 37 h 38"/>
                <a:gd name="T12" fmla="*/ 30 w 59"/>
                <a:gd name="T13" fmla="*/ 37 h 38"/>
                <a:gd name="T14" fmla="*/ 30 w 5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8">
                  <a:moveTo>
                    <a:pt x="30" y="38"/>
                  </a:moveTo>
                  <a:cubicBezTo>
                    <a:pt x="24" y="37"/>
                    <a:pt x="19" y="38"/>
                    <a:pt x="14" y="37"/>
                  </a:cubicBezTo>
                  <a:cubicBezTo>
                    <a:pt x="4" y="35"/>
                    <a:pt x="0" y="29"/>
                    <a:pt x="2" y="20"/>
                  </a:cubicBezTo>
                  <a:cubicBezTo>
                    <a:pt x="5" y="0"/>
                    <a:pt x="21" y="5"/>
                    <a:pt x="33" y="5"/>
                  </a:cubicBezTo>
                  <a:cubicBezTo>
                    <a:pt x="45" y="4"/>
                    <a:pt x="57" y="5"/>
                    <a:pt x="58" y="20"/>
                  </a:cubicBezTo>
                  <a:cubicBezTo>
                    <a:pt x="59" y="29"/>
                    <a:pt x="55" y="36"/>
                    <a:pt x="46" y="37"/>
                  </a:cubicBezTo>
                  <a:cubicBezTo>
                    <a:pt x="40" y="37"/>
                    <a:pt x="35" y="37"/>
                    <a:pt x="30" y="37"/>
                  </a:cubicBezTo>
                  <a:cubicBezTo>
                    <a:pt x="30" y="37"/>
                    <a:pt x="30" y="37"/>
                    <a:pt x="30" y="38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FDC9F685-EF53-4DA4-89EE-B3CF42E1D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1" y="4945063"/>
              <a:ext cx="53975" cy="33338"/>
            </a:xfrm>
            <a:custGeom>
              <a:avLst/>
              <a:gdLst>
                <a:gd name="T0" fmla="*/ 29 w 58"/>
                <a:gd name="T1" fmla="*/ 35 h 36"/>
                <a:gd name="T2" fmla="*/ 14 w 58"/>
                <a:gd name="T3" fmla="*/ 35 h 36"/>
                <a:gd name="T4" fmla="*/ 1 w 58"/>
                <a:gd name="T5" fmla="*/ 24 h 36"/>
                <a:gd name="T6" fmla="*/ 5 w 58"/>
                <a:gd name="T7" fmla="*/ 8 h 36"/>
                <a:gd name="T8" fmla="*/ 52 w 58"/>
                <a:gd name="T9" fmla="*/ 7 h 36"/>
                <a:gd name="T10" fmla="*/ 57 w 58"/>
                <a:gd name="T11" fmla="*/ 23 h 36"/>
                <a:gd name="T12" fmla="*/ 45 w 58"/>
                <a:gd name="T13" fmla="*/ 35 h 36"/>
                <a:gd name="T14" fmla="*/ 29 w 58"/>
                <a:gd name="T15" fmla="*/ 36 h 36"/>
                <a:gd name="T16" fmla="*/ 29 w 58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6">
                  <a:moveTo>
                    <a:pt x="29" y="35"/>
                  </a:moveTo>
                  <a:cubicBezTo>
                    <a:pt x="24" y="35"/>
                    <a:pt x="19" y="35"/>
                    <a:pt x="14" y="35"/>
                  </a:cubicBezTo>
                  <a:cubicBezTo>
                    <a:pt x="7" y="34"/>
                    <a:pt x="2" y="31"/>
                    <a:pt x="1" y="24"/>
                  </a:cubicBezTo>
                  <a:cubicBezTo>
                    <a:pt x="0" y="18"/>
                    <a:pt x="0" y="12"/>
                    <a:pt x="5" y="8"/>
                  </a:cubicBezTo>
                  <a:cubicBezTo>
                    <a:pt x="13" y="0"/>
                    <a:pt x="44" y="0"/>
                    <a:pt x="52" y="7"/>
                  </a:cubicBezTo>
                  <a:cubicBezTo>
                    <a:pt x="58" y="12"/>
                    <a:pt x="58" y="17"/>
                    <a:pt x="57" y="23"/>
                  </a:cubicBezTo>
                  <a:cubicBezTo>
                    <a:pt x="56" y="30"/>
                    <a:pt x="52" y="34"/>
                    <a:pt x="45" y="35"/>
                  </a:cubicBezTo>
                  <a:cubicBezTo>
                    <a:pt x="40" y="35"/>
                    <a:pt x="35" y="35"/>
                    <a:pt x="29" y="36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A9441D58-67E7-4B8B-A4EC-E2F42BF23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6" y="4946650"/>
              <a:ext cx="30163" cy="31750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3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27" y="2"/>
                    <a:pt x="33" y="8"/>
                    <a:pt x="33" y="17"/>
                  </a:cubicBezTo>
                  <a:cubicBezTo>
                    <a:pt x="33" y="27"/>
                    <a:pt x="28" y="33"/>
                    <a:pt x="17" y="33"/>
                  </a:cubicBezTo>
                  <a:cubicBezTo>
                    <a:pt x="6" y="34"/>
                    <a:pt x="0" y="27"/>
                    <a:pt x="0" y="17"/>
                  </a:cubicBezTo>
                  <a:cubicBezTo>
                    <a:pt x="0" y="7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323F9A1-D052-4BA4-AFB7-5CC4FC8C5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4948238"/>
              <a:ext cx="30163" cy="30163"/>
            </a:xfrm>
            <a:custGeom>
              <a:avLst/>
              <a:gdLst>
                <a:gd name="T0" fmla="*/ 17 w 33"/>
                <a:gd name="T1" fmla="*/ 32 h 33"/>
                <a:gd name="T2" fmla="*/ 0 w 33"/>
                <a:gd name="T3" fmla="*/ 18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2"/>
                  </a:moveTo>
                  <a:cubicBezTo>
                    <a:pt x="7" y="33"/>
                    <a:pt x="1" y="27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8" y="32"/>
                    <a:pt x="17" y="32"/>
                  </a:cubicBezTo>
                  <a:close/>
                </a:path>
              </a:pathLst>
            </a:custGeom>
            <a:solidFill>
              <a:srgbClr val="25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722D5CDD-4B53-47F5-B017-52FE332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1" y="4873625"/>
              <a:ext cx="247650" cy="44450"/>
            </a:xfrm>
            <a:custGeom>
              <a:avLst/>
              <a:gdLst>
                <a:gd name="T0" fmla="*/ 0 w 266"/>
                <a:gd name="T1" fmla="*/ 1 h 48"/>
                <a:gd name="T2" fmla="*/ 23 w 266"/>
                <a:gd name="T3" fmla="*/ 12 h 48"/>
                <a:gd name="T4" fmla="*/ 244 w 266"/>
                <a:gd name="T5" fmla="*/ 12 h 48"/>
                <a:gd name="T6" fmla="*/ 266 w 266"/>
                <a:gd name="T7" fmla="*/ 0 h 48"/>
                <a:gd name="T8" fmla="*/ 266 w 266"/>
                <a:gd name="T9" fmla="*/ 44 h 48"/>
                <a:gd name="T10" fmla="*/ 247 w 266"/>
                <a:gd name="T11" fmla="*/ 47 h 48"/>
                <a:gd name="T12" fmla="*/ 20 w 266"/>
                <a:gd name="T13" fmla="*/ 47 h 48"/>
                <a:gd name="T14" fmla="*/ 0 w 266"/>
                <a:gd name="T15" fmla="*/ 44 h 48"/>
                <a:gd name="T16" fmla="*/ 0 w 266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48">
                  <a:moveTo>
                    <a:pt x="0" y="1"/>
                  </a:moveTo>
                  <a:cubicBezTo>
                    <a:pt x="5" y="10"/>
                    <a:pt x="13" y="12"/>
                    <a:pt x="23" y="12"/>
                  </a:cubicBezTo>
                  <a:cubicBezTo>
                    <a:pt x="97" y="12"/>
                    <a:pt x="170" y="12"/>
                    <a:pt x="244" y="12"/>
                  </a:cubicBezTo>
                  <a:cubicBezTo>
                    <a:pt x="255" y="12"/>
                    <a:pt x="262" y="9"/>
                    <a:pt x="266" y="0"/>
                  </a:cubicBezTo>
                  <a:cubicBezTo>
                    <a:pt x="266" y="15"/>
                    <a:pt x="266" y="30"/>
                    <a:pt x="266" y="44"/>
                  </a:cubicBezTo>
                  <a:cubicBezTo>
                    <a:pt x="260" y="45"/>
                    <a:pt x="253" y="47"/>
                    <a:pt x="247" y="47"/>
                  </a:cubicBezTo>
                  <a:cubicBezTo>
                    <a:pt x="171" y="48"/>
                    <a:pt x="95" y="48"/>
                    <a:pt x="20" y="47"/>
                  </a:cubicBezTo>
                  <a:cubicBezTo>
                    <a:pt x="13" y="47"/>
                    <a:pt x="7" y="45"/>
                    <a:pt x="0" y="44"/>
                  </a:cubicBezTo>
                  <a:cubicBezTo>
                    <a:pt x="0" y="30"/>
                    <a:pt x="0" y="15"/>
                    <a:pt x="0" y="1"/>
                  </a:cubicBezTo>
                  <a:close/>
                </a:path>
              </a:pathLst>
            </a:custGeom>
            <a:solidFill>
              <a:srgbClr val="F5A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C4D955AD-3DC8-4AF6-9955-357A72430834}"/>
              </a:ext>
            </a:extLst>
          </p:cNvPr>
          <p:cNvSpPr>
            <a:spLocks noEditPoints="1"/>
          </p:cNvSpPr>
          <p:nvPr/>
        </p:nvSpPr>
        <p:spPr bwMode="auto">
          <a:xfrm>
            <a:off x="4429126" y="1614488"/>
            <a:ext cx="1989138" cy="2998787"/>
          </a:xfrm>
          <a:custGeom>
            <a:avLst/>
            <a:gdLst>
              <a:gd name="T0" fmla="*/ 297 w 526"/>
              <a:gd name="T1" fmla="*/ 725 h 794"/>
              <a:gd name="T2" fmla="*/ 470 w 526"/>
              <a:gd name="T3" fmla="*/ 621 h 794"/>
              <a:gd name="T4" fmla="*/ 347 w 526"/>
              <a:gd name="T5" fmla="*/ 627 h 794"/>
              <a:gd name="T6" fmla="*/ 244 w 526"/>
              <a:gd name="T7" fmla="*/ 610 h 794"/>
              <a:gd name="T8" fmla="*/ 350 w 526"/>
              <a:gd name="T9" fmla="*/ 440 h 794"/>
              <a:gd name="T10" fmla="*/ 499 w 526"/>
              <a:gd name="T11" fmla="*/ 378 h 794"/>
              <a:gd name="T12" fmla="*/ 331 w 526"/>
              <a:gd name="T13" fmla="*/ 386 h 794"/>
              <a:gd name="T14" fmla="*/ 168 w 526"/>
              <a:gd name="T15" fmla="*/ 496 h 794"/>
              <a:gd name="T16" fmla="*/ 15 w 526"/>
              <a:gd name="T17" fmla="*/ 669 h 794"/>
              <a:gd name="T18" fmla="*/ 165 w 526"/>
              <a:gd name="T19" fmla="*/ 468 h 794"/>
              <a:gd name="T20" fmla="*/ 389 w 526"/>
              <a:gd name="T21" fmla="*/ 328 h 794"/>
              <a:gd name="T22" fmla="*/ 396 w 526"/>
              <a:gd name="T23" fmla="*/ 153 h 794"/>
              <a:gd name="T24" fmla="*/ 440 w 526"/>
              <a:gd name="T25" fmla="*/ 122 h 794"/>
              <a:gd name="T26" fmla="*/ 449 w 526"/>
              <a:gd name="T27" fmla="*/ 39 h 794"/>
              <a:gd name="T28" fmla="*/ 456 w 526"/>
              <a:gd name="T29" fmla="*/ 6 h 794"/>
              <a:gd name="T30" fmla="*/ 462 w 526"/>
              <a:gd name="T31" fmla="*/ 112 h 794"/>
              <a:gd name="T32" fmla="*/ 502 w 526"/>
              <a:gd name="T33" fmla="*/ 138 h 794"/>
              <a:gd name="T34" fmla="*/ 510 w 526"/>
              <a:gd name="T35" fmla="*/ 221 h 794"/>
              <a:gd name="T36" fmla="*/ 512 w 526"/>
              <a:gd name="T37" fmla="*/ 415 h 794"/>
              <a:gd name="T38" fmla="*/ 525 w 526"/>
              <a:gd name="T39" fmla="*/ 449 h 794"/>
              <a:gd name="T40" fmla="*/ 479 w 526"/>
              <a:gd name="T41" fmla="*/ 472 h 794"/>
              <a:gd name="T42" fmla="*/ 501 w 526"/>
              <a:gd name="T43" fmla="*/ 555 h 794"/>
              <a:gd name="T44" fmla="*/ 498 w 526"/>
              <a:gd name="T45" fmla="*/ 586 h 794"/>
              <a:gd name="T46" fmla="*/ 492 w 526"/>
              <a:gd name="T47" fmla="*/ 625 h 794"/>
              <a:gd name="T48" fmla="*/ 292 w 526"/>
              <a:gd name="T49" fmla="*/ 750 h 794"/>
              <a:gd name="T50" fmla="*/ 139 w 526"/>
              <a:gd name="T51" fmla="*/ 792 h 794"/>
              <a:gd name="T52" fmla="*/ 416 w 526"/>
              <a:gd name="T53" fmla="*/ 357 h 794"/>
              <a:gd name="T54" fmla="*/ 490 w 526"/>
              <a:gd name="T55" fmla="*/ 346 h 794"/>
              <a:gd name="T56" fmla="*/ 490 w 526"/>
              <a:gd name="T57" fmla="*/ 168 h 794"/>
              <a:gd name="T58" fmla="*/ 307 w 526"/>
              <a:gd name="T59" fmla="*/ 515 h 794"/>
              <a:gd name="T60" fmla="*/ 339 w 526"/>
              <a:gd name="T61" fmla="*/ 567 h 794"/>
              <a:gd name="T62" fmla="*/ 377 w 526"/>
              <a:gd name="T63" fmla="*/ 590 h 794"/>
              <a:gd name="T64" fmla="*/ 343 w 526"/>
              <a:gd name="T65" fmla="*/ 481 h 794"/>
              <a:gd name="T66" fmla="*/ 379 w 526"/>
              <a:gd name="T67" fmla="*/ 455 h 794"/>
              <a:gd name="T68" fmla="*/ 361 w 526"/>
              <a:gd name="T69" fmla="*/ 467 h 794"/>
              <a:gd name="T70" fmla="*/ 398 w 526"/>
              <a:gd name="T71" fmla="*/ 578 h 794"/>
              <a:gd name="T72" fmla="*/ 400 w 526"/>
              <a:gd name="T73" fmla="*/ 575 h 794"/>
              <a:gd name="T74" fmla="*/ 422 w 526"/>
              <a:gd name="T75" fmla="*/ 551 h 794"/>
              <a:gd name="T76" fmla="*/ 422 w 526"/>
              <a:gd name="T77" fmla="*/ 467 h 794"/>
              <a:gd name="T78" fmla="*/ 270 w 526"/>
              <a:gd name="T79" fmla="*/ 614 h 794"/>
              <a:gd name="T80" fmla="*/ 284 w 526"/>
              <a:gd name="T81" fmla="*/ 541 h 794"/>
              <a:gd name="T82" fmla="*/ 317 w 526"/>
              <a:gd name="T83" fmla="*/ 550 h 794"/>
              <a:gd name="T84" fmla="*/ 322 w 526"/>
              <a:gd name="T85" fmla="*/ 613 h 794"/>
              <a:gd name="T86" fmla="*/ 458 w 526"/>
              <a:gd name="T87" fmla="*/ 540 h 794"/>
              <a:gd name="T88" fmla="*/ 448 w 526"/>
              <a:gd name="T89" fmla="*/ 468 h 794"/>
              <a:gd name="T90" fmla="*/ 372 w 526"/>
              <a:gd name="T91" fmla="*/ 361 h 794"/>
              <a:gd name="T92" fmla="*/ 371 w 526"/>
              <a:gd name="T93" fmla="*/ 360 h 794"/>
              <a:gd name="T94" fmla="*/ 317 w 526"/>
              <a:gd name="T95" fmla="*/ 546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6" h="794">
                <a:moveTo>
                  <a:pt x="121" y="775"/>
                </a:moveTo>
                <a:cubicBezTo>
                  <a:pt x="134" y="773"/>
                  <a:pt x="147" y="771"/>
                  <a:pt x="159" y="770"/>
                </a:cubicBezTo>
                <a:cubicBezTo>
                  <a:pt x="208" y="764"/>
                  <a:pt x="253" y="749"/>
                  <a:pt x="297" y="725"/>
                </a:cubicBezTo>
                <a:cubicBezTo>
                  <a:pt x="349" y="696"/>
                  <a:pt x="403" y="668"/>
                  <a:pt x="456" y="640"/>
                </a:cubicBezTo>
                <a:cubicBezTo>
                  <a:pt x="459" y="638"/>
                  <a:pt x="463" y="637"/>
                  <a:pt x="466" y="635"/>
                </a:cubicBezTo>
                <a:cubicBezTo>
                  <a:pt x="472" y="631"/>
                  <a:pt x="474" y="627"/>
                  <a:pt x="470" y="621"/>
                </a:cubicBezTo>
                <a:cubicBezTo>
                  <a:pt x="463" y="608"/>
                  <a:pt x="451" y="602"/>
                  <a:pt x="437" y="601"/>
                </a:cubicBezTo>
                <a:cubicBezTo>
                  <a:pt x="421" y="600"/>
                  <a:pt x="407" y="605"/>
                  <a:pt x="393" y="610"/>
                </a:cubicBezTo>
                <a:cubicBezTo>
                  <a:pt x="377" y="616"/>
                  <a:pt x="362" y="622"/>
                  <a:pt x="347" y="627"/>
                </a:cubicBezTo>
                <a:cubicBezTo>
                  <a:pt x="323" y="635"/>
                  <a:pt x="299" y="640"/>
                  <a:pt x="274" y="636"/>
                </a:cubicBezTo>
                <a:cubicBezTo>
                  <a:pt x="269" y="636"/>
                  <a:pt x="264" y="634"/>
                  <a:pt x="259" y="632"/>
                </a:cubicBezTo>
                <a:cubicBezTo>
                  <a:pt x="250" y="627"/>
                  <a:pt x="244" y="620"/>
                  <a:pt x="244" y="610"/>
                </a:cubicBezTo>
                <a:cubicBezTo>
                  <a:pt x="243" y="594"/>
                  <a:pt x="244" y="578"/>
                  <a:pt x="245" y="562"/>
                </a:cubicBezTo>
                <a:cubicBezTo>
                  <a:pt x="246" y="551"/>
                  <a:pt x="252" y="542"/>
                  <a:pt x="260" y="534"/>
                </a:cubicBezTo>
                <a:cubicBezTo>
                  <a:pt x="290" y="503"/>
                  <a:pt x="320" y="472"/>
                  <a:pt x="350" y="440"/>
                </a:cubicBezTo>
                <a:cubicBezTo>
                  <a:pt x="352" y="438"/>
                  <a:pt x="356" y="436"/>
                  <a:pt x="359" y="435"/>
                </a:cubicBezTo>
                <a:cubicBezTo>
                  <a:pt x="398" y="429"/>
                  <a:pt x="437" y="422"/>
                  <a:pt x="476" y="416"/>
                </a:cubicBezTo>
                <a:cubicBezTo>
                  <a:pt x="494" y="413"/>
                  <a:pt x="506" y="393"/>
                  <a:pt x="499" y="378"/>
                </a:cubicBezTo>
                <a:cubicBezTo>
                  <a:pt x="497" y="374"/>
                  <a:pt x="494" y="372"/>
                  <a:pt x="490" y="372"/>
                </a:cubicBezTo>
                <a:cubicBezTo>
                  <a:pt x="464" y="375"/>
                  <a:pt x="439" y="377"/>
                  <a:pt x="414" y="379"/>
                </a:cubicBezTo>
                <a:cubicBezTo>
                  <a:pt x="386" y="381"/>
                  <a:pt x="359" y="383"/>
                  <a:pt x="331" y="386"/>
                </a:cubicBezTo>
                <a:cubicBezTo>
                  <a:pt x="327" y="386"/>
                  <a:pt x="323" y="387"/>
                  <a:pt x="320" y="389"/>
                </a:cubicBezTo>
                <a:cubicBezTo>
                  <a:pt x="275" y="418"/>
                  <a:pt x="230" y="448"/>
                  <a:pt x="185" y="478"/>
                </a:cubicBezTo>
                <a:cubicBezTo>
                  <a:pt x="178" y="482"/>
                  <a:pt x="173" y="490"/>
                  <a:pt x="168" y="496"/>
                </a:cubicBezTo>
                <a:cubicBezTo>
                  <a:pt x="147" y="520"/>
                  <a:pt x="126" y="543"/>
                  <a:pt x="105" y="567"/>
                </a:cubicBezTo>
                <a:cubicBezTo>
                  <a:pt x="86" y="589"/>
                  <a:pt x="66" y="610"/>
                  <a:pt x="47" y="632"/>
                </a:cubicBezTo>
                <a:cubicBezTo>
                  <a:pt x="36" y="644"/>
                  <a:pt x="26" y="656"/>
                  <a:pt x="15" y="669"/>
                </a:cubicBezTo>
                <a:cubicBezTo>
                  <a:pt x="10" y="664"/>
                  <a:pt x="6" y="659"/>
                  <a:pt x="0" y="654"/>
                </a:cubicBezTo>
                <a:cubicBezTo>
                  <a:pt x="8" y="646"/>
                  <a:pt x="16" y="638"/>
                  <a:pt x="23" y="629"/>
                </a:cubicBezTo>
                <a:cubicBezTo>
                  <a:pt x="71" y="576"/>
                  <a:pt x="118" y="522"/>
                  <a:pt x="165" y="468"/>
                </a:cubicBezTo>
                <a:cubicBezTo>
                  <a:pt x="174" y="459"/>
                  <a:pt x="185" y="453"/>
                  <a:pt x="195" y="446"/>
                </a:cubicBezTo>
                <a:cubicBezTo>
                  <a:pt x="236" y="419"/>
                  <a:pt x="277" y="391"/>
                  <a:pt x="320" y="365"/>
                </a:cubicBezTo>
                <a:cubicBezTo>
                  <a:pt x="342" y="351"/>
                  <a:pt x="366" y="340"/>
                  <a:pt x="389" y="328"/>
                </a:cubicBezTo>
                <a:cubicBezTo>
                  <a:pt x="394" y="325"/>
                  <a:pt x="396" y="323"/>
                  <a:pt x="396" y="317"/>
                </a:cubicBezTo>
                <a:cubicBezTo>
                  <a:pt x="396" y="277"/>
                  <a:pt x="396" y="236"/>
                  <a:pt x="396" y="196"/>
                </a:cubicBezTo>
                <a:cubicBezTo>
                  <a:pt x="396" y="182"/>
                  <a:pt x="396" y="167"/>
                  <a:pt x="396" y="153"/>
                </a:cubicBezTo>
                <a:cubicBezTo>
                  <a:pt x="396" y="145"/>
                  <a:pt x="400" y="139"/>
                  <a:pt x="407" y="136"/>
                </a:cubicBezTo>
                <a:cubicBezTo>
                  <a:pt x="416" y="133"/>
                  <a:pt x="426" y="130"/>
                  <a:pt x="435" y="127"/>
                </a:cubicBezTo>
                <a:cubicBezTo>
                  <a:pt x="439" y="126"/>
                  <a:pt x="440" y="125"/>
                  <a:pt x="440" y="122"/>
                </a:cubicBezTo>
                <a:cubicBezTo>
                  <a:pt x="440" y="117"/>
                  <a:pt x="439" y="112"/>
                  <a:pt x="446" y="111"/>
                </a:cubicBezTo>
                <a:cubicBezTo>
                  <a:pt x="446" y="110"/>
                  <a:pt x="447" y="107"/>
                  <a:pt x="447" y="106"/>
                </a:cubicBezTo>
                <a:cubicBezTo>
                  <a:pt x="448" y="83"/>
                  <a:pt x="449" y="61"/>
                  <a:pt x="449" y="39"/>
                </a:cubicBezTo>
                <a:cubicBezTo>
                  <a:pt x="450" y="28"/>
                  <a:pt x="450" y="17"/>
                  <a:pt x="450" y="6"/>
                </a:cubicBezTo>
                <a:cubicBezTo>
                  <a:pt x="450" y="4"/>
                  <a:pt x="452" y="2"/>
                  <a:pt x="453" y="0"/>
                </a:cubicBezTo>
                <a:cubicBezTo>
                  <a:pt x="454" y="2"/>
                  <a:pt x="456" y="4"/>
                  <a:pt x="456" y="6"/>
                </a:cubicBezTo>
                <a:cubicBezTo>
                  <a:pt x="456" y="25"/>
                  <a:pt x="457" y="45"/>
                  <a:pt x="458" y="65"/>
                </a:cubicBezTo>
                <a:cubicBezTo>
                  <a:pt x="458" y="78"/>
                  <a:pt x="458" y="92"/>
                  <a:pt x="458" y="106"/>
                </a:cubicBezTo>
                <a:cubicBezTo>
                  <a:pt x="458" y="109"/>
                  <a:pt x="459" y="111"/>
                  <a:pt x="462" y="112"/>
                </a:cubicBezTo>
                <a:cubicBezTo>
                  <a:pt x="467" y="113"/>
                  <a:pt x="466" y="117"/>
                  <a:pt x="466" y="120"/>
                </a:cubicBezTo>
                <a:cubicBezTo>
                  <a:pt x="465" y="126"/>
                  <a:pt x="467" y="127"/>
                  <a:pt x="473" y="128"/>
                </a:cubicBezTo>
                <a:cubicBezTo>
                  <a:pt x="483" y="130"/>
                  <a:pt x="493" y="134"/>
                  <a:pt x="502" y="138"/>
                </a:cubicBezTo>
                <a:cubicBezTo>
                  <a:pt x="506" y="140"/>
                  <a:pt x="509" y="147"/>
                  <a:pt x="509" y="151"/>
                </a:cubicBezTo>
                <a:cubicBezTo>
                  <a:pt x="510" y="164"/>
                  <a:pt x="510" y="176"/>
                  <a:pt x="510" y="189"/>
                </a:cubicBezTo>
                <a:cubicBezTo>
                  <a:pt x="510" y="199"/>
                  <a:pt x="510" y="210"/>
                  <a:pt x="510" y="221"/>
                </a:cubicBezTo>
                <a:cubicBezTo>
                  <a:pt x="510" y="264"/>
                  <a:pt x="510" y="308"/>
                  <a:pt x="510" y="351"/>
                </a:cubicBezTo>
                <a:cubicBezTo>
                  <a:pt x="510" y="355"/>
                  <a:pt x="512" y="359"/>
                  <a:pt x="514" y="362"/>
                </a:cubicBezTo>
                <a:cubicBezTo>
                  <a:pt x="526" y="381"/>
                  <a:pt x="526" y="397"/>
                  <a:pt x="512" y="415"/>
                </a:cubicBezTo>
                <a:cubicBezTo>
                  <a:pt x="507" y="422"/>
                  <a:pt x="509" y="428"/>
                  <a:pt x="517" y="431"/>
                </a:cubicBezTo>
                <a:cubicBezTo>
                  <a:pt x="523" y="433"/>
                  <a:pt x="526" y="436"/>
                  <a:pt x="525" y="442"/>
                </a:cubicBezTo>
                <a:cubicBezTo>
                  <a:pt x="524" y="444"/>
                  <a:pt x="525" y="447"/>
                  <a:pt x="525" y="449"/>
                </a:cubicBezTo>
                <a:cubicBezTo>
                  <a:pt x="525" y="458"/>
                  <a:pt x="524" y="460"/>
                  <a:pt x="515" y="462"/>
                </a:cubicBezTo>
                <a:cubicBezTo>
                  <a:pt x="504" y="464"/>
                  <a:pt x="492" y="466"/>
                  <a:pt x="479" y="468"/>
                </a:cubicBezTo>
                <a:cubicBezTo>
                  <a:pt x="479" y="469"/>
                  <a:pt x="479" y="470"/>
                  <a:pt x="479" y="472"/>
                </a:cubicBezTo>
                <a:cubicBezTo>
                  <a:pt x="479" y="496"/>
                  <a:pt x="479" y="520"/>
                  <a:pt x="479" y="544"/>
                </a:cubicBezTo>
                <a:cubicBezTo>
                  <a:pt x="479" y="549"/>
                  <a:pt x="480" y="550"/>
                  <a:pt x="484" y="551"/>
                </a:cubicBezTo>
                <a:cubicBezTo>
                  <a:pt x="490" y="552"/>
                  <a:pt x="495" y="553"/>
                  <a:pt x="501" y="555"/>
                </a:cubicBezTo>
                <a:cubicBezTo>
                  <a:pt x="505" y="556"/>
                  <a:pt x="507" y="559"/>
                  <a:pt x="506" y="563"/>
                </a:cubicBezTo>
                <a:cubicBezTo>
                  <a:pt x="506" y="567"/>
                  <a:pt x="506" y="571"/>
                  <a:pt x="506" y="575"/>
                </a:cubicBezTo>
                <a:cubicBezTo>
                  <a:pt x="507" y="582"/>
                  <a:pt x="504" y="585"/>
                  <a:pt x="498" y="586"/>
                </a:cubicBezTo>
                <a:cubicBezTo>
                  <a:pt x="489" y="588"/>
                  <a:pt x="481" y="590"/>
                  <a:pt x="472" y="592"/>
                </a:cubicBezTo>
                <a:cubicBezTo>
                  <a:pt x="476" y="596"/>
                  <a:pt x="479" y="599"/>
                  <a:pt x="483" y="603"/>
                </a:cubicBezTo>
                <a:cubicBezTo>
                  <a:pt x="488" y="609"/>
                  <a:pt x="492" y="617"/>
                  <a:pt x="492" y="625"/>
                </a:cubicBezTo>
                <a:cubicBezTo>
                  <a:pt x="493" y="637"/>
                  <a:pt x="488" y="646"/>
                  <a:pt x="477" y="652"/>
                </a:cubicBezTo>
                <a:cubicBezTo>
                  <a:pt x="447" y="668"/>
                  <a:pt x="416" y="684"/>
                  <a:pt x="386" y="700"/>
                </a:cubicBezTo>
                <a:cubicBezTo>
                  <a:pt x="355" y="717"/>
                  <a:pt x="323" y="733"/>
                  <a:pt x="292" y="750"/>
                </a:cubicBezTo>
                <a:cubicBezTo>
                  <a:pt x="251" y="773"/>
                  <a:pt x="206" y="785"/>
                  <a:pt x="159" y="791"/>
                </a:cubicBezTo>
                <a:cubicBezTo>
                  <a:pt x="158" y="791"/>
                  <a:pt x="157" y="791"/>
                  <a:pt x="156" y="791"/>
                </a:cubicBezTo>
                <a:cubicBezTo>
                  <a:pt x="150" y="792"/>
                  <a:pt x="143" y="794"/>
                  <a:pt x="139" y="792"/>
                </a:cubicBezTo>
                <a:cubicBezTo>
                  <a:pt x="133" y="788"/>
                  <a:pt x="128" y="781"/>
                  <a:pt x="121" y="775"/>
                </a:cubicBezTo>
                <a:close/>
                <a:moveTo>
                  <a:pt x="416" y="168"/>
                </a:moveTo>
                <a:cubicBezTo>
                  <a:pt x="416" y="231"/>
                  <a:pt x="416" y="294"/>
                  <a:pt x="416" y="357"/>
                </a:cubicBezTo>
                <a:cubicBezTo>
                  <a:pt x="419" y="357"/>
                  <a:pt x="421" y="357"/>
                  <a:pt x="422" y="357"/>
                </a:cubicBezTo>
                <a:cubicBezTo>
                  <a:pt x="443" y="356"/>
                  <a:pt x="463" y="354"/>
                  <a:pt x="483" y="353"/>
                </a:cubicBezTo>
                <a:cubicBezTo>
                  <a:pt x="488" y="352"/>
                  <a:pt x="490" y="351"/>
                  <a:pt x="490" y="346"/>
                </a:cubicBezTo>
                <a:cubicBezTo>
                  <a:pt x="489" y="303"/>
                  <a:pt x="490" y="261"/>
                  <a:pt x="490" y="218"/>
                </a:cubicBezTo>
                <a:cubicBezTo>
                  <a:pt x="490" y="209"/>
                  <a:pt x="490" y="200"/>
                  <a:pt x="490" y="191"/>
                </a:cubicBezTo>
                <a:cubicBezTo>
                  <a:pt x="490" y="183"/>
                  <a:pt x="490" y="175"/>
                  <a:pt x="490" y="168"/>
                </a:cubicBezTo>
                <a:cubicBezTo>
                  <a:pt x="477" y="169"/>
                  <a:pt x="465" y="171"/>
                  <a:pt x="453" y="171"/>
                </a:cubicBezTo>
                <a:cubicBezTo>
                  <a:pt x="441" y="171"/>
                  <a:pt x="429" y="169"/>
                  <a:pt x="416" y="168"/>
                </a:cubicBezTo>
                <a:close/>
                <a:moveTo>
                  <a:pt x="307" y="515"/>
                </a:moveTo>
                <a:cubicBezTo>
                  <a:pt x="317" y="517"/>
                  <a:pt x="325" y="520"/>
                  <a:pt x="333" y="522"/>
                </a:cubicBezTo>
                <a:cubicBezTo>
                  <a:pt x="337" y="523"/>
                  <a:pt x="338" y="524"/>
                  <a:pt x="338" y="529"/>
                </a:cubicBezTo>
                <a:cubicBezTo>
                  <a:pt x="338" y="541"/>
                  <a:pt x="338" y="554"/>
                  <a:pt x="339" y="567"/>
                </a:cubicBezTo>
                <a:cubicBezTo>
                  <a:pt x="339" y="580"/>
                  <a:pt x="341" y="593"/>
                  <a:pt x="342" y="607"/>
                </a:cubicBezTo>
                <a:cubicBezTo>
                  <a:pt x="354" y="603"/>
                  <a:pt x="364" y="599"/>
                  <a:pt x="374" y="595"/>
                </a:cubicBezTo>
                <a:cubicBezTo>
                  <a:pt x="376" y="594"/>
                  <a:pt x="377" y="592"/>
                  <a:pt x="377" y="590"/>
                </a:cubicBezTo>
                <a:cubicBezTo>
                  <a:pt x="376" y="562"/>
                  <a:pt x="376" y="534"/>
                  <a:pt x="375" y="506"/>
                </a:cubicBezTo>
                <a:cubicBezTo>
                  <a:pt x="375" y="503"/>
                  <a:pt x="373" y="499"/>
                  <a:pt x="371" y="498"/>
                </a:cubicBezTo>
                <a:cubicBezTo>
                  <a:pt x="362" y="492"/>
                  <a:pt x="353" y="487"/>
                  <a:pt x="343" y="481"/>
                </a:cubicBezTo>
                <a:cubicBezTo>
                  <a:pt x="342" y="481"/>
                  <a:pt x="340" y="481"/>
                  <a:pt x="339" y="482"/>
                </a:cubicBezTo>
                <a:cubicBezTo>
                  <a:pt x="329" y="493"/>
                  <a:pt x="318" y="503"/>
                  <a:pt x="307" y="515"/>
                </a:cubicBezTo>
                <a:close/>
                <a:moveTo>
                  <a:pt x="379" y="455"/>
                </a:moveTo>
                <a:cubicBezTo>
                  <a:pt x="380" y="454"/>
                  <a:pt x="380" y="454"/>
                  <a:pt x="380" y="453"/>
                </a:cubicBezTo>
                <a:cubicBezTo>
                  <a:pt x="371" y="454"/>
                  <a:pt x="361" y="454"/>
                  <a:pt x="357" y="464"/>
                </a:cubicBezTo>
                <a:cubicBezTo>
                  <a:pt x="358" y="465"/>
                  <a:pt x="359" y="466"/>
                  <a:pt x="361" y="467"/>
                </a:cubicBezTo>
                <a:cubicBezTo>
                  <a:pt x="367" y="471"/>
                  <a:pt x="373" y="474"/>
                  <a:pt x="379" y="478"/>
                </a:cubicBezTo>
                <a:cubicBezTo>
                  <a:pt x="390" y="485"/>
                  <a:pt x="396" y="495"/>
                  <a:pt x="396" y="509"/>
                </a:cubicBezTo>
                <a:cubicBezTo>
                  <a:pt x="396" y="532"/>
                  <a:pt x="397" y="555"/>
                  <a:pt x="398" y="578"/>
                </a:cubicBezTo>
                <a:cubicBezTo>
                  <a:pt x="398" y="581"/>
                  <a:pt x="398" y="584"/>
                  <a:pt x="398" y="587"/>
                </a:cubicBezTo>
                <a:cubicBezTo>
                  <a:pt x="400" y="586"/>
                  <a:pt x="401" y="586"/>
                  <a:pt x="402" y="585"/>
                </a:cubicBezTo>
                <a:cubicBezTo>
                  <a:pt x="401" y="582"/>
                  <a:pt x="400" y="578"/>
                  <a:pt x="400" y="575"/>
                </a:cubicBezTo>
                <a:cubicBezTo>
                  <a:pt x="399" y="571"/>
                  <a:pt x="400" y="567"/>
                  <a:pt x="400" y="563"/>
                </a:cubicBezTo>
                <a:cubicBezTo>
                  <a:pt x="399" y="559"/>
                  <a:pt x="401" y="556"/>
                  <a:pt x="405" y="555"/>
                </a:cubicBezTo>
                <a:cubicBezTo>
                  <a:pt x="411" y="553"/>
                  <a:pt x="416" y="552"/>
                  <a:pt x="422" y="551"/>
                </a:cubicBezTo>
                <a:cubicBezTo>
                  <a:pt x="426" y="550"/>
                  <a:pt x="427" y="548"/>
                  <a:pt x="427" y="544"/>
                </a:cubicBezTo>
                <a:cubicBezTo>
                  <a:pt x="427" y="520"/>
                  <a:pt x="427" y="497"/>
                  <a:pt x="427" y="473"/>
                </a:cubicBezTo>
                <a:cubicBezTo>
                  <a:pt x="427" y="468"/>
                  <a:pt x="426" y="467"/>
                  <a:pt x="422" y="467"/>
                </a:cubicBezTo>
                <a:cubicBezTo>
                  <a:pt x="411" y="465"/>
                  <a:pt x="399" y="463"/>
                  <a:pt x="388" y="461"/>
                </a:cubicBezTo>
                <a:cubicBezTo>
                  <a:pt x="385" y="460"/>
                  <a:pt x="382" y="457"/>
                  <a:pt x="379" y="455"/>
                </a:cubicBezTo>
                <a:close/>
                <a:moveTo>
                  <a:pt x="270" y="614"/>
                </a:moveTo>
                <a:cubicBezTo>
                  <a:pt x="277" y="594"/>
                  <a:pt x="285" y="574"/>
                  <a:pt x="292" y="555"/>
                </a:cubicBezTo>
                <a:cubicBezTo>
                  <a:pt x="293" y="554"/>
                  <a:pt x="292" y="552"/>
                  <a:pt x="291" y="551"/>
                </a:cubicBezTo>
                <a:cubicBezTo>
                  <a:pt x="289" y="547"/>
                  <a:pt x="286" y="544"/>
                  <a:pt x="284" y="541"/>
                </a:cubicBezTo>
                <a:cubicBezTo>
                  <a:pt x="260" y="556"/>
                  <a:pt x="263" y="578"/>
                  <a:pt x="264" y="598"/>
                </a:cubicBezTo>
                <a:cubicBezTo>
                  <a:pt x="264" y="604"/>
                  <a:pt x="262" y="610"/>
                  <a:pt x="270" y="614"/>
                </a:cubicBezTo>
                <a:close/>
                <a:moveTo>
                  <a:pt x="317" y="550"/>
                </a:moveTo>
                <a:cubicBezTo>
                  <a:pt x="317" y="550"/>
                  <a:pt x="316" y="549"/>
                  <a:pt x="316" y="549"/>
                </a:cubicBezTo>
                <a:cubicBezTo>
                  <a:pt x="308" y="571"/>
                  <a:pt x="299" y="594"/>
                  <a:pt x="290" y="617"/>
                </a:cubicBezTo>
                <a:cubicBezTo>
                  <a:pt x="302" y="616"/>
                  <a:pt x="312" y="614"/>
                  <a:pt x="322" y="613"/>
                </a:cubicBezTo>
                <a:cubicBezTo>
                  <a:pt x="320" y="591"/>
                  <a:pt x="318" y="570"/>
                  <a:pt x="317" y="550"/>
                </a:cubicBezTo>
                <a:close/>
                <a:moveTo>
                  <a:pt x="448" y="547"/>
                </a:moveTo>
                <a:cubicBezTo>
                  <a:pt x="458" y="548"/>
                  <a:pt x="458" y="548"/>
                  <a:pt x="458" y="540"/>
                </a:cubicBezTo>
                <a:cubicBezTo>
                  <a:pt x="458" y="518"/>
                  <a:pt x="458" y="496"/>
                  <a:pt x="458" y="474"/>
                </a:cubicBezTo>
                <a:cubicBezTo>
                  <a:pt x="458" y="472"/>
                  <a:pt x="458" y="470"/>
                  <a:pt x="457" y="468"/>
                </a:cubicBezTo>
                <a:cubicBezTo>
                  <a:pt x="454" y="468"/>
                  <a:pt x="451" y="468"/>
                  <a:pt x="448" y="468"/>
                </a:cubicBezTo>
                <a:cubicBezTo>
                  <a:pt x="448" y="495"/>
                  <a:pt x="448" y="521"/>
                  <a:pt x="448" y="547"/>
                </a:cubicBezTo>
                <a:close/>
                <a:moveTo>
                  <a:pt x="371" y="360"/>
                </a:moveTo>
                <a:cubicBezTo>
                  <a:pt x="371" y="361"/>
                  <a:pt x="372" y="361"/>
                  <a:pt x="372" y="361"/>
                </a:cubicBezTo>
                <a:cubicBezTo>
                  <a:pt x="377" y="361"/>
                  <a:pt x="383" y="361"/>
                  <a:pt x="388" y="360"/>
                </a:cubicBezTo>
                <a:cubicBezTo>
                  <a:pt x="397" y="359"/>
                  <a:pt x="398" y="357"/>
                  <a:pt x="395" y="348"/>
                </a:cubicBezTo>
                <a:cubicBezTo>
                  <a:pt x="387" y="352"/>
                  <a:pt x="379" y="356"/>
                  <a:pt x="371" y="360"/>
                </a:cubicBezTo>
                <a:close/>
                <a:moveTo>
                  <a:pt x="317" y="546"/>
                </a:moveTo>
                <a:cubicBezTo>
                  <a:pt x="318" y="538"/>
                  <a:pt x="318" y="538"/>
                  <a:pt x="308" y="537"/>
                </a:cubicBezTo>
                <a:cubicBezTo>
                  <a:pt x="311" y="540"/>
                  <a:pt x="314" y="543"/>
                  <a:pt x="317" y="546"/>
                </a:cubicBezTo>
                <a:close/>
              </a:path>
            </a:pathLst>
          </a:custGeom>
          <a:solidFill>
            <a:srgbClr val="F6AE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C546F0AA-9E56-4687-BD16-7C73B389DD98}"/>
              </a:ext>
            </a:extLst>
          </p:cNvPr>
          <p:cNvSpPr>
            <a:spLocks/>
          </p:cNvSpPr>
          <p:nvPr/>
        </p:nvSpPr>
        <p:spPr bwMode="auto">
          <a:xfrm>
            <a:off x="4103688" y="4103688"/>
            <a:ext cx="828675" cy="827087"/>
          </a:xfrm>
          <a:custGeom>
            <a:avLst/>
            <a:gdLst>
              <a:gd name="T0" fmla="*/ 158 w 219"/>
              <a:gd name="T1" fmla="*/ 219 h 219"/>
              <a:gd name="T2" fmla="*/ 0 w 219"/>
              <a:gd name="T3" fmla="*/ 61 h 219"/>
              <a:gd name="T4" fmla="*/ 61 w 219"/>
              <a:gd name="T5" fmla="*/ 0 h 219"/>
              <a:gd name="T6" fmla="*/ 219 w 219"/>
              <a:gd name="T7" fmla="*/ 159 h 219"/>
              <a:gd name="T8" fmla="*/ 158 w 219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219">
                <a:moveTo>
                  <a:pt x="158" y="219"/>
                </a:moveTo>
                <a:cubicBezTo>
                  <a:pt x="106" y="167"/>
                  <a:pt x="53" y="114"/>
                  <a:pt x="0" y="61"/>
                </a:cubicBezTo>
                <a:cubicBezTo>
                  <a:pt x="20" y="41"/>
                  <a:pt x="41" y="21"/>
                  <a:pt x="61" y="0"/>
                </a:cubicBezTo>
                <a:cubicBezTo>
                  <a:pt x="114" y="53"/>
                  <a:pt x="167" y="106"/>
                  <a:pt x="219" y="159"/>
                </a:cubicBezTo>
                <a:cubicBezTo>
                  <a:pt x="199" y="179"/>
                  <a:pt x="178" y="199"/>
                  <a:pt x="158" y="219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B3291702-EA5A-4FBA-B035-C67CC6AF5C83}"/>
              </a:ext>
            </a:extLst>
          </p:cNvPr>
          <p:cNvSpPr>
            <a:spLocks/>
          </p:cNvSpPr>
          <p:nvPr/>
        </p:nvSpPr>
        <p:spPr bwMode="auto">
          <a:xfrm>
            <a:off x="6075363" y="2676525"/>
            <a:ext cx="139700" cy="33337"/>
          </a:xfrm>
          <a:custGeom>
            <a:avLst/>
            <a:gdLst>
              <a:gd name="T0" fmla="*/ 0 w 37"/>
              <a:gd name="T1" fmla="*/ 9 h 9"/>
              <a:gd name="T2" fmla="*/ 0 w 37"/>
              <a:gd name="T3" fmla="*/ 0 h 9"/>
              <a:gd name="T4" fmla="*/ 35 w 37"/>
              <a:gd name="T5" fmla="*/ 0 h 9"/>
              <a:gd name="T6" fmla="*/ 28 w 37"/>
              <a:gd name="T7" fmla="*/ 9 h 9"/>
              <a:gd name="T8" fmla="*/ 0 w 37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9">
                <a:moveTo>
                  <a:pt x="0" y="9"/>
                </a:moveTo>
                <a:cubicBezTo>
                  <a:pt x="0" y="5"/>
                  <a:pt x="0" y="2"/>
                  <a:pt x="0" y="0"/>
                </a:cubicBezTo>
                <a:cubicBezTo>
                  <a:pt x="12" y="0"/>
                  <a:pt x="24" y="0"/>
                  <a:pt x="35" y="0"/>
                </a:cubicBezTo>
                <a:cubicBezTo>
                  <a:pt x="37" y="8"/>
                  <a:pt x="37" y="9"/>
                  <a:pt x="28" y="9"/>
                </a:cubicBezTo>
                <a:cubicBezTo>
                  <a:pt x="19" y="9"/>
                  <a:pt x="10" y="9"/>
                  <a:pt x="0" y="9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21824F01-5FED-4D4B-9F18-358CCFD96081}"/>
              </a:ext>
            </a:extLst>
          </p:cNvPr>
          <p:cNvSpPr>
            <a:spLocks/>
          </p:cNvSpPr>
          <p:nvPr/>
        </p:nvSpPr>
        <p:spPr bwMode="auto">
          <a:xfrm>
            <a:off x="6070601" y="2830513"/>
            <a:ext cx="144463" cy="38100"/>
          </a:xfrm>
          <a:custGeom>
            <a:avLst/>
            <a:gdLst>
              <a:gd name="T0" fmla="*/ 2 w 38"/>
              <a:gd name="T1" fmla="*/ 0 h 10"/>
              <a:gd name="T2" fmla="*/ 36 w 38"/>
              <a:gd name="T3" fmla="*/ 0 h 10"/>
              <a:gd name="T4" fmla="*/ 30 w 38"/>
              <a:gd name="T5" fmla="*/ 9 h 10"/>
              <a:gd name="T6" fmla="*/ 8 w 38"/>
              <a:gd name="T7" fmla="*/ 9 h 10"/>
              <a:gd name="T8" fmla="*/ 2 w 3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0">
                <a:moveTo>
                  <a:pt x="2" y="0"/>
                </a:moveTo>
                <a:cubicBezTo>
                  <a:pt x="13" y="0"/>
                  <a:pt x="25" y="0"/>
                  <a:pt x="36" y="0"/>
                </a:cubicBezTo>
                <a:cubicBezTo>
                  <a:pt x="38" y="8"/>
                  <a:pt x="37" y="9"/>
                  <a:pt x="30" y="9"/>
                </a:cubicBezTo>
                <a:cubicBezTo>
                  <a:pt x="22" y="10"/>
                  <a:pt x="15" y="10"/>
                  <a:pt x="8" y="9"/>
                </a:cubicBezTo>
                <a:cubicBezTo>
                  <a:pt x="0" y="9"/>
                  <a:pt x="0" y="8"/>
                  <a:pt x="2" y="0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3ACB4599-B3F5-4D8E-A824-DA14F249EF49}"/>
              </a:ext>
            </a:extLst>
          </p:cNvPr>
          <p:cNvSpPr>
            <a:spLocks/>
          </p:cNvSpPr>
          <p:nvPr/>
        </p:nvSpPr>
        <p:spPr bwMode="auto">
          <a:xfrm>
            <a:off x="6075363" y="2520950"/>
            <a:ext cx="139700" cy="33337"/>
          </a:xfrm>
          <a:custGeom>
            <a:avLst/>
            <a:gdLst>
              <a:gd name="T0" fmla="*/ 0 w 37"/>
              <a:gd name="T1" fmla="*/ 9 h 9"/>
              <a:gd name="T2" fmla="*/ 0 w 37"/>
              <a:gd name="T3" fmla="*/ 0 h 9"/>
              <a:gd name="T4" fmla="*/ 35 w 37"/>
              <a:gd name="T5" fmla="*/ 0 h 9"/>
              <a:gd name="T6" fmla="*/ 29 w 37"/>
              <a:gd name="T7" fmla="*/ 9 h 9"/>
              <a:gd name="T8" fmla="*/ 0 w 37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9">
                <a:moveTo>
                  <a:pt x="0" y="9"/>
                </a:moveTo>
                <a:cubicBezTo>
                  <a:pt x="0" y="5"/>
                  <a:pt x="0" y="2"/>
                  <a:pt x="0" y="0"/>
                </a:cubicBezTo>
                <a:cubicBezTo>
                  <a:pt x="12" y="0"/>
                  <a:pt x="23" y="0"/>
                  <a:pt x="35" y="0"/>
                </a:cubicBezTo>
                <a:cubicBezTo>
                  <a:pt x="37" y="7"/>
                  <a:pt x="36" y="8"/>
                  <a:pt x="29" y="9"/>
                </a:cubicBezTo>
                <a:cubicBezTo>
                  <a:pt x="19" y="9"/>
                  <a:pt x="10" y="9"/>
                  <a:pt x="0" y="9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A996687B-D532-4AA2-9165-221D8408FFCF}"/>
              </a:ext>
            </a:extLst>
          </p:cNvPr>
          <p:cNvSpPr>
            <a:spLocks/>
          </p:cNvSpPr>
          <p:nvPr/>
        </p:nvSpPr>
        <p:spPr bwMode="auto">
          <a:xfrm>
            <a:off x="6070601" y="2365375"/>
            <a:ext cx="144463" cy="34925"/>
          </a:xfrm>
          <a:custGeom>
            <a:avLst/>
            <a:gdLst>
              <a:gd name="T0" fmla="*/ 2 w 38"/>
              <a:gd name="T1" fmla="*/ 0 h 9"/>
              <a:gd name="T2" fmla="*/ 36 w 38"/>
              <a:gd name="T3" fmla="*/ 0 h 9"/>
              <a:gd name="T4" fmla="*/ 30 w 38"/>
              <a:gd name="T5" fmla="*/ 8 h 9"/>
              <a:gd name="T6" fmla="*/ 9 w 38"/>
              <a:gd name="T7" fmla="*/ 9 h 9"/>
              <a:gd name="T8" fmla="*/ 2 w 3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9">
                <a:moveTo>
                  <a:pt x="2" y="0"/>
                </a:moveTo>
                <a:cubicBezTo>
                  <a:pt x="13" y="0"/>
                  <a:pt x="25" y="0"/>
                  <a:pt x="36" y="0"/>
                </a:cubicBezTo>
                <a:cubicBezTo>
                  <a:pt x="38" y="7"/>
                  <a:pt x="38" y="8"/>
                  <a:pt x="30" y="8"/>
                </a:cubicBezTo>
                <a:cubicBezTo>
                  <a:pt x="23" y="9"/>
                  <a:pt x="16" y="9"/>
                  <a:pt x="9" y="9"/>
                </a:cubicBezTo>
                <a:cubicBezTo>
                  <a:pt x="1" y="9"/>
                  <a:pt x="0" y="8"/>
                  <a:pt x="2" y="0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8A82A4FB-3241-4CD7-B227-F5E3AC24204E}"/>
              </a:ext>
            </a:extLst>
          </p:cNvPr>
          <p:cNvSpPr>
            <a:spLocks/>
          </p:cNvSpPr>
          <p:nvPr/>
        </p:nvSpPr>
        <p:spPr bwMode="auto">
          <a:xfrm>
            <a:off x="3486150" y="1492251"/>
            <a:ext cx="1830387" cy="1541463"/>
          </a:xfrm>
          <a:custGeom>
            <a:avLst/>
            <a:gdLst>
              <a:gd name="T0" fmla="*/ 395 w 484"/>
              <a:gd name="T1" fmla="*/ 359 h 408"/>
              <a:gd name="T2" fmla="*/ 352 w 484"/>
              <a:gd name="T3" fmla="*/ 407 h 408"/>
              <a:gd name="T4" fmla="*/ 166 w 484"/>
              <a:gd name="T5" fmla="*/ 408 h 408"/>
              <a:gd name="T6" fmla="*/ 147 w 484"/>
              <a:gd name="T7" fmla="*/ 388 h 408"/>
              <a:gd name="T8" fmla="*/ 147 w 484"/>
              <a:gd name="T9" fmla="*/ 312 h 408"/>
              <a:gd name="T10" fmla="*/ 134 w 484"/>
              <a:gd name="T11" fmla="*/ 299 h 408"/>
              <a:gd name="T12" fmla="*/ 118 w 484"/>
              <a:gd name="T13" fmla="*/ 312 h 408"/>
              <a:gd name="T14" fmla="*/ 114 w 484"/>
              <a:gd name="T15" fmla="*/ 392 h 408"/>
              <a:gd name="T16" fmla="*/ 99 w 484"/>
              <a:gd name="T17" fmla="*/ 408 h 408"/>
              <a:gd name="T18" fmla="*/ 15 w 484"/>
              <a:gd name="T19" fmla="*/ 407 h 408"/>
              <a:gd name="T20" fmla="*/ 2 w 484"/>
              <a:gd name="T21" fmla="*/ 394 h 408"/>
              <a:gd name="T22" fmla="*/ 3 w 484"/>
              <a:gd name="T23" fmla="*/ 175 h 408"/>
              <a:gd name="T24" fmla="*/ 59 w 484"/>
              <a:gd name="T25" fmla="*/ 39 h 408"/>
              <a:gd name="T26" fmla="*/ 118 w 484"/>
              <a:gd name="T27" fmla="*/ 28 h 408"/>
              <a:gd name="T28" fmla="*/ 259 w 484"/>
              <a:gd name="T29" fmla="*/ 12 h 408"/>
              <a:gd name="T30" fmla="*/ 292 w 484"/>
              <a:gd name="T31" fmla="*/ 3 h 408"/>
              <a:gd name="T32" fmla="*/ 391 w 484"/>
              <a:gd name="T33" fmla="*/ 11 h 408"/>
              <a:gd name="T34" fmla="*/ 467 w 484"/>
              <a:gd name="T35" fmla="*/ 149 h 408"/>
              <a:gd name="T36" fmla="*/ 406 w 484"/>
              <a:gd name="T37" fmla="*/ 308 h 408"/>
              <a:gd name="T38" fmla="*/ 328 w 484"/>
              <a:gd name="T39" fmla="*/ 328 h 408"/>
              <a:gd name="T40" fmla="*/ 127 w 484"/>
              <a:gd name="T41" fmla="*/ 187 h 408"/>
              <a:gd name="T42" fmla="*/ 119 w 484"/>
              <a:gd name="T43" fmla="*/ 125 h 408"/>
              <a:gd name="T44" fmla="*/ 183 w 484"/>
              <a:gd name="T45" fmla="*/ 113 h 408"/>
              <a:gd name="T46" fmla="*/ 304 w 484"/>
              <a:gd name="T47" fmla="*/ 184 h 408"/>
              <a:gd name="T48" fmla="*/ 337 w 484"/>
              <a:gd name="T49" fmla="*/ 172 h 408"/>
              <a:gd name="T50" fmla="*/ 350 w 484"/>
              <a:gd name="T51" fmla="*/ 135 h 408"/>
              <a:gd name="T52" fmla="*/ 345 w 484"/>
              <a:gd name="T53" fmla="*/ 120 h 408"/>
              <a:gd name="T54" fmla="*/ 320 w 484"/>
              <a:gd name="T55" fmla="*/ 130 h 408"/>
              <a:gd name="T56" fmla="*/ 316 w 484"/>
              <a:gd name="T57" fmla="*/ 141 h 408"/>
              <a:gd name="T58" fmla="*/ 299 w 484"/>
              <a:gd name="T59" fmla="*/ 147 h 408"/>
              <a:gd name="T60" fmla="*/ 200 w 484"/>
              <a:gd name="T61" fmla="*/ 89 h 408"/>
              <a:gd name="T62" fmla="*/ 89 w 484"/>
              <a:gd name="T63" fmla="*/ 119 h 408"/>
              <a:gd name="T64" fmla="*/ 110 w 484"/>
              <a:gd name="T65" fmla="*/ 212 h 408"/>
              <a:gd name="T66" fmla="*/ 312 w 484"/>
              <a:gd name="T67" fmla="*/ 354 h 408"/>
              <a:gd name="T68" fmla="*/ 395 w 484"/>
              <a:gd name="T69" fmla="*/ 35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4" h="408">
                <a:moveTo>
                  <a:pt x="395" y="359"/>
                </a:moveTo>
                <a:cubicBezTo>
                  <a:pt x="396" y="407"/>
                  <a:pt x="396" y="407"/>
                  <a:pt x="352" y="407"/>
                </a:cubicBezTo>
                <a:cubicBezTo>
                  <a:pt x="290" y="407"/>
                  <a:pt x="228" y="407"/>
                  <a:pt x="166" y="408"/>
                </a:cubicBezTo>
                <a:cubicBezTo>
                  <a:pt x="149" y="408"/>
                  <a:pt x="146" y="403"/>
                  <a:pt x="147" y="388"/>
                </a:cubicBezTo>
                <a:cubicBezTo>
                  <a:pt x="148" y="362"/>
                  <a:pt x="146" y="337"/>
                  <a:pt x="147" y="312"/>
                </a:cubicBezTo>
                <a:cubicBezTo>
                  <a:pt x="148" y="300"/>
                  <a:pt x="143" y="299"/>
                  <a:pt x="134" y="299"/>
                </a:cubicBezTo>
                <a:cubicBezTo>
                  <a:pt x="124" y="299"/>
                  <a:pt x="118" y="298"/>
                  <a:pt x="118" y="312"/>
                </a:cubicBezTo>
                <a:cubicBezTo>
                  <a:pt x="118" y="338"/>
                  <a:pt x="115" y="365"/>
                  <a:pt x="114" y="392"/>
                </a:cubicBezTo>
                <a:cubicBezTo>
                  <a:pt x="114" y="403"/>
                  <a:pt x="112" y="408"/>
                  <a:pt x="99" y="408"/>
                </a:cubicBezTo>
                <a:cubicBezTo>
                  <a:pt x="71" y="406"/>
                  <a:pt x="43" y="407"/>
                  <a:pt x="15" y="407"/>
                </a:cubicBezTo>
                <a:cubicBezTo>
                  <a:pt x="5" y="408"/>
                  <a:pt x="2" y="405"/>
                  <a:pt x="2" y="394"/>
                </a:cubicBezTo>
                <a:cubicBezTo>
                  <a:pt x="2" y="321"/>
                  <a:pt x="0" y="248"/>
                  <a:pt x="3" y="175"/>
                </a:cubicBezTo>
                <a:cubicBezTo>
                  <a:pt x="4" y="123"/>
                  <a:pt x="17" y="75"/>
                  <a:pt x="59" y="39"/>
                </a:cubicBezTo>
                <a:cubicBezTo>
                  <a:pt x="77" y="25"/>
                  <a:pt x="93" y="18"/>
                  <a:pt x="118" y="28"/>
                </a:cubicBezTo>
                <a:cubicBezTo>
                  <a:pt x="166" y="47"/>
                  <a:pt x="214" y="39"/>
                  <a:pt x="259" y="12"/>
                </a:cubicBezTo>
                <a:cubicBezTo>
                  <a:pt x="269" y="6"/>
                  <a:pt x="280" y="2"/>
                  <a:pt x="292" y="3"/>
                </a:cubicBezTo>
                <a:cubicBezTo>
                  <a:pt x="325" y="4"/>
                  <a:pt x="358" y="0"/>
                  <a:pt x="391" y="11"/>
                </a:cubicBezTo>
                <a:cubicBezTo>
                  <a:pt x="452" y="30"/>
                  <a:pt x="484" y="88"/>
                  <a:pt x="467" y="149"/>
                </a:cubicBezTo>
                <a:cubicBezTo>
                  <a:pt x="452" y="204"/>
                  <a:pt x="429" y="256"/>
                  <a:pt x="406" y="308"/>
                </a:cubicBezTo>
                <a:cubicBezTo>
                  <a:pt x="393" y="337"/>
                  <a:pt x="356" y="347"/>
                  <a:pt x="328" y="328"/>
                </a:cubicBezTo>
                <a:cubicBezTo>
                  <a:pt x="260" y="282"/>
                  <a:pt x="193" y="235"/>
                  <a:pt x="127" y="187"/>
                </a:cubicBezTo>
                <a:cubicBezTo>
                  <a:pt x="106" y="171"/>
                  <a:pt x="104" y="147"/>
                  <a:pt x="119" y="125"/>
                </a:cubicBezTo>
                <a:cubicBezTo>
                  <a:pt x="133" y="105"/>
                  <a:pt x="158" y="99"/>
                  <a:pt x="183" y="113"/>
                </a:cubicBezTo>
                <a:cubicBezTo>
                  <a:pt x="224" y="136"/>
                  <a:pt x="264" y="160"/>
                  <a:pt x="304" y="184"/>
                </a:cubicBezTo>
                <a:cubicBezTo>
                  <a:pt x="328" y="198"/>
                  <a:pt x="328" y="198"/>
                  <a:pt x="337" y="172"/>
                </a:cubicBezTo>
                <a:cubicBezTo>
                  <a:pt x="341" y="160"/>
                  <a:pt x="345" y="147"/>
                  <a:pt x="350" y="135"/>
                </a:cubicBezTo>
                <a:cubicBezTo>
                  <a:pt x="352" y="128"/>
                  <a:pt x="353" y="124"/>
                  <a:pt x="345" y="120"/>
                </a:cubicBezTo>
                <a:cubicBezTo>
                  <a:pt x="331" y="112"/>
                  <a:pt x="323" y="111"/>
                  <a:pt x="320" y="130"/>
                </a:cubicBezTo>
                <a:cubicBezTo>
                  <a:pt x="320" y="133"/>
                  <a:pt x="317" y="137"/>
                  <a:pt x="316" y="141"/>
                </a:cubicBezTo>
                <a:cubicBezTo>
                  <a:pt x="314" y="152"/>
                  <a:pt x="310" y="154"/>
                  <a:pt x="299" y="147"/>
                </a:cubicBezTo>
                <a:cubicBezTo>
                  <a:pt x="267" y="127"/>
                  <a:pt x="234" y="108"/>
                  <a:pt x="200" y="89"/>
                </a:cubicBezTo>
                <a:cubicBezTo>
                  <a:pt x="154" y="63"/>
                  <a:pt x="110" y="75"/>
                  <a:pt x="89" y="119"/>
                </a:cubicBezTo>
                <a:cubicBezTo>
                  <a:pt x="73" y="152"/>
                  <a:pt x="80" y="190"/>
                  <a:pt x="110" y="212"/>
                </a:cubicBezTo>
                <a:cubicBezTo>
                  <a:pt x="177" y="260"/>
                  <a:pt x="244" y="307"/>
                  <a:pt x="312" y="354"/>
                </a:cubicBezTo>
                <a:cubicBezTo>
                  <a:pt x="337" y="372"/>
                  <a:pt x="365" y="371"/>
                  <a:pt x="395" y="359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235ED92C-3986-4B2D-A3D2-67397C013AA0}"/>
              </a:ext>
            </a:extLst>
          </p:cNvPr>
          <p:cNvSpPr>
            <a:spLocks/>
          </p:cNvSpPr>
          <p:nvPr/>
        </p:nvSpPr>
        <p:spPr bwMode="auto">
          <a:xfrm>
            <a:off x="3584575" y="444501"/>
            <a:ext cx="1089025" cy="1092200"/>
          </a:xfrm>
          <a:custGeom>
            <a:avLst/>
            <a:gdLst>
              <a:gd name="T0" fmla="*/ 144 w 288"/>
              <a:gd name="T1" fmla="*/ 288 h 289"/>
              <a:gd name="T2" fmla="*/ 1 w 288"/>
              <a:gd name="T3" fmla="*/ 144 h 289"/>
              <a:gd name="T4" fmla="*/ 145 w 288"/>
              <a:gd name="T5" fmla="*/ 2 h 289"/>
              <a:gd name="T6" fmla="*/ 288 w 288"/>
              <a:gd name="T7" fmla="*/ 146 h 289"/>
              <a:gd name="T8" fmla="*/ 144 w 288"/>
              <a:gd name="T9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89">
                <a:moveTo>
                  <a:pt x="144" y="288"/>
                </a:moveTo>
                <a:cubicBezTo>
                  <a:pt x="65" y="288"/>
                  <a:pt x="0" y="222"/>
                  <a:pt x="1" y="144"/>
                </a:cubicBezTo>
                <a:cubicBezTo>
                  <a:pt x="2" y="66"/>
                  <a:pt x="68" y="0"/>
                  <a:pt x="145" y="2"/>
                </a:cubicBezTo>
                <a:cubicBezTo>
                  <a:pt x="225" y="3"/>
                  <a:pt x="288" y="67"/>
                  <a:pt x="288" y="146"/>
                </a:cubicBezTo>
                <a:cubicBezTo>
                  <a:pt x="288" y="224"/>
                  <a:pt x="222" y="289"/>
                  <a:pt x="144" y="288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B5AB364C-EC62-4148-ADDA-50247CC656D9}"/>
              </a:ext>
            </a:extLst>
          </p:cNvPr>
          <p:cNvSpPr>
            <a:spLocks/>
          </p:cNvSpPr>
          <p:nvPr/>
        </p:nvSpPr>
        <p:spPr bwMode="auto">
          <a:xfrm>
            <a:off x="2711451" y="1714501"/>
            <a:ext cx="749300" cy="404813"/>
          </a:xfrm>
          <a:custGeom>
            <a:avLst/>
            <a:gdLst>
              <a:gd name="T0" fmla="*/ 52 w 198"/>
              <a:gd name="T1" fmla="*/ 0 h 107"/>
              <a:gd name="T2" fmla="*/ 62 w 198"/>
              <a:gd name="T3" fmla="*/ 0 h 107"/>
              <a:gd name="T4" fmla="*/ 109 w 198"/>
              <a:gd name="T5" fmla="*/ 34 h 107"/>
              <a:gd name="T6" fmla="*/ 123 w 198"/>
              <a:gd name="T7" fmla="*/ 44 h 107"/>
              <a:gd name="T8" fmla="*/ 185 w 198"/>
              <a:gd name="T9" fmla="*/ 44 h 107"/>
              <a:gd name="T10" fmla="*/ 198 w 198"/>
              <a:gd name="T11" fmla="*/ 52 h 107"/>
              <a:gd name="T12" fmla="*/ 185 w 198"/>
              <a:gd name="T13" fmla="*/ 60 h 107"/>
              <a:gd name="T14" fmla="*/ 127 w 198"/>
              <a:gd name="T15" fmla="*/ 60 h 107"/>
              <a:gd name="T16" fmla="*/ 108 w 198"/>
              <a:gd name="T17" fmla="*/ 74 h 107"/>
              <a:gd name="T18" fmla="*/ 69 w 198"/>
              <a:gd name="T19" fmla="*/ 104 h 107"/>
              <a:gd name="T20" fmla="*/ 16 w 198"/>
              <a:gd name="T21" fmla="*/ 104 h 107"/>
              <a:gd name="T22" fmla="*/ 3 w 198"/>
              <a:gd name="T23" fmla="*/ 97 h 107"/>
              <a:gd name="T24" fmla="*/ 16 w 198"/>
              <a:gd name="T25" fmla="*/ 88 h 107"/>
              <a:gd name="T26" fmla="*/ 76 w 198"/>
              <a:gd name="T27" fmla="*/ 88 h 107"/>
              <a:gd name="T28" fmla="*/ 90 w 198"/>
              <a:gd name="T29" fmla="*/ 78 h 107"/>
              <a:gd name="T30" fmla="*/ 91 w 198"/>
              <a:gd name="T31" fmla="*/ 27 h 107"/>
              <a:gd name="T32" fmla="*/ 75 w 198"/>
              <a:gd name="T33" fmla="*/ 16 h 107"/>
              <a:gd name="T34" fmla="*/ 65 w 198"/>
              <a:gd name="T35" fmla="*/ 28 h 107"/>
              <a:gd name="T36" fmla="*/ 57 w 198"/>
              <a:gd name="T37" fmla="*/ 40 h 107"/>
              <a:gd name="T38" fmla="*/ 48 w 198"/>
              <a:gd name="T39" fmla="*/ 27 h 107"/>
              <a:gd name="T40" fmla="*/ 35 w 198"/>
              <a:gd name="T41" fmla="*/ 16 h 107"/>
              <a:gd name="T42" fmla="*/ 20 w 198"/>
              <a:gd name="T43" fmla="*/ 28 h 107"/>
              <a:gd name="T44" fmla="*/ 13 w 198"/>
              <a:gd name="T45" fmla="*/ 40 h 107"/>
              <a:gd name="T46" fmla="*/ 3 w 198"/>
              <a:gd name="T47" fmla="*/ 27 h 107"/>
              <a:gd name="T48" fmla="*/ 28 w 198"/>
              <a:gd name="T49" fmla="*/ 0 h 107"/>
              <a:gd name="T50" fmla="*/ 52 w 198"/>
              <a:gd name="T5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8" h="107">
                <a:moveTo>
                  <a:pt x="52" y="0"/>
                </a:moveTo>
                <a:cubicBezTo>
                  <a:pt x="55" y="0"/>
                  <a:pt x="59" y="0"/>
                  <a:pt x="62" y="0"/>
                </a:cubicBezTo>
                <a:cubicBezTo>
                  <a:pt x="98" y="0"/>
                  <a:pt x="99" y="0"/>
                  <a:pt x="109" y="34"/>
                </a:cubicBezTo>
                <a:cubicBezTo>
                  <a:pt x="112" y="43"/>
                  <a:pt x="115" y="44"/>
                  <a:pt x="123" y="44"/>
                </a:cubicBezTo>
                <a:cubicBezTo>
                  <a:pt x="144" y="44"/>
                  <a:pt x="164" y="44"/>
                  <a:pt x="185" y="44"/>
                </a:cubicBezTo>
                <a:cubicBezTo>
                  <a:pt x="191" y="44"/>
                  <a:pt x="198" y="44"/>
                  <a:pt x="198" y="52"/>
                </a:cubicBezTo>
                <a:cubicBezTo>
                  <a:pt x="198" y="60"/>
                  <a:pt x="191" y="60"/>
                  <a:pt x="185" y="60"/>
                </a:cubicBezTo>
                <a:cubicBezTo>
                  <a:pt x="165" y="60"/>
                  <a:pt x="146" y="61"/>
                  <a:pt x="127" y="60"/>
                </a:cubicBezTo>
                <a:cubicBezTo>
                  <a:pt x="116" y="59"/>
                  <a:pt x="111" y="63"/>
                  <a:pt x="108" y="74"/>
                </a:cubicBezTo>
                <a:cubicBezTo>
                  <a:pt x="100" y="104"/>
                  <a:pt x="100" y="104"/>
                  <a:pt x="69" y="104"/>
                </a:cubicBezTo>
                <a:cubicBezTo>
                  <a:pt x="51" y="104"/>
                  <a:pt x="33" y="104"/>
                  <a:pt x="16" y="104"/>
                </a:cubicBezTo>
                <a:cubicBezTo>
                  <a:pt x="10" y="104"/>
                  <a:pt x="3" y="107"/>
                  <a:pt x="3" y="97"/>
                </a:cubicBezTo>
                <a:cubicBezTo>
                  <a:pt x="2" y="85"/>
                  <a:pt x="10" y="88"/>
                  <a:pt x="16" y="88"/>
                </a:cubicBezTo>
                <a:cubicBezTo>
                  <a:pt x="36" y="88"/>
                  <a:pt x="56" y="88"/>
                  <a:pt x="76" y="88"/>
                </a:cubicBezTo>
                <a:cubicBezTo>
                  <a:pt x="84" y="88"/>
                  <a:pt x="88" y="85"/>
                  <a:pt x="90" y="78"/>
                </a:cubicBezTo>
                <a:cubicBezTo>
                  <a:pt x="95" y="61"/>
                  <a:pt x="96" y="44"/>
                  <a:pt x="91" y="27"/>
                </a:cubicBezTo>
                <a:cubicBezTo>
                  <a:pt x="88" y="19"/>
                  <a:pt x="84" y="16"/>
                  <a:pt x="75" y="16"/>
                </a:cubicBezTo>
                <a:cubicBezTo>
                  <a:pt x="66" y="16"/>
                  <a:pt x="65" y="20"/>
                  <a:pt x="65" y="28"/>
                </a:cubicBezTo>
                <a:cubicBezTo>
                  <a:pt x="65" y="33"/>
                  <a:pt x="64" y="40"/>
                  <a:pt x="57" y="40"/>
                </a:cubicBezTo>
                <a:cubicBezTo>
                  <a:pt x="49" y="40"/>
                  <a:pt x="47" y="34"/>
                  <a:pt x="48" y="27"/>
                </a:cubicBezTo>
                <a:cubicBezTo>
                  <a:pt x="49" y="16"/>
                  <a:pt x="43" y="16"/>
                  <a:pt x="35" y="16"/>
                </a:cubicBezTo>
                <a:cubicBezTo>
                  <a:pt x="26" y="16"/>
                  <a:pt x="18" y="16"/>
                  <a:pt x="20" y="28"/>
                </a:cubicBezTo>
                <a:cubicBezTo>
                  <a:pt x="21" y="34"/>
                  <a:pt x="19" y="40"/>
                  <a:pt x="13" y="40"/>
                </a:cubicBezTo>
                <a:cubicBezTo>
                  <a:pt x="5" y="40"/>
                  <a:pt x="4" y="34"/>
                  <a:pt x="3" y="27"/>
                </a:cubicBezTo>
                <a:cubicBezTo>
                  <a:pt x="0" y="0"/>
                  <a:pt x="0" y="0"/>
                  <a:pt x="28" y="0"/>
                </a:cubicBezTo>
                <a:cubicBezTo>
                  <a:pt x="36" y="0"/>
                  <a:pt x="44" y="0"/>
                  <a:pt x="52" y="0"/>
                </a:cubicBezTo>
                <a:close/>
              </a:path>
            </a:pathLst>
          </a:custGeom>
          <a:solidFill>
            <a:srgbClr val="0E4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157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rie Breakthroug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E4776"/>
      </a:accent1>
      <a:accent2>
        <a:srgbClr val="02ACD0"/>
      </a:accent2>
      <a:accent3>
        <a:srgbClr val="AADBEE"/>
      </a:accent3>
      <a:accent4>
        <a:srgbClr val="F5AD9A"/>
      </a:accent4>
      <a:accent5>
        <a:srgbClr val="ED8984"/>
      </a:accent5>
      <a:accent6>
        <a:srgbClr val="EC686A"/>
      </a:accent6>
      <a:hlink>
        <a:srgbClr val="02AC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</Words>
  <Application>Microsoft Office PowerPoint</Application>
  <PresentationFormat>On-screen Show (16:9)</PresentationFormat>
  <Paragraphs>59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Bellota Text</vt:lpstr>
      <vt:lpstr>Georgia pro cond</vt:lpstr>
      <vt:lpstr>Calibri</vt:lpstr>
      <vt:lpstr>Cinzel Decorative</vt:lpstr>
      <vt:lpstr>Amiri</vt:lpstr>
      <vt:lpstr>Patrick Hand</vt:lpstr>
      <vt:lpstr>Georgia Pro Light</vt:lpstr>
      <vt:lpstr>Mukta</vt:lpstr>
      <vt:lpstr>Roboto</vt:lpstr>
      <vt:lpstr>Georgia</vt:lpstr>
      <vt:lpstr>Curie Breakthrough by Slidesgo</vt:lpstr>
      <vt:lpstr>تم : سرنگ و آمپول</vt:lpstr>
      <vt:lpstr>اهداف</vt:lpstr>
      <vt:lpstr>PowerPoint Presentation</vt:lpstr>
      <vt:lpstr>فاز 1</vt:lpstr>
      <vt:lpstr>خرس عروسکی خود را بیاورید</vt:lpstr>
      <vt:lpstr>بخش هایی از خرس عروسکی شما</vt:lpstr>
      <vt:lpstr>امپراطوری روم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2024-04-15T14:54:07Z</dcterms:modified>
</cp:coreProperties>
</file>